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007577605" r:id="rId2"/>
    <p:sldId id="291" r:id="rId3"/>
    <p:sldId id="289" r:id="rId4"/>
    <p:sldId id="2007577599" r:id="rId5"/>
    <p:sldId id="2007577572" r:id="rId6"/>
    <p:sldId id="2007577595" r:id="rId7"/>
    <p:sldId id="2007577589" r:id="rId8"/>
    <p:sldId id="2007577598" r:id="rId9"/>
    <p:sldId id="2007577596" r:id="rId10"/>
    <p:sldId id="261" r:id="rId11"/>
    <p:sldId id="2007577592" r:id="rId12"/>
    <p:sldId id="2007577587" r:id="rId13"/>
    <p:sldId id="2007577600" r:id="rId14"/>
    <p:sldId id="2007577602" r:id="rId15"/>
    <p:sldId id="262" r:id="rId16"/>
    <p:sldId id="272" r:id="rId17"/>
    <p:sldId id="2007577604" r:id="rId18"/>
    <p:sldId id="257" r:id="rId19"/>
  </p:sldIdLst>
  <p:sldSz cx="18288000" cy="10287000"/>
  <p:notesSz cx="6858000" cy="9144000"/>
  <p:embeddedFontLst>
    <p:embeddedFont>
      <p:font typeface="#9Slide03 Ample" panose="020B0604020202020204" charset="0"/>
      <p:regular r:id="rId21"/>
    </p:embeddedFont>
    <p:embeddedFont>
      <p:font typeface="#9Slide03 Arima Madurai Black" panose="020B0604020202020204" charset="0"/>
      <p:bold r:id="rId22"/>
    </p:embeddedFont>
    <p:embeddedFont>
      <p:font typeface="Fraunces Bold" panose="020B0604020202020204" charset="0"/>
      <p:regular r:id="rId23"/>
    </p:embeddedFont>
    <p:embeddedFont>
      <p:font typeface="Noto Serif" panose="02020600060500020200" pitchFamily="18" charset="0"/>
      <p:regular r:id="rId24"/>
      <p:bold r:id="rId25"/>
      <p:italic r:id="rId26"/>
      <p:boldItalic r:id="rId27"/>
    </p:embeddedFont>
    <p:embeddedFont>
      <p:font typeface="Open Sans 1 Bold" panose="020B0604020202020204" charset="0"/>
      <p:regular r:id="rId28"/>
    </p:embeddedFont>
    <p:embeddedFont>
      <p:font typeface="Open Sans 2 Bold" panose="020B0604020202020204" charset="0"/>
      <p:regular r:id="rId29"/>
    </p:embeddedFont>
    <p:embeddedFont>
      <p:font typeface="Roboto Condensed" panose="02000000000000000000" pitchFamily="2" charset="0"/>
      <p:regular r:id="rId30"/>
      <p:bold r:id="rId31"/>
      <p:italic r:id="rId32"/>
      <p:boldItalic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" initials="H" lastIdx="1" clrIdx="0">
    <p:extLst>
      <p:ext uri="{19B8F6BF-5375-455C-9EA6-DF929625EA0E}">
        <p15:presenceInfo xmlns:p15="http://schemas.microsoft.com/office/powerpoint/2012/main" userId="H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8889" autoAdjust="0"/>
  </p:normalViewPr>
  <p:slideViewPr>
    <p:cSldViewPr>
      <p:cViewPr varScale="1">
        <p:scale>
          <a:sx n="53" d="100"/>
          <a:sy n="53" d="100"/>
        </p:scale>
        <p:origin x="8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4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presProps" Target="pres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1-22T19:06:08.887"/>
    </inkml:context>
    <inkml:brush xml:id="br0">
      <inkml:brushProperty name="width" value="0.035" units="cm"/>
      <inkml:brushProperty name="height" value="0.035" units="cm"/>
      <inkml:brushProperty name="color" value="#E71224"/>
    </inkml:brush>
  </inkml:definitions>
  <inkml:trace contextRef="#ctx0" brushRef="#br0">1 0 24575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B848D-BF99-4A95-9260-412BB33F88EC}" type="datetimeFigureOut">
              <a:rPr lang="en-US" smtClean="0"/>
              <a:t>12/10/2024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D96CB8-8E4B-4012-9150-7C04BCD567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462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cebook.com/HankNguyenn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71D164-01CB-D2F6-1F74-F4496947D4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201052C-97EC-22D7-E293-7245C5F8CA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B251A0E-0EEA-E136-0BD7-D5D9BC4B7D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Viên </a:t>
            </a:r>
            <a:r>
              <a:rPr lang="en-US" dirty="0" err="1"/>
              <a:t>túc</a:t>
            </a:r>
            <a:r>
              <a:rPr lang="en-US" dirty="0"/>
              <a:t> = </a:t>
            </a:r>
            <a:r>
              <a:rPr lang="en-US" dirty="0" err="1"/>
              <a:t>Tròn</a:t>
            </a:r>
            <a:r>
              <a:rPr lang="en-US" dirty="0"/>
              <a:t> </a:t>
            </a:r>
            <a:r>
              <a:rPr lang="en-US" dirty="0" err="1"/>
              <a:t>đầy</a:t>
            </a:r>
            <a:r>
              <a:rPr lang="en-US" dirty="0"/>
              <a:t> ; Viên </a:t>
            </a:r>
            <a:r>
              <a:rPr lang="en-US" dirty="0" err="1"/>
              <a:t>mãn</a:t>
            </a:r>
            <a:r>
              <a:rPr lang="en-US" dirty="0"/>
              <a:t>: Hoàn </a:t>
            </a:r>
            <a:r>
              <a:rPr lang="en-US" dirty="0" err="1"/>
              <a:t>hảo</a:t>
            </a:r>
            <a:r>
              <a:rPr lang="en-US" dirty="0"/>
              <a:t>, </a:t>
            </a:r>
            <a:r>
              <a:rPr lang="en-US" dirty="0" err="1"/>
              <a:t>trọn</a:t>
            </a:r>
            <a:r>
              <a:rPr lang="en-US" dirty="0"/>
              <a:t> </a:t>
            </a:r>
            <a:r>
              <a:rPr lang="en-US" dirty="0" err="1"/>
              <a:t>vẹn</a:t>
            </a:r>
            <a:endParaRPr lang="en-US" dirty="0"/>
          </a:p>
          <a:p>
            <a:pPr marL="457200" marR="0" lvl="0" indent="-298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tabLst/>
              <a:defRPr/>
            </a:pPr>
            <a:r>
              <a:rPr lang="vi-VN" dirty="0"/>
              <a:t>Các em thấy đó, cùng có chứa từ “viên” nhưng nghĩa của </a:t>
            </a:r>
            <a:r>
              <a:rPr lang="en-US" dirty="0"/>
              <a:t>3</a:t>
            </a:r>
            <a:r>
              <a:rPr lang="vi-VN" dirty="0"/>
              <a:t> nhóm từ trên lại khác nhau hoàn toàn</a:t>
            </a:r>
            <a:r>
              <a:rPr lang="en-US" dirty="0"/>
              <a:t>. </a:t>
            </a:r>
            <a:r>
              <a:rPr lang="en-US" dirty="0" err="1"/>
              <a:t>Nó</a:t>
            </a:r>
            <a:r>
              <a:rPr lang="en-US" dirty="0"/>
              <a:t> </a:t>
            </a:r>
            <a:r>
              <a:rPr lang="en-US" dirty="0" err="1"/>
              <a:t>cũng</a:t>
            </a:r>
            <a:r>
              <a:rPr lang="en-US" dirty="0"/>
              <a:t> </a:t>
            </a:r>
            <a:r>
              <a:rPr lang="en-US" dirty="0" err="1"/>
              <a:t>giống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1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tiếng</a:t>
            </a:r>
            <a:r>
              <a:rPr lang="en-US" dirty="0"/>
              <a:t> </a:t>
            </a:r>
            <a:r>
              <a:rPr lang="en-US" dirty="0" err="1"/>
              <a:t>Việt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 </a:t>
            </a:r>
            <a:r>
              <a:rPr lang="en-US" dirty="0" err="1"/>
              <a:t>nhỉ</a:t>
            </a:r>
            <a:r>
              <a:rPr lang="en-US" dirty="0"/>
              <a:t>? À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rồi</a:t>
            </a:r>
            <a:r>
              <a:rPr lang="en-US" dirty="0"/>
              <a:t>,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đồng</a:t>
            </a:r>
            <a:r>
              <a:rPr lang="en-US" dirty="0"/>
              <a:t> </a:t>
            </a:r>
            <a:r>
              <a:rPr lang="en-US" dirty="0" err="1"/>
              <a:t>âm</a:t>
            </a:r>
            <a:r>
              <a:rPr lang="en-US" dirty="0"/>
              <a:t>. </a:t>
            </a:r>
            <a:r>
              <a:rPr lang="en-US" dirty="0" err="1"/>
              <a:t>Vậy</a:t>
            </a:r>
            <a:r>
              <a:rPr lang="en-US" dirty="0"/>
              <a:t> </a:t>
            </a:r>
            <a:r>
              <a:rPr lang="en-US" dirty="0" err="1"/>
              <a:t>đối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Hán</a:t>
            </a:r>
            <a:r>
              <a:rPr lang="en-US" dirty="0"/>
              <a:t> </a:t>
            </a:r>
            <a:r>
              <a:rPr lang="en-US" dirty="0" err="1"/>
              <a:t>Việt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hiện</a:t>
            </a:r>
            <a:r>
              <a:rPr lang="en-US" dirty="0"/>
              <a:t> </a:t>
            </a:r>
            <a:r>
              <a:rPr lang="en-US" dirty="0" err="1"/>
              <a:t>tượng</a:t>
            </a:r>
            <a:r>
              <a:rPr lang="en-US" dirty="0"/>
              <a:t> </a:t>
            </a:r>
            <a:r>
              <a:rPr lang="en-US" dirty="0" err="1"/>
              <a:t>trên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tên</a:t>
            </a:r>
            <a:r>
              <a:rPr lang="en-US" dirty="0"/>
              <a:t> </a:t>
            </a:r>
            <a:r>
              <a:rPr lang="en-US" dirty="0" err="1"/>
              <a:t>gọi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gì</a:t>
            </a:r>
            <a:r>
              <a:rPr lang="en-US" dirty="0"/>
              <a:t>?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xác</a:t>
            </a:r>
            <a:r>
              <a:rPr lang="en-US" dirty="0"/>
              <a:t> </a:t>
            </a:r>
            <a:r>
              <a:rPr lang="en-US" dirty="0" err="1"/>
              <a:t>định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nghĩa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từ</a:t>
            </a:r>
            <a:r>
              <a:rPr lang="en-US" dirty="0"/>
              <a:t> </a:t>
            </a:r>
            <a:r>
              <a:rPr lang="en-US" dirty="0" err="1"/>
              <a:t>đó</a:t>
            </a:r>
            <a:r>
              <a:rPr lang="en-US" dirty="0"/>
              <a:t> </a:t>
            </a:r>
            <a:r>
              <a:rPr lang="en-US" dirty="0" err="1"/>
              <a:t>như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nào</a:t>
            </a:r>
            <a:r>
              <a:rPr lang="en-US" dirty="0"/>
              <a:t>?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cùng</a:t>
            </a:r>
            <a:r>
              <a:rPr lang="en-US" dirty="0"/>
              <a:t> </a:t>
            </a:r>
            <a:r>
              <a:rPr lang="en-US" dirty="0" err="1"/>
              <a:t>đi</a:t>
            </a:r>
            <a:r>
              <a:rPr lang="en-US" dirty="0"/>
              <a:t> </a:t>
            </a:r>
            <a:r>
              <a:rPr lang="en-US" dirty="0" err="1"/>
              <a:t>vào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ngày</a:t>
            </a:r>
            <a:r>
              <a:rPr lang="en-US" dirty="0"/>
              <a:t> </a:t>
            </a:r>
            <a:r>
              <a:rPr lang="en-US" dirty="0" err="1"/>
              <a:t>hôm</a:t>
            </a:r>
            <a:r>
              <a:rPr lang="en-US" dirty="0"/>
              <a:t> nay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tìm</a:t>
            </a:r>
            <a:r>
              <a:rPr lang="en-US" dirty="0"/>
              <a:t> </a:t>
            </a:r>
            <a:r>
              <a:rPr lang="en-US" dirty="0" err="1"/>
              <a:t>hiểu</a:t>
            </a:r>
            <a:r>
              <a:rPr lang="en-US" dirty="0"/>
              <a:t> </a:t>
            </a:r>
            <a:r>
              <a:rPr lang="en-US" dirty="0" err="1"/>
              <a:t>nhé</a:t>
            </a:r>
            <a:r>
              <a:rPr lang="en-US" dirty="0"/>
              <a:t>!</a:t>
            </a:r>
            <a:endParaRPr lang="vi-VN" dirty="0"/>
          </a:p>
          <a:p>
            <a:endParaRPr lang="en-US" dirty="0"/>
          </a:p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SG" dirty="0" err="1"/>
              <a:t>Giáo</a:t>
            </a:r>
            <a:r>
              <a:rPr lang="en-SG" dirty="0"/>
              <a:t> </a:t>
            </a:r>
            <a:r>
              <a:rPr lang="en-SG" dirty="0" err="1"/>
              <a:t>án</a:t>
            </a:r>
            <a:r>
              <a:rPr lang="en-SG" dirty="0"/>
              <a:t> </a:t>
            </a:r>
            <a:r>
              <a:rPr lang="en-SG" dirty="0" err="1"/>
              <a:t>của</a:t>
            </a:r>
            <a:r>
              <a:rPr lang="en-SG" dirty="0"/>
              <a:t> </a:t>
            </a:r>
            <a:r>
              <a:rPr lang="en-SG" dirty="0" err="1"/>
              <a:t>Hạnh</a:t>
            </a:r>
            <a:r>
              <a:rPr lang="en-SG" dirty="0"/>
              <a:t> </a:t>
            </a:r>
            <a:r>
              <a:rPr lang="en-SG" dirty="0" err="1"/>
              <a:t>Nguyễn</a:t>
            </a:r>
            <a:r>
              <a:rPr lang="en-SG" dirty="0"/>
              <a:t> (0975152531): </a:t>
            </a:r>
            <a:r>
              <a:rPr lang="en-SG" dirty="0">
                <a:hlinkClick r:id="rId3"/>
              </a:rPr>
              <a:t>https://www.facebook.com/HankNguyenn</a:t>
            </a:r>
            <a:endParaRPr lang="en-SG" dirty="0"/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3656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29" name="Google Shape;329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4418851" y="1004400"/>
            <a:ext cx="412200" cy="4122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1" name="Google Shape;11;p2"/>
          <p:cNvSpPr/>
          <p:nvPr/>
        </p:nvSpPr>
        <p:spPr>
          <a:xfrm>
            <a:off x="2394950" y="-1605551"/>
            <a:ext cx="13498200" cy="134982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4510850" y="3983651"/>
            <a:ext cx="9266400" cy="231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12000"/>
            </a:lvl9pPr>
          </a:lstStyle>
          <a:p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535100" y="-1773500"/>
            <a:ext cx="4694400" cy="4694400"/>
          </a:xfrm>
          <a:prstGeom prst="donut">
            <a:avLst>
              <a:gd name="adj" fmla="val 29778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4" name="Google Shape;14;p2"/>
          <p:cNvSpPr/>
          <p:nvPr/>
        </p:nvSpPr>
        <p:spPr>
          <a:xfrm>
            <a:off x="16697750" y="5764751"/>
            <a:ext cx="1957200" cy="19572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5" name="Google Shape;15;p2"/>
          <p:cNvSpPr/>
          <p:nvPr/>
        </p:nvSpPr>
        <p:spPr>
          <a:xfrm>
            <a:off x="4510849" y="1083600"/>
            <a:ext cx="1315200" cy="13152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6" name="Google Shape;16;p2"/>
          <p:cNvSpPr/>
          <p:nvPr/>
        </p:nvSpPr>
        <p:spPr>
          <a:xfrm>
            <a:off x="13505501" y="6930200"/>
            <a:ext cx="4568400" cy="4568400"/>
          </a:xfrm>
          <a:prstGeom prst="donut">
            <a:avLst>
              <a:gd name="adj" fmla="val 11909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7" name="Google Shape;17;p2"/>
          <p:cNvSpPr/>
          <p:nvPr/>
        </p:nvSpPr>
        <p:spPr>
          <a:xfrm>
            <a:off x="275550" y="6386400"/>
            <a:ext cx="1315200" cy="13152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8" name="Google Shape;18;p2"/>
          <p:cNvSpPr/>
          <p:nvPr/>
        </p:nvSpPr>
        <p:spPr>
          <a:xfrm>
            <a:off x="753100" y="8434550"/>
            <a:ext cx="2415600" cy="24156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19" name="Google Shape;19;p2"/>
          <p:cNvSpPr/>
          <p:nvPr/>
        </p:nvSpPr>
        <p:spPr>
          <a:xfrm>
            <a:off x="16489250" y="5083900"/>
            <a:ext cx="609600" cy="6096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20" name="Google Shape;20;p2"/>
          <p:cNvSpPr/>
          <p:nvPr/>
        </p:nvSpPr>
        <p:spPr>
          <a:xfrm>
            <a:off x="15197550" y="-600500"/>
            <a:ext cx="2741400" cy="27414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21" name="Google Shape;21;p2"/>
          <p:cNvSpPr/>
          <p:nvPr/>
        </p:nvSpPr>
        <p:spPr>
          <a:xfrm>
            <a:off x="16489250" y="1605701"/>
            <a:ext cx="1315200" cy="13152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22" name="Google Shape;22;p2"/>
          <p:cNvSpPr/>
          <p:nvPr/>
        </p:nvSpPr>
        <p:spPr>
          <a:xfrm>
            <a:off x="427950" y="1391801"/>
            <a:ext cx="1743000" cy="17430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23" name="Google Shape;23;p2"/>
          <p:cNvSpPr/>
          <p:nvPr/>
        </p:nvSpPr>
        <p:spPr>
          <a:xfrm>
            <a:off x="-244350" y="5866500"/>
            <a:ext cx="2355000" cy="23550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24" name="Google Shape;24;p2"/>
          <p:cNvSpPr/>
          <p:nvPr/>
        </p:nvSpPr>
        <p:spPr>
          <a:xfrm>
            <a:off x="16300151" y="1416600"/>
            <a:ext cx="1693200" cy="16932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  <p:sp>
        <p:nvSpPr>
          <p:cNvPr id="25" name="Google Shape;25;p2"/>
          <p:cNvSpPr/>
          <p:nvPr/>
        </p:nvSpPr>
        <p:spPr>
          <a:xfrm>
            <a:off x="2110650" y="7809150"/>
            <a:ext cx="412200" cy="4122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600"/>
          </a:p>
        </p:txBody>
      </p:sp>
    </p:spTree>
    <p:extLst>
      <p:ext uri="{BB962C8B-B14F-4D97-AF65-F5344CB8AC3E}">
        <p14:creationId xmlns:p14="http://schemas.microsoft.com/office/powerpoint/2010/main" val="3483212081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svg"/><Relationship Id="rId3" Type="http://schemas.openxmlformats.org/officeDocument/2006/relationships/image" Target="../media/image4.png"/><Relationship Id="rId7" Type="http://schemas.openxmlformats.org/officeDocument/2006/relationships/image" Target="../media/image7.svg"/><Relationship Id="rId12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svg"/><Relationship Id="rId5" Type="http://schemas.openxmlformats.org/officeDocument/2006/relationships/image" Target="../media/image2.png"/><Relationship Id="rId10" Type="http://schemas.openxmlformats.org/officeDocument/2006/relationships/image" Target="../media/image10.png"/><Relationship Id="rId4" Type="http://schemas.openxmlformats.org/officeDocument/2006/relationships/image" Target="../media/image5.svg"/><Relationship Id="rId9" Type="http://schemas.openxmlformats.org/officeDocument/2006/relationships/image" Target="../media/image9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svg"/><Relationship Id="rId3" Type="http://schemas.openxmlformats.org/officeDocument/2006/relationships/image" Target="../media/image15.png"/><Relationship Id="rId7" Type="http://schemas.openxmlformats.org/officeDocument/2006/relationships/image" Target="../media/image19.sv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svg"/><Relationship Id="rId5" Type="http://schemas.openxmlformats.org/officeDocument/2006/relationships/image" Target="../media/image17.sv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sv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ình huống Văn lan 2">
            <a:hlinkClick r:id="" action="ppaction://media"/>
            <a:extLst>
              <a:ext uri="{FF2B5EF4-FFF2-40B4-BE49-F238E27FC236}">
                <a16:creationId xmlns:a16="http://schemas.microsoft.com/office/drawing/2014/main" id="{3416A4C3-0497-4171-4BEC-5A19A144776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0" y="495300"/>
            <a:ext cx="16840200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775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554098" y="7955973"/>
            <a:ext cx="15175832" cy="8229600"/>
          </a:xfrm>
          <a:custGeom>
            <a:avLst/>
            <a:gdLst/>
            <a:ahLst/>
            <a:cxnLst/>
            <a:rect l="l" t="t" r="r" b="b"/>
            <a:pathLst>
              <a:path w="15175832" h="8229600">
                <a:moveTo>
                  <a:pt x="0" y="0"/>
                </a:moveTo>
                <a:lnTo>
                  <a:pt x="15175832" y="0"/>
                </a:lnTo>
                <a:lnTo>
                  <a:pt x="1517583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049575" y="7955973"/>
            <a:ext cx="15175832" cy="8229600"/>
          </a:xfrm>
          <a:custGeom>
            <a:avLst/>
            <a:gdLst/>
            <a:ahLst/>
            <a:cxnLst/>
            <a:rect l="l" t="t" r="r" b="b"/>
            <a:pathLst>
              <a:path w="15175832" h="8229600">
                <a:moveTo>
                  <a:pt x="0" y="0"/>
                </a:moveTo>
                <a:lnTo>
                  <a:pt x="15175832" y="0"/>
                </a:lnTo>
                <a:lnTo>
                  <a:pt x="1517583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5136956" y="1050106"/>
            <a:ext cx="8014087" cy="6717262"/>
          </a:xfrm>
          <a:custGeom>
            <a:avLst/>
            <a:gdLst/>
            <a:ahLst/>
            <a:cxnLst/>
            <a:rect l="l" t="t" r="r" b="b"/>
            <a:pathLst>
              <a:path w="8014087" h="6717262">
                <a:moveTo>
                  <a:pt x="0" y="0"/>
                </a:moveTo>
                <a:lnTo>
                  <a:pt x="8014088" y="0"/>
                </a:lnTo>
                <a:lnTo>
                  <a:pt x="8014088" y="6717262"/>
                </a:lnTo>
                <a:lnTo>
                  <a:pt x="0" y="671726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469011" y="5603191"/>
            <a:ext cx="5750444" cy="4061251"/>
          </a:xfrm>
          <a:custGeom>
            <a:avLst/>
            <a:gdLst/>
            <a:ahLst/>
            <a:cxnLst/>
            <a:rect l="l" t="t" r="r" b="b"/>
            <a:pathLst>
              <a:path w="5750444" h="4061251">
                <a:moveTo>
                  <a:pt x="0" y="0"/>
                </a:moveTo>
                <a:lnTo>
                  <a:pt x="5750444" y="0"/>
                </a:lnTo>
                <a:lnTo>
                  <a:pt x="5750444" y="4061251"/>
                </a:lnTo>
                <a:lnTo>
                  <a:pt x="0" y="406125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2379999" y="5491916"/>
            <a:ext cx="5908001" cy="4172526"/>
          </a:xfrm>
          <a:custGeom>
            <a:avLst/>
            <a:gdLst/>
            <a:ahLst/>
            <a:cxnLst/>
            <a:rect l="l" t="t" r="r" b="b"/>
            <a:pathLst>
              <a:path w="5908001" h="4172526">
                <a:moveTo>
                  <a:pt x="0" y="0"/>
                </a:moveTo>
                <a:lnTo>
                  <a:pt x="5908001" y="0"/>
                </a:lnTo>
                <a:lnTo>
                  <a:pt x="5908001" y="4172526"/>
                </a:lnTo>
                <a:lnTo>
                  <a:pt x="0" y="417252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-1563110" y="1734005"/>
            <a:ext cx="5183620" cy="2106793"/>
          </a:xfrm>
          <a:custGeom>
            <a:avLst/>
            <a:gdLst/>
            <a:ahLst/>
            <a:cxnLst/>
            <a:rect l="l" t="t" r="r" b="b"/>
            <a:pathLst>
              <a:path w="5183620" h="2106793">
                <a:moveTo>
                  <a:pt x="0" y="0"/>
                </a:moveTo>
                <a:lnTo>
                  <a:pt x="5183620" y="0"/>
                </a:lnTo>
                <a:lnTo>
                  <a:pt x="5183620" y="2106793"/>
                </a:lnTo>
                <a:lnTo>
                  <a:pt x="0" y="210679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5167915" y="-323395"/>
            <a:ext cx="4182770" cy="4114800"/>
          </a:xfrm>
          <a:custGeom>
            <a:avLst/>
            <a:gdLst/>
            <a:ahLst/>
            <a:cxnLst/>
            <a:rect l="l" t="t" r="r" b="b"/>
            <a:pathLst>
              <a:path w="4182770" h="4114800">
                <a:moveTo>
                  <a:pt x="0" y="0"/>
                </a:moveTo>
                <a:lnTo>
                  <a:pt x="4182770" y="0"/>
                </a:lnTo>
                <a:lnTo>
                  <a:pt x="418277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4167065" y="2011096"/>
            <a:ext cx="5183620" cy="2106793"/>
          </a:xfrm>
          <a:custGeom>
            <a:avLst/>
            <a:gdLst/>
            <a:ahLst/>
            <a:cxnLst/>
            <a:rect l="l" t="t" r="r" b="b"/>
            <a:pathLst>
              <a:path w="5183620" h="2106793">
                <a:moveTo>
                  <a:pt x="0" y="0"/>
                </a:moveTo>
                <a:lnTo>
                  <a:pt x="5183620" y="0"/>
                </a:lnTo>
                <a:lnTo>
                  <a:pt x="5183620" y="2106793"/>
                </a:lnTo>
                <a:lnTo>
                  <a:pt x="0" y="210679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6219455" y="4705825"/>
            <a:ext cx="6097054" cy="897366"/>
            <a:chOff x="0" y="0"/>
            <a:chExt cx="1605808" cy="23634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605808" cy="236343"/>
            </a:xfrm>
            <a:custGeom>
              <a:avLst/>
              <a:gdLst/>
              <a:ahLst/>
              <a:cxnLst/>
              <a:rect l="l" t="t" r="r" b="b"/>
              <a:pathLst>
                <a:path w="1605808" h="236343">
                  <a:moveTo>
                    <a:pt x="64759" y="0"/>
                  </a:moveTo>
                  <a:lnTo>
                    <a:pt x="1541050" y="0"/>
                  </a:lnTo>
                  <a:cubicBezTo>
                    <a:pt x="1576815" y="0"/>
                    <a:pt x="1605808" y="28994"/>
                    <a:pt x="1605808" y="64759"/>
                  </a:cubicBezTo>
                  <a:lnTo>
                    <a:pt x="1605808" y="171585"/>
                  </a:lnTo>
                  <a:cubicBezTo>
                    <a:pt x="1605808" y="188760"/>
                    <a:pt x="1598986" y="205231"/>
                    <a:pt x="1586841" y="217376"/>
                  </a:cubicBezTo>
                  <a:cubicBezTo>
                    <a:pt x="1574696" y="229521"/>
                    <a:pt x="1558225" y="236343"/>
                    <a:pt x="1541050" y="236343"/>
                  </a:cubicBezTo>
                  <a:lnTo>
                    <a:pt x="64759" y="236343"/>
                  </a:lnTo>
                  <a:cubicBezTo>
                    <a:pt x="47584" y="236343"/>
                    <a:pt x="31112" y="229521"/>
                    <a:pt x="18967" y="217376"/>
                  </a:cubicBezTo>
                  <a:cubicBezTo>
                    <a:pt x="6823" y="205231"/>
                    <a:pt x="0" y="188760"/>
                    <a:pt x="0" y="171585"/>
                  </a:cubicBezTo>
                  <a:lnTo>
                    <a:pt x="0" y="64759"/>
                  </a:lnTo>
                  <a:cubicBezTo>
                    <a:pt x="0" y="47584"/>
                    <a:pt x="6823" y="31112"/>
                    <a:pt x="18967" y="18967"/>
                  </a:cubicBezTo>
                  <a:cubicBezTo>
                    <a:pt x="31112" y="6823"/>
                    <a:pt x="47584" y="0"/>
                    <a:pt x="64759" y="0"/>
                  </a:cubicBezTo>
                  <a:close/>
                </a:path>
              </a:pathLst>
            </a:custGeom>
            <a:solidFill>
              <a:srgbClr val="FF8F47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1605808" cy="27444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220612" y="1070290"/>
            <a:ext cx="2897169" cy="1327430"/>
          </a:xfrm>
          <a:custGeom>
            <a:avLst/>
            <a:gdLst/>
            <a:ahLst/>
            <a:cxnLst/>
            <a:rect l="l" t="t" r="r" b="b"/>
            <a:pathLst>
              <a:path w="2897169" h="1327430">
                <a:moveTo>
                  <a:pt x="0" y="0"/>
                </a:moveTo>
                <a:lnTo>
                  <a:pt x="2897169" y="0"/>
                </a:lnTo>
                <a:lnTo>
                  <a:pt x="2897169" y="1327430"/>
                </a:lnTo>
                <a:lnTo>
                  <a:pt x="0" y="132743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3714268" y="4117889"/>
            <a:ext cx="1319550" cy="1374027"/>
          </a:xfrm>
          <a:custGeom>
            <a:avLst/>
            <a:gdLst/>
            <a:ahLst/>
            <a:cxnLst/>
            <a:rect l="l" t="t" r="r" b="b"/>
            <a:pathLst>
              <a:path w="1319550" h="1374027">
                <a:moveTo>
                  <a:pt x="0" y="0"/>
                </a:moveTo>
                <a:lnTo>
                  <a:pt x="1319550" y="0"/>
                </a:lnTo>
                <a:lnTo>
                  <a:pt x="1319550" y="1374027"/>
                </a:lnTo>
                <a:lnTo>
                  <a:pt x="0" y="137402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6282945" y="1892895"/>
            <a:ext cx="5849089" cy="39071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109"/>
              </a:lnSpc>
            </a:pPr>
            <a:r>
              <a:rPr lang="en-US" sz="8999" b="1">
                <a:solidFill>
                  <a:srgbClr val="557034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PHÁ BỎ </a:t>
            </a:r>
          </a:p>
          <a:p>
            <a:pPr algn="ctr">
              <a:lnSpc>
                <a:spcPts val="16109"/>
              </a:lnSpc>
            </a:pPr>
            <a:r>
              <a:rPr lang="en-US" sz="8999" b="1">
                <a:solidFill>
                  <a:srgbClr val="557034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RÀO CẢN 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106" y="-34089"/>
            <a:ext cx="4662879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766465" y="2882512"/>
            <a:ext cx="7602093" cy="82296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819242" y="-297470"/>
            <a:ext cx="14148626" cy="1036386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 rot="1784233">
            <a:off x="17089732" y="148861"/>
            <a:ext cx="1077401" cy="113255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flipH="1">
            <a:off x="12241528" y="7677003"/>
            <a:ext cx="1050310" cy="911144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 rot="-5400000">
            <a:off x="-1805275" y="3728591"/>
            <a:ext cx="8998351" cy="2747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8000" dirty="0">
                <a:solidFill>
                  <a:srgbClr val="FFFFFF"/>
                </a:solidFill>
                <a:latin typeface="Fraunces Bold"/>
              </a:rPr>
              <a:t>HOẠT ĐỘNG NHÓM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flipH="1">
            <a:off x="16455516" y="4329680"/>
            <a:ext cx="2835471" cy="4114800"/>
          </a:xfrm>
          <a:prstGeom prst="rect">
            <a:avLst/>
          </a:prstGeom>
        </p:spPr>
      </p:pic>
      <p:sp>
        <p:nvSpPr>
          <p:cNvPr id="14" name="TextBox 14"/>
          <p:cNvSpPr txBox="1"/>
          <p:nvPr/>
        </p:nvSpPr>
        <p:spPr>
          <a:xfrm>
            <a:off x="4832151" y="220601"/>
            <a:ext cx="12351990" cy="103156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70040" lvl="1">
              <a:lnSpc>
                <a:spcPts val="6204"/>
              </a:lnSpc>
            </a:pPr>
            <a:r>
              <a:rPr lang="en-US" sz="3427" dirty="0">
                <a:solidFill>
                  <a:srgbClr val="FF0000"/>
                </a:solidFill>
                <a:latin typeface="Noto Serif"/>
                <a:ea typeface="Noto Serif"/>
                <a:cs typeface="Noto Serif"/>
                <a:sym typeface="Noto Serif"/>
              </a:rPr>
              <a:t>1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.Mỗi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nhóm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sẽ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nhận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một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yếu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tố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Hán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Việt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khác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nhau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và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những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từ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Hán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Việt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t</a:t>
            </a:r>
            <a:r>
              <a:rPr lang="vi-VN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ươ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ng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ứng</a:t>
            </a:r>
            <a:endParaRPr lang="en-US" sz="3427" dirty="0">
              <a:solidFill>
                <a:srgbClr val="000000"/>
              </a:solidFill>
              <a:latin typeface="Noto Serif"/>
              <a:ea typeface="Noto Serif"/>
              <a:cs typeface="Noto Serif"/>
              <a:sym typeface="Noto Serif"/>
            </a:endParaRPr>
          </a:p>
          <a:p>
            <a:pPr marL="370040" lvl="1">
              <a:lnSpc>
                <a:spcPts val="6204"/>
              </a:lnSpc>
            </a:pP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Nhóm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1,2,3,4: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yếu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tố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“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giới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”</a:t>
            </a:r>
          </a:p>
          <a:p>
            <a:pPr marL="370040" lvl="1">
              <a:lnSpc>
                <a:spcPts val="6204"/>
              </a:lnSpc>
            </a:pP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Nhóm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3,4,5,6: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yếu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tố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: “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nam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”</a:t>
            </a:r>
          </a:p>
          <a:p>
            <a:pPr marL="370040" lvl="1">
              <a:lnSpc>
                <a:spcPts val="6204"/>
              </a:lnSpc>
            </a:pPr>
            <a:r>
              <a:rPr lang="en-US" sz="3427" b="1" dirty="0">
                <a:solidFill>
                  <a:srgbClr val="FF0000"/>
                </a:solidFill>
                <a:latin typeface="Noto Serif"/>
                <a:ea typeface="Noto Serif"/>
                <a:cs typeface="Noto Serif"/>
                <a:sym typeface="Noto Serif"/>
              </a:rPr>
              <a:t>2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.Học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sinh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làm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việc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theo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nhóm</a:t>
            </a:r>
            <a:r>
              <a:rPr lang="vi-VN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chọn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vi-VN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từ có yếu tố Hán Việt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cùng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nghĩa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dán</a:t>
            </a:r>
            <a:r>
              <a:rPr lang="vi-VN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vào các cánh hoa 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rồi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ghi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nghĩa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chung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của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yếu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tố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đó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vào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nhị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hoa</a:t>
            </a:r>
            <a:r>
              <a:rPr lang="vi-VN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.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</a:p>
          <a:p>
            <a:pPr marL="370040" lvl="1">
              <a:lnSpc>
                <a:spcPts val="6204"/>
              </a:lnSpc>
            </a:pPr>
            <a:r>
              <a:rPr lang="en-US" sz="3427" dirty="0">
                <a:solidFill>
                  <a:srgbClr val="FF0000"/>
                </a:solidFill>
                <a:latin typeface="Noto Serif"/>
                <a:ea typeface="Noto Serif"/>
                <a:cs typeface="Noto Serif"/>
                <a:sym typeface="Noto Serif"/>
              </a:rPr>
              <a:t>3.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Thời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gian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: </a:t>
            </a:r>
            <a:r>
              <a:rPr lang="vi-VN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3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phút</a:t>
            </a:r>
            <a:endParaRPr lang="en-US" sz="3427" dirty="0">
              <a:solidFill>
                <a:srgbClr val="000000"/>
              </a:solidFill>
              <a:latin typeface="Noto Serif"/>
              <a:ea typeface="Noto Serif"/>
              <a:cs typeface="Noto Serif"/>
              <a:sym typeface="Noto Serif"/>
            </a:endParaRPr>
          </a:p>
          <a:p>
            <a:pPr marL="370040" lvl="1">
              <a:lnSpc>
                <a:spcPts val="6204"/>
              </a:lnSpc>
            </a:pPr>
            <a:r>
              <a:rPr lang="en-US" sz="3427" dirty="0">
                <a:solidFill>
                  <a:srgbClr val="FF0000"/>
                </a:solidFill>
                <a:latin typeface="Noto Serif"/>
                <a:ea typeface="Noto Serif"/>
                <a:cs typeface="Noto Serif"/>
                <a:sym typeface="Noto Serif"/>
              </a:rPr>
              <a:t>4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.Hết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thời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gian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,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học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sinh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chia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sẻ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với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các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bạn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cùng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lớp</a:t>
            </a:r>
            <a:endParaRPr lang="en-US" sz="3427" dirty="0">
              <a:solidFill>
                <a:srgbClr val="000000"/>
              </a:solidFill>
              <a:latin typeface="Noto Serif"/>
              <a:ea typeface="Noto Serif"/>
              <a:cs typeface="Noto Serif"/>
              <a:sym typeface="Noto Serif"/>
            </a:endParaRPr>
          </a:p>
          <a:p>
            <a:pPr marL="370040" lvl="1">
              <a:lnSpc>
                <a:spcPts val="6204"/>
              </a:lnSpc>
            </a:pPr>
            <a:r>
              <a:rPr lang="en-US" sz="3427" dirty="0">
                <a:solidFill>
                  <a:srgbClr val="FF0000"/>
                </a:solidFill>
                <a:latin typeface="Noto Serif"/>
                <a:ea typeface="Noto Serif"/>
                <a:cs typeface="Noto Serif"/>
                <a:sym typeface="Noto Serif"/>
              </a:rPr>
              <a:t>5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.Bạn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cùng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lớp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lắng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nghe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và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phản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biện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.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Các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nhóm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chấm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chéo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sản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phẩm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theo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tiêu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</a:t>
            </a:r>
            <a:r>
              <a:rPr lang="en-US" sz="3427" dirty="0" err="1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chí</a:t>
            </a:r>
            <a:r>
              <a:rPr lang="en-US" sz="3427" dirty="0">
                <a:solidFill>
                  <a:srgbClr val="000000"/>
                </a:solidFill>
                <a:latin typeface="Noto Serif"/>
                <a:ea typeface="Noto Serif"/>
                <a:cs typeface="Noto Serif"/>
                <a:sym typeface="Noto Serif"/>
              </a:rPr>
              <a:t> .  </a:t>
            </a:r>
          </a:p>
          <a:p>
            <a:pPr marL="571500" indent="-5715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vi-VN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T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rong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vi-VN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3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p,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nhóm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nào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tìm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được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nhanh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nhất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và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chính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xác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theo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yêu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cầu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sẽ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chiến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  <a:r>
              <a:rPr lang="en-US" sz="3600" dirty="0" err="1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thắng</a:t>
            </a:r>
            <a:r>
              <a:rPr lang="en-US" sz="3600" dirty="0">
                <a:solidFill>
                  <a:srgbClr val="002060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 </a:t>
            </a:r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5641198" y="1051830"/>
            <a:ext cx="1501435" cy="39412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1893555" y="8864173"/>
            <a:ext cx="1501435" cy="394127"/>
          </a:xfrm>
          <a:prstGeom prst="rect">
            <a:avLst/>
          </a:prstGeom>
        </p:spPr>
      </p:pic>
      <p:sp>
        <p:nvSpPr>
          <p:cNvPr id="18" name="TextBox 12">
            <a:extLst>
              <a:ext uri="{FF2B5EF4-FFF2-40B4-BE49-F238E27FC236}">
                <a16:creationId xmlns:a16="http://schemas.microsoft.com/office/drawing/2014/main" id="{8AE1F844-116D-50EF-4B7F-A2932990CE5B}"/>
              </a:ext>
            </a:extLst>
          </p:cNvPr>
          <p:cNvSpPr txBox="1"/>
          <p:nvPr/>
        </p:nvSpPr>
        <p:spPr>
          <a:xfrm>
            <a:off x="849568" y="423335"/>
            <a:ext cx="8958233" cy="5225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533"/>
              </a:lnSpc>
            </a:pPr>
            <a:r>
              <a:rPr lang="en-US" sz="2800" b="1" spc="236" dirty="0">
                <a:solidFill>
                  <a:srgbClr val="FFFFFF"/>
                </a:solidFill>
                <a:latin typeface="Roboto Condensed" panose="02000000000000000000" pitchFamily="2" charset="0"/>
                <a:ea typeface="Roboto Condensed" panose="02000000000000000000" pitchFamily="2" charset="0"/>
              </a:rPr>
              <a:t>BÀI 4: </a:t>
            </a:r>
          </a:p>
        </p:txBody>
      </p:sp>
    </p:spTree>
    <p:extLst>
      <p:ext uri="{BB962C8B-B14F-4D97-AF65-F5344CB8AC3E}">
        <p14:creationId xmlns:p14="http://schemas.microsoft.com/office/powerpoint/2010/main" val="66469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CDABA90-5562-81EA-6319-2E80377C90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916393"/>
              </p:ext>
            </p:extLst>
          </p:nvPr>
        </p:nvGraphicFramePr>
        <p:xfrm>
          <a:off x="1600201" y="1004648"/>
          <a:ext cx="16498956" cy="8260413"/>
        </p:xfrm>
        <a:graphic>
          <a:graphicData uri="http://schemas.openxmlformats.org/drawingml/2006/table">
            <a:tbl>
              <a:tblPr firstRow="1" firstCol="1" bandRow="1">
                <a:tableStyleId>{FABFCF23-3B69-468F-B69F-88F6DE6A72F2}</a:tableStyleId>
              </a:tblPr>
              <a:tblGrid>
                <a:gridCol w="6182139">
                  <a:extLst>
                    <a:ext uri="{9D8B030D-6E8A-4147-A177-3AD203B41FA5}">
                      <a16:colId xmlns:a16="http://schemas.microsoft.com/office/drawing/2014/main" val="2850860330"/>
                    </a:ext>
                  </a:extLst>
                </a:gridCol>
                <a:gridCol w="10316817">
                  <a:extLst>
                    <a:ext uri="{9D8B030D-6E8A-4147-A177-3AD203B41FA5}">
                      <a16:colId xmlns:a16="http://schemas.microsoft.com/office/drawing/2014/main" val="2998135314"/>
                    </a:ext>
                  </a:extLst>
                </a:gridCol>
              </a:tblGrid>
              <a:tr h="91782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5400">
                          <a:effectLst/>
                          <a:latin typeface="+mj-lt"/>
                        </a:rPr>
                        <a:t>Yếu tố Hán Việt</a:t>
                      </a:r>
                      <a:endParaRPr lang="en-US" sz="4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5400">
                          <a:effectLst/>
                          <a:latin typeface="+mj-lt"/>
                        </a:rPr>
                        <a:t>Từ có yếu tố Hán Việt tương ứng</a:t>
                      </a:r>
                      <a:endParaRPr lang="en-US" sz="4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552627"/>
                  </a:ext>
                </a:extLst>
              </a:tr>
              <a:tr h="27534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5400" b="0" i="1" dirty="0">
                          <a:effectLst/>
                          <a:latin typeface="+mj-lt"/>
                        </a:rPr>
                        <a:t>Gian </a:t>
                      </a:r>
                      <a:endParaRPr lang="en-US" sz="4200" b="0" i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5400">
                          <a:effectLst/>
                          <a:latin typeface="+mj-lt"/>
                        </a:rPr>
                        <a:t> </a:t>
                      </a:r>
                      <a:endParaRPr lang="en-US" sz="4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7744400"/>
                  </a:ext>
                </a:extLst>
              </a:tr>
              <a:tr h="275347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5400" b="0" i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</a:t>
                      </a:r>
                      <a:endParaRPr lang="en-US" sz="4200" b="0" i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5400">
                          <a:effectLst/>
                          <a:latin typeface="+mj-lt"/>
                        </a:rPr>
                        <a:t> </a:t>
                      </a:r>
                      <a:endParaRPr lang="en-US" sz="42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5680936"/>
                  </a:ext>
                </a:extLst>
              </a:tr>
              <a:tr h="183564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5400" b="0" i="1" dirty="0">
                          <a:effectLst/>
                          <a:latin typeface="+mj-lt"/>
                        </a:rPr>
                        <a:t>       </a:t>
                      </a:r>
                      <a:endParaRPr lang="en-US" sz="4200" b="0" i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5400" dirty="0">
                          <a:effectLst/>
                          <a:latin typeface="+mj-lt"/>
                        </a:rPr>
                        <a:t> </a:t>
                      </a:r>
                      <a:endParaRPr lang="en-US" sz="42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5872942"/>
                  </a:ext>
                </a:extLst>
              </a:tr>
            </a:tbl>
          </a:graphicData>
        </a:graphic>
      </p:graphicFrame>
      <p:pic>
        <p:nvPicPr>
          <p:cNvPr id="7" name="图形 7">
            <a:extLst>
              <a:ext uri="{FF2B5EF4-FFF2-40B4-BE49-F238E27FC236}">
                <a16:creationId xmlns:a16="http://schemas.microsoft.com/office/drawing/2014/main" id="{B8DCFA60-EDFC-59C1-E2CC-70B0EBC13E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7286" y="9080024"/>
            <a:ext cx="724656" cy="820224"/>
          </a:xfrm>
          <a:prstGeom prst="rect">
            <a:avLst/>
          </a:prstGeom>
        </p:spPr>
      </p:pic>
      <p:pic>
        <p:nvPicPr>
          <p:cNvPr id="8" name="图形 8">
            <a:extLst>
              <a:ext uri="{FF2B5EF4-FFF2-40B4-BE49-F238E27FC236}">
                <a16:creationId xmlns:a16="http://schemas.microsoft.com/office/drawing/2014/main" id="{37B18C39-EBD8-62BC-5459-7A544586CD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994034" y="8696816"/>
            <a:ext cx="1028544" cy="1201455"/>
          </a:xfrm>
          <a:prstGeom prst="rect">
            <a:avLst/>
          </a:prstGeom>
        </p:spPr>
      </p:pic>
      <p:grpSp>
        <p:nvGrpSpPr>
          <p:cNvPr id="9" name="Google Shape;966;p31">
            <a:extLst>
              <a:ext uri="{FF2B5EF4-FFF2-40B4-BE49-F238E27FC236}">
                <a16:creationId xmlns:a16="http://schemas.microsoft.com/office/drawing/2014/main" id="{BC17D4B2-D8B5-C15E-DA74-6E50FBD23033}"/>
              </a:ext>
            </a:extLst>
          </p:cNvPr>
          <p:cNvGrpSpPr/>
          <p:nvPr/>
        </p:nvGrpSpPr>
        <p:grpSpPr>
          <a:xfrm>
            <a:off x="16214387" y="6685134"/>
            <a:ext cx="2990589" cy="4000401"/>
            <a:chOff x="8058212" y="2926824"/>
            <a:chExt cx="1827859" cy="2473750"/>
          </a:xfrm>
        </p:grpSpPr>
        <p:sp>
          <p:nvSpPr>
            <p:cNvPr id="10" name="Google Shape;967;p31">
              <a:extLst>
                <a:ext uri="{FF2B5EF4-FFF2-40B4-BE49-F238E27FC236}">
                  <a16:creationId xmlns:a16="http://schemas.microsoft.com/office/drawing/2014/main" id="{CBAD6F39-EF2D-331C-BA5B-447D6C679EC8}"/>
                </a:ext>
              </a:extLst>
            </p:cNvPr>
            <p:cNvSpPr/>
            <p:nvPr/>
          </p:nvSpPr>
          <p:spPr>
            <a:xfrm>
              <a:off x="8058212" y="4906928"/>
              <a:ext cx="1515359" cy="493647"/>
            </a:xfrm>
            <a:custGeom>
              <a:avLst/>
              <a:gdLst/>
              <a:ahLst/>
              <a:cxnLst/>
              <a:rect l="l" t="t" r="r" b="b"/>
              <a:pathLst>
                <a:path w="37644" h="12263" extrusionOk="0">
                  <a:moveTo>
                    <a:pt x="211" y="9612"/>
                  </a:moveTo>
                  <a:cubicBezTo>
                    <a:pt x="211" y="9612"/>
                    <a:pt x="210" y="9614"/>
                    <a:pt x="208" y="9619"/>
                  </a:cubicBezTo>
                  <a:lnTo>
                    <a:pt x="208" y="9619"/>
                  </a:lnTo>
                  <a:cubicBezTo>
                    <a:pt x="210" y="9614"/>
                    <a:pt x="211" y="9612"/>
                    <a:pt x="211" y="9612"/>
                  </a:cubicBezTo>
                  <a:close/>
                  <a:moveTo>
                    <a:pt x="18554" y="0"/>
                  </a:moveTo>
                  <a:cubicBezTo>
                    <a:pt x="15355" y="0"/>
                    <a:pt x="12162" y="517"/>
                    <a:pt x="9175" y="1654"/>
                  </a:cubicBezTo>
                  <a:cubicBezTo>
                    <a:pt x="7580" y="2261"/>
                    <a:pt x="6044" y="3047"/>
                    <a:pt x="4770" y="4190"/>
                  </a:cubicBezTo>
                  <a:cubicBezTo>
                    <a:pt x="2999" y="5782"/>
                    <a:pt x="1869" y="7980"/>
                    <a:pt x="184" y="9669"/>
                  </a:cubicBezTo>
                  <a:lnTo>
                    <a:pt x="184" y="9669"/>
                  </a:lnTo>
                  <a:cubicBezTo>
                    <a:pt x="195" y="9645"/>
                    <a:pt x="203" y="9627"/>
                    <a:pt x="208" y="9619"/>
                  </a:cubicBezTo>
                  <a:lnTo>
                    <a:pt x="208" y="9619"/>
                  </a:lnTo>
                  <a:cubicBezTo>
                    <a:pt x="203" y="9628"/>
                    <a:pt x="192" y="9647"/>
                    <a:pt x="174" y="9679"/>
                  </a:cubicBezTo>
                  <a:cubicBezTo>
                    <a:pt x="178" y="9676"/>
                    <a:pt x="181" y="9672"/>
                    <a:pt x="184" y="9669"/>
                  </a:cubicBezTo>
                  <a:lnTo>
                    <a:pt x="184" y="9669"/>
                  </a:lnTo>
                  <a:cubicBezTo>
                    <a:pt x="127" y="9796"/>
                    <a:pt x="0" y="10116"/>
                    <a:pt x="8" y="10441"/>
                  </a:cubicBezTo>
                  <a:cubicBezTo>
                    <a:pt x="24" y="10440"/>
                    <a:pt x="40" y="10440"/>
                    <a:pt x="56" y="10440"/>
                  </a:cubicBezTo>
                  <a:cubicBezTo>
                    <a:pt x="1753" y="10440"/>
                    <a:pt x="3925" y="12263"/>
                    <a:pt x="5619" y="12263"/>
                  </a:cubicBezTo>
                  <a:cubicBezTo>
                    <a:pt x="5630" y="12263"/>
                    <a:pt x="5640" y="12263"/>
                    <a:pt x="5651" y="12262"/>
                  </a:cubicBezTo>
                  <a:cubicBezTo>
                    <a:pt x="7938" y="12216"/>
                    <a:pt x="10030" y="11380"/>
                    <a:pt x="12320" y="11380"/>
                  </a:cubicBezTo>
                  <a:cubicBezTo>
                    <a:pt x="12367" y="11380"/>
                    <a:pt x="12414" y="11381"/>
                    <a:pt x="12462" y="11381"/>
                  </a:cubicBezTo>
                  <a:cubicBezTo>
                    <a:pt x="14778" y="11414"/>
                    <a:pt x="17076" y="11442"/>
                    <a:pt x="19363" y="11442"/>
                  </a:cubicBezTo>
                  <a:cubicBezTo>
                    <a:pt x="25472" y="11442"/>
                    <a:pt x="31510" y="11242"/>
                    <a:pt x="37643" y="10393"/>
                  </a:cubicBezTo>
                  <a:cubicBezTo>
                    <a:pt x="36941" y="8429"/>
                    <a:pt x="35441" y="6881"/>
                    <a:pt x="33893" y="5500"/>
                  </a:cubicBezTo>
                  <a:cubicBezTo>
                    <a:pt x="32202" y="3999"/>
                    <a:pt x="30369" y="2618"/>
                    <a:pt x="28297" y="1725"/>
                  </a:cubicBezTo>
                  <a:cubicBezTo>
                    <a:pt x="26785" y="1059"/>
                    <a:pt x="25154" y="666"/>
                    <a:pt x="23511" y="404"/>
                  </a:cubicBezTo>
                  <a:cubicBezTo>
                    <a:pt x="21875" y="139"/>
                    <a:pt x="20214" y="0"/>
                    <a:pt x="18554" y="0"/>
                  </a:cubicBezTo>
                  <a:close/>
                </a:path>
              </a:pathLst>
            </a:custGeom>
            <a:solidFill>
              <a:srgbClr val="00DFE8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968;p31">
              <a:extLst>
                <a:ext uri="{FF2B5EF4-FFF2-40B4-BE49-F238E27FC236}">
                  <a16:creationId xmlns:a16="http://schemas.microsoft.com/office/drawing/2014/main" id="{6D27C490-051C-F8C8-95C8-D37F6C9CFFDF}"/>
                </a:ext>
              </a:extLst>
            </p:cNvPr>
            <p:cNvSpPr/>
            <p:nvPr/>
          </p:nvSpPr>
          <p:spPr>
            <a:xfrm>
              <a:off x="8115052" y="3764249"/>
              <a:ext cx="1642565" cy="1408965"/>
            </a:xfrm>
            <a:custGeom>
              <a:avLst/>
              <a:gdLst/>
              <a:ahLst/>
              <a:cxnLst/>
              <a:rect l="l" t="t" r="r" b="b"/>
              <a:pathLst>
                <a:path w="40804" h="35001" extrusionOk="0">
                  <a:moveTo>
                    <a:pt x="6894" y="1"/>
                  </a:moveTo>
                  <a:lnTo>
                    <a:pt x="6894" y="1"/>
                  </a:lnTo>
                  <a:cubicBezTo>
                    <a:pt x="6109" y="143"/>
                    <a:pt x="4477" y="739"/>
                    <a:pt x="3703" y="1060"/>
                  </a:cubicBezTo>
                  <a:cubicBezTo>
                    <a:pt x="2334" y="4061"/>
                    <a:pt x="1132" y="7180"/>
                    <a:pt x="572" y="10442"/>
                  </a:cubicBezTo>
                  <a:cubicBezTo>
                    <a:pt x="1" y="13705"/>
                    <a:pt x="72" y="17122"/>
                    <a:pt x="1191" y="20241"/>
                  </a:cubicBezTo>
                  <a:cubicBezTo>
                    <a:pt x="2513" y="23908"/>
                    <a:pt x="5299" y="27040"/>
                    <a:pt x="8799" y="28778"/>
                  </a:cubicBezTo>
                  <a:cubicBezTo>
                    <a:pt x="9311" y="29028"/>
                    <a:pt x="9871" y="29278"/>
                    <a:pt x="10204" y="29754"/>
                  </a:cubicBezTo>
                  <a:cubicBezTo>
                    <a:pt x="10466" y="30123"/>
                    <a:pt x="10538" y="30600"/>
                    <a:pt x="10669" y="31040"/>
                  </a:cubicBezTo>
                  <a:cubicBezTo>
                    <a:pt x="11379" y="33422"/>
                    <a:pt x="13885" y="35000"/>
                    <a:pt x="16364" y="35000"/>
                  </a:cubicBezTo>
                  <a:cubicBezTo>
                    <a:pt x="16462" y="35000"/>
                    <a:pt x="16560" y="34998"/>
                    <a:pt x="16657" y="34993"/>
                  </a:cubicBezTo>
                  <a:cubicBezTo>
                    <a:pt x="19229" y="34850"/>
                    <a:pt x="21575" y="33183"/>
                    <a:pt x="22908" y="30992"/>
                  </a:cubicBezTo>
                  <a:cubicBezTo>
                    <a:pt x="23087" y="30707"/>
                    <a:pt x="23254" y="30397"/>
                    <a:pt x="23504" y="30183"/>
                  </a:cubicBezTo>
                  <a:cubicBezTo>
                    <a:pt x="23789" y="29933"/>
                    <a:pt x="24158" y="29826"/>
                    <a:pt x="24516" y="29695"/>
                  </a:cubicBezTo>
                  <a:cubicBezTo>
                    <a:pt x="27778" y="28552"/>
                    <a:pt x="30623" y="26254"/>
                    <a:pt x="32445" y="23301"/>
                  </a:cubicBezTo>
                  <a:cubicBezTo>
                    <a:pt x="32600" y="23051"/>
                    <a:pt x="32779" y="22765"/>
                    <a:pt x="33076" y="22718"/>
                  </a:cubicBezTo>
                  <a:cubicBezTo>
                    <a:pt x="33100" y="22714"/>
                    <a:pt x="33124" y="22713"/>
                    <a:pt x="33148" y="22713"/>
                  </a:cubicBezTo>
                  <a:cubicBezTo>
                    <a:pt x="33300" y="22713"/>
                    <a:pt x="33446" y="22773"/>
                    <a:pt x="33600" y="22825"/>
                  </a:cubicBezTo>
                  <a:cubicBezTo>
                    <a:pt x="34075" y="22989"/>
                    <a:pt x="34571" y="23065"/>
                    <a:pt x="35070" y="23065"/>
                  </a:cubicBezTo>
                  <a:cubicBezTo>
                    <a:pt x="36349" y="23065"/>
                    <a:pt x="37646" y="22563"/>
                    <a:pt x="38648" y="21741"/>
                  </a:cubicBezTo>
                  <a:cubicBezTo>
                    <a:pt x="39720" y="20860"/>
                    <a:pt x="40506" y="19586"/>
                    <a:pt x="40660" y="18217"/>
                  </a:cubicBezTo>
                  <a:cubicBezTo>
                    <a:pt x="40803" y="16836"/>
                    <a:pt x="40244" y="15360"/>
                    <a:pt x="39113" y="14550"/>
                  </a:cubicBezTo>
                  <a:cubicBezTo>
                    <a:pt x="38572" y="14169"/>
                    <a:pt x="37905" y="13973"/>
                    <a:pt x="37242" y="13973"/>
                  </a:cubicBezTo>
                  <a:cubicBezTo>
                    <a:pt x="36516" y="13973"/>
                    <a:pt x="35796" y="14208"/>
                    <a:pt x="35255" y="14693"/>
                  </a:cubicBezTo>
                  <a:cubicBezTo>
                    <a:pt x="35136" y="12407"/>
                    <a:pt x="35612" y="10097"/>
                    <a:pt x="36636" y="8049"/>
                  </a:cubicBezTo>
                  <a:lnTo>
                    <a:pt x="36636" y="8049"/>
                  </a:lnTo>
                  <a:cubicBezTo>
                    <a:pt x="36440" y="8082"/>
                    <a:pt x="36242" y="8097"/>
                    <a:pt x="36045" y="8097"/>
                  </a:cubicBezTo>
                  <a:cubicBezTo>
                    <a:pt x="33999" y="8097"/>
                    <a:pt x="32010" y="6410"/>
                    <a:pt x="31814" y="4346"/>
                  </a:cubicBezTo>
                  <a:cubicBezTo>
                    <a:pt x="31247" y="4643"/>
                    <a:pt x="30618" y="4780"/>
                    <a:pt x="29984" y="4780"/>
                  </a:cubicBezTo>
                  <a:cubicBezTo>
                    <a:pt x="28276" y="4780"/>
                    <a:pt x="26533" y="3780"/>
                    <a:pt x="25873" y="2191"/>
                  </a:cubicBezTo>
                  <a:cubicBezTo>
                    <a:pt x="25005" y="3195"/>
                    <a:pt x="23678" y="3786"/>
                    <a:pt x="22352" y="3786"/>
                  </a:cubicBezTo>
                  <a:cubicBezTo>
                    <a:pt x="22168" y="3786"/>
                    <a:pt x="21984" y="3774"/>
                    <a:pt x="21801" y="3751"/>
                  </a:cubicBezTo>
                  <a:cubicBezTo>
                    <a:pt x="20301" y="3560"/>
                    <a:pt x="18920" y="2572"/>
                    <a:pt x="18253" y="1215"/>
                  </a:cubicBezTo>
                  <a:cubicBezTo>
                    <a:pt x="17300" y="2120"/>
                    <a:pt x="16205" y="2858"/>
                    <a:pt x="15050" y="3430"/>
                  </a:cubicBezTo>
                  <a:cubicBezTo>
                    <a:pt x="14416" y="3711"/>
                    <a:pt x="13802" y="3835"/>
                    <a:pt x="13203" y="3835"/>
                  </a:cubicBezTo>
                  <a:cubicBezTo>
                    <a:pt x="11375" y="3835"/>
                    <a:pt x="9697" y="2677"/>
                    <a:pt x="8073" y="1322"/>
                  </a:cubicBezTo>
                  <a:cubicBezTo>
                    <a:pt x="7502" y="846"/>
                    <a:pt x="6847" y="739"/>
                    <a:pt x="6894" y="1"/>
                  </a:cubicBezTo>
                  <a:close/>
                </a:path>
              </a:pathLst>
            </a:custGeom>
            <a:solidFill>
              <a:srgbClr val="CE7A64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969;p31">
              <a:extLst>
                <a:ext uri="{FF2B5EF4-FFF2-40B4-BE49-F238E27FC236}">
                  <a16:creationId xmlns:a16="http://schemas.microsoft.com/office/drawing/2014/main" id="{95510F34-F3DB-E7E5-8832-BC179B24BD38}"/>
                </a:ext>
              </a:extLst>
            </p:cNvPr>
            <p:cNvSpPr/>
            <p:nvPr/>
          </p:nvSpPr>
          <p:spPr>
            <a:xfrm>
              <a:off x="8923131" y="4412435"/>
              <a:ext cx="365274" cy="327515"/>
            </a:xfrm>
            <a:custGeom>
              <a:avLst/>
              <a:gdLst/>
              <a:ahLst/>
              <a:cxnLst/>
              <a:rect l="l" t="t" r="r" b="b"/>
              <a:pathLst>
                <a:path w="9074" h="8136" extrusionOk="0">
                  <a:moveTo>
                    <a:pt x="4680" y="0"/>
                  </a:moveTo>
                  <a:cubicBezTo>
                    <a:pt x="3834" y="0"/>
                    <a:pt x="2986" y="233"/>
                    <a:pt x="2275" y="698"/>
                  </a:cubicBezTo>
                  <a:cubicBezTo>
                    <a:pt x="774" y="1698"/>
                    <a:pt x="1" y="3663"/>
                    <a:pt x="393" y="5425"/>
                  </a:cubicBezTo>
                  <a:cubicBezTo>
                    <a:pt x="477" y="5830"/>
                    <a:pt x="620" y="6223"/>
                    <a:pt x="858" y="6580"/>
                  </a:cubicBezTo>
                  <a:cubicBezTo>
                    <a:pt x="1108" y="6949"/>
                    <a:pt x="1453" y="7259"/>
                    <a:pt x="1834" y="7497"/>
                  </a:cubicBezTo>
                  <a:cubicBezTo>
                    <a:pt x="2512" y="7928"/>
                    <a:pt x="3306" y="8135"/>
                    <a:pt x="4104" y="8135"/>
                  </a:cubicBezTo>
                  <a:cubicBezTo>
                    <a:pt x="5353" y="8135"/>
                    <a:pt x="6609" y="7627"/>
                    <a:pt x="7430" y="6675"/>
                  </a:cubicBezTo>
                  <a:cubicBezTo>
                    <a:pt x="8775" y="5115"/>
                    <a:pt x="9073" y="2246"/>
                    <a:pt x="7335" y="889"/>
                  </a:cubicBezTo>
                  <a:cubicBezTo>
                    <a:pt x="6584" y="296"/>
                    <a:pt x="5633" y="0"/>
                    <a:pt x="4680" y="0"/>
                  </a:cubicBezTo>
                  <a:close/>
                </a:path>
              </a:pathLst>
            </a:custGeom>
            <a:solidFill>
              <a:srgbClr val="FF7A7A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970;p31">
              <a:extLst>
                <a:ext uri="{FF2B5EF4-FFF2-40B4-BE49-F238E27FC236}">
                  <a16:creationId xmlns:a16="http://schemas.microsoft.com/office/drawing/2014/main" id="{2D84BBD3-BEEA-41F4-78D5-2204EB42868A}"/>
                </a:ext>
              </a:extLst>
            </p:cNvPr>
            <p:cNvSpPr/>
            <p:nvPr/>
          </p:nvSpPr>
          <p:spPr>
            <a:xfrm>
              <a:off x="8150034" y="4228430"/>
              <a:ext cx="303925" cy="298249"/>
            </a:xfrm>
            <a:custGeom>
              <a:avLst/>
              <a:gdLst/>
              <a:ahLst/>
              <a:cxnLst/>
              <a:rect l="l" t="t" r="r" b="b"/>
              <a:pathLst>
                <a:path w="7550" h="7409" extrusionOk="0">
                  <a:moveTo>
                    <a:pt x="3640" y="0"/>
                  </a:moveTo>
                  <a:cubicBezTo>
                    <a:pt x="3538" y="0"/>
                    <a:pt x="3436" y="6"/>
                    <a:pt x="3335" y="19"/>
                  </a:cubicBezTo>
                  <a:cubicBezTo>
                    <a:pt x="2775" y="102"/>
                    <a:pt x="2263" y="376"/>
                    <a:pt x="1799" y="697"/>
                  </a:cubicBezTo>
                  <a:cubicBezTo>
                    <a:pt x="1120" y="1162"/>
                    <a:pt x="513" y="1769"/>
                    <a:pt x="227" y="2531"/>
                  </a:cubicBezTo>
                  <a:cubicBezTo>
                    <a:pt x="36" y="3055"/>
                    <a:pt x="1" y="3626"/>
                    <a:pt x="60" y="4186"/>
                  </a:cubicBezTo>
                  <a:cubicBezTo>
                    <a:pt x="108" y="4829"/>
                    <a:pt x="275" y="5484"/>
                    <a:pt x="679" y="5984"/>
                  </a:cubicBezTo>
                  <a:cubicBezTo>
                    <a:pt x="989" y="6376"/>
                    <a:pt x="1441" y="6662"/>
                    <a:pt x="1894" y="6877"/>
                  </a:cubicBezTo>
                  <a:cubicBezTo>
                    <a:pt x="2576" y="7203"/>
                    <a:pt x="3341" y="7409"/>
                    <a:pt x="4091" y="7409"/>
                  </a:cubicBezTo>
                  <a:cubicBezTo>
                    <a:pt x="4546" y="7409"/>
                    <a:pt x="4996" y="7333"/>
                    <a:pt x="5418" y="7162"/>
                  </a:cubicBezTo>
                  <a:cubicBezTo>
                    <a:pt x="6668" y="6662"/>
                    <a:pt x="7526" y="5353"/>
                    <a:pt x="7537" y="4007"/>
                  </a:cubicBezTo>
                  <a:cubicBezTo>
                    <a:pt x="7549" y="2662"/>
                    <a:pt x="6918" y="1031"/>
                    <a:pt x="5644" y="519"/>
                  </a:cubicBezTo>
                  <a:cubicBezTo>
                    <a:pt x="5002" y="260"/>
                    <a:pt x="4323" y="0"/>
                    <a:pt x="3640" y="0"/>
                  </a:cubicBezTo>
                  <a:close/>
                </a:path>
              </a:pathLst>
            </a:custGeom>
            <a:solidFill>
              <a:srgbClr val="FF7A7A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971;p31">
              <a:extLst>
                <a:ext uri="{FF2B5EF4-FFF2-40B4-BE49-F238E27FC236}">
                  <a16:creationId xmlns:a16="http://schemas.microsoft.com/office/drawing/2014/main" id="{2EF16C29-B3BD-C362-0483-8CEFD123935B}"/>
                </a:ext>
              </a:extLst>
            </p:cNvPr>
            <p:cNvSpPr/>
            <p:nvPr/>
          </p:nvSpPr>
          <p:spPr>
            <a:xfrm>
              <a:off x="8598676" y="4250731"/>
              <a:ext cx="162992" cy="133928"/>
            </a:xfrm>
            <a:custGeom>
              <a:avLst/>
              <a:gdLst/>
              <a:ahLst/>
              <a:cxnLst/>
              <a:rect l="l" t="t" r="r" b="b"/>
              <a:pathLst>
                <a:path w="4049" h="3327" extrusionOk="0">
                  <a:moveTo>
                    <a:pt x="1941" y="0"/>
                  </a:moveTo>
                  <a:cubicBezTo>
                    <a:pt x="1393" y="0"/>
                    <a:pt x="845" y="262"/>
                    <a:pt x="500" y="679"/>
                  </a:cubicBezTo>
                  <a:cubicBezTo>
                    <a:pt x="143" y="1108"/>
                    <a:pt x="0" y="1727"/>
                    <a:pt x="214" y="2239"/>
                  </a:cubicBezTo>
                  <a:cubicBezTo>
                    <a:pt x="417" y="2727"/>
                    <a:pt x="905" y="3036"/>
                    <a:pt x="1405" y="3203"/>
                  </a:cubicBezTo>
                  <a:cubicBezTo>
                    <a:pt x="1661" y="3283"/>
                    <a:pt x="1927" y="3327"/>
                    <a:pt x="2192" y="3327"/>
                  </a:cubicBezTo>
                  <a:cubicBezTo>
                    <a:pt x="2481" y="3327"/>
                    <a:pt x="2768" y="3274"/>
                    <a:pt x="3036" y="3155"/>
                  </a:cubicBezTo>
                  <a:cubicBezTo>
                    <a:pt x="3548" y="2941"/>
                    <a:pt x="3953" y="2453"/>
                    <a:pt x="4001" y="1893"/>
                  </a:cubicBezTo>
                  <a:cubicBezTo>
                    <a:pt x="4048" y="1346"/>
                    <a:pt x="3691" y="762"/>
                    <a:pt x="3381" y="691"/>
                  </a:cubicBezTo>
                  <a:cubicBezTo>
                    <a:pt x="3036" y="262"/>
                    <a:pt x="2488" y="0"/>
                    <a:pt x="1941" y="0"/>
                  </a:cubicBezTo>
                  <a:close/>
                </a:path>
              </a:pathLst>
            </a:custGeom>
            <a:solidFill>
              <a:srgbClr val="FFA6B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972;p31">
              <a:extLst>
                <a:ext uri="{FF2B5EF4-FFF2-40B4-BE49-F238E27FC236}">
                  <a16:creationId xmlns:a16="http://schemas.microsoft.com/office/drawing/2014/main" id="{AA43F59B-CFB0-EB4C-E1B4-48FDB8CAAD04}"/>
                </a:ext>
              </a:extLst>
            </p:cNvPr>
            <p:cNvSpPr/>
            <p:nvPr/>
          </p:nvSpPr>
          <p:spPr>
            <a:xfrm>
              <a:off x="8392570" y="3933320"/>
              <a:ext cx="153412" cy="68796"/>
            </a:xfrm>
            <a:custGeom>
              <a:avLst/>
              <a:gdLst/>
              <a:ahLst/>
              <a:cxnLst/>
              <a:rect l="l" t="t" r="r" b="b"/>
              <a:pathLst>
                <a:path w="3811" h="1709" extrusionOk="0">
                  <a:moveTo>
                    <a:pt x="2241" y="0"/>
                  </a:moveTo>
                  <a:cubicBezTo>
                    <a:pt x="1725" y="0"/>
                    <a:pt x="1198" y="149"/>
                    <a:pt x="703" y="325"/>
                  </a:cubicBezTo>
                  <a:cubicBezTo>
                    <a:pt x="417" y="432"/>
                    <a:pt x="96" y="587"/>
                    <a:pt x="36" y="884"/>
                  </a:cubicBezTo>
                  <a:cubicBezTo>
                    <a:pt x="0" y="1087"/>
                    <a:pt x="107" y="1301"/>
                    <a:pt x="274" y="1420"/>
                  </a:cubicBezTo>
                  <a:cubicBezTo>
                    <a:pt x="441" y="1551"/>
                    <a:pt x="643" y="1611"/>
                    <a:pt x="858" y="1646"/>
                  </a:cubicBezTo>
                  <a:cubicBezTo>
                    <a:pt x="1098" y="1691"/>
                    <a:pt x="1341" y="1709"/>
                    <a:pt x="1586" y="1709"/>
                  </a:cubicBezTo>
                  <a:cubicBezTo>
                    <a:pt x="1997" y="1709"/>
                    <a:pt x="2412" y="1659"/>
                    <a:pt x="2822" y="1599"/>
                  </a:cubicBezTo>
                  <a:cubicBezTo>
                    <a:pt x="3025" y="1575"/>
                    <a:pt x="3239" y="1539"/>
                    <a:pt x="3417" y="1444"/>
                  </a:cubicBezTo>
                  <a:cubicBezTo>
                    <a:pt x="3596" y="1349"/>
                    <a:pt x="3763" y="1182"/>
                    <a:pt x="3787" y="980"/>
                  </a:cubicBezTo>
                  <a:cubicBezTo>
                    <a:pt x="3810" y="765"/>
                    <a:pt x="3679" y="551"/>
                    <a:pt x="3513" y="420"/>
                  </a:cubicBezTo>
                  <a:cubicBezTo>
                    <a:pt x="3334" y="289"/>
                    <a:pt x="3132" y="218"/>
                    <a:pt x="2929" y="146"/>
                  </a:cubicBezTo>
                  <a:cubicBezTo>
                    <a:pt x="2834" y="117"/>
                    <a:pt x="2711" y="97"/>
                    <a:pt x="2735" y="97"/>
                  </a:cubicBezTo>
                  <a:cubicBezTo>
                    <a:pt x="2750" y="97"/>
                    <a:pt x="2821" y="104"/>
                    <a:pt x="2989" y="122"/>
                  </a:cubicBezTo>
                  <a:cubicBezTo>
                    <a:pt x="2746" y="36"/>
                    <a:pt x="2495" y="0"/>
                    <a:pt x="2241" y="0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973;p31">
              <a:extLst>
                <a:ext uri="{FF2B5EF4-FFF2-40B4-BE49-F238E27FC236}">
                  <a16:creationId xmlns:a16="http://schemas.microsoft.com/office/drawing/2014/main" id="{FAE580C5-8A8B-EB55-B1D5-2F300EA46B74}"/>
                </a:ext>
              </a:extLst>
            </p:cNvPr>
            <p:cNvSpPr/>
            <p:nvPr/>
          </p:nvSpPr>
          <p:spPr>
            <a:xfrm>
              <a:off x="8973450" y="3993099"/>
              <a:ext cx="160134" cy="120121"/>
            </a:xfrm>
            <a:custGeom>
              <a:avLst/>
              <a:gdLst/>
              <a:ahLst/>
              <a:cxnLst/>
              <a:rect l="l" t="t" r="r" b="b"/>
              <a:pathLst>
                <a:path w="3978" h="2984" extrusionOk="0">
                  <a:moveTo>
                    <a:pt x="1270" y="1"/>
                  </a:moveTo>
                  <a:cubicBezTo>
                    <a:pt x="1011" y="1"/>
                    <a:pt x="752" y="61"/>
                    <a:pt x="536" y="197"/>
                  </a:cubicBezTo>
                  <a:cubicBezTo>
                    <a:pt x="203" y="400"/>
                    <a:pt x="1" y="816"/>
                    <a:pt x="96" y="1185"/>
                  </a:cubicBezTo>
                  <a:cubicBezTo>
                    <a:pt x="179" y="1543"/>
                    <a:pt x="501" y="1781"/>
                    <a:pt x="798" y="1983"/>
                  </a:cubicBezTo>
                  <a:cubicBezTo>
                    <a:pt x="1429" y="2376"/>
                    <a:pt x="2108" y="2697"/>
                    <a:pt x="2822" y="2912"/>
                  </a:cubicBezTo>
                  <a:cubicBezTo>
                    <a:pt x="2947" y="2949"/>
                    <a:pt x="3089" y="2983"/>
                    <a:pt x="3224" y="2983"/>
                  </a:cubicBezTo>
                  <a:cubicBezTo>
                    <a:pt x="3347" y="2983"/>
                    <a:pt x="3464" y="2955"/>
                    <a:pt x="3561" y="2876"/>
                  </a:cubicBezTo>
                  <a:cubicBezTo>
                    <a:pt x="3656" y="2805"/>
                    <a:pt x="3715" y="2709"/>
                    <a:pt x="3763" y="2602"/>
                  </a:cubicBezTo>
                  <a:cubicBezTo>
                    <a:pt x="3882" y="2364"/>
                    <a:pt x="3977" y="2102"/>
                    <a:pt x="3930" y="1840"/>
                  </a:cubicBezTo>
                  <a:cubicBezTo>
                    <a:pt x="3922" y="1783"/>
                    <a:pt x="3903" y="1726"/>
                    <a:pt x="3881" y="1678"/>
                  </a:cubicBezTo>
                  <a:lnTo>
                    <a:pt x="3881" y="1678"/>
                  </a:lnTo>
                  <a:cubicBezTo>
                    <a:pt x="3886" y="1442"/>
                    <a:pt x="3672" y="1214"/>
                    <a:pt x="3465" y="1066"/>
                  </a:cubicBezTo>
                  <a:cubicBezTo>
                    <a:pt x="3215" y="876"/>
                    <a:pt x="2953" y="697"/>
                    <a:pt x="2692" y="519"/>
                  </a:cubicBezTo>
                  <a:cubicBezTo>
                    <a:pt x="2370" y="316"/>
                    <a:pt x="2025" y="138"/>
                    <a:pt x="1644" y="42"/>
                  </a:cubicBezTo>
                  <a:cubicBezTo>
                    <a:pt x="1523" y="15"/>
                    <a:pt x="1396" y="1"/>
                    <a:pt x="1270" y="1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974;p31">
              <a:extLst>
                <a:ext uri="{FF2B5EF4-FFF2-40B4-BE49-F238E27FC236}">
                  <a16:creationId xmlns:a16="http://schemas.microsoft.com/office/drawing/2014/main" id="{F328F173-E6EA-76AD-9CA9-9EC56AC7C0F9}"/>
                </a:ext>
              </a:extLst>
            </p:cNvPr>
            <p:cNvSpPr/>
            <p:nvPr/>
          </p:nvSpPr>
          <p:spPr>
            <a:xfrm>
              <a:off x="8098749" y="2953755"/>
              <a:ext cx="1787322" cy="1400552"/>
            </a:xfrm>
            <a:custGeom>
              <a:avLst/>
              <a:gdLst/>
              <a:ahLst/>
              <a:cxnLst/>
              <a:rect l="l" t="t" r="r" b="b"/>
              <a:pathLst>
                <a:path w="44400" h="34792" extrusionOk="0">
                  <a:moveTo>
                    <a:pt x="15074" y="1"/>
                  </a:moveTo>
                  <a:cubicBezTo>
                    <a:pt x="13610" y="1"/>
                    <a:pt x="12145" y="747"/>
                    <a:pt x="11193" y="1882"/>
                  </a:cubicBezTo>
                  <a:cubicBezTo>
                    <a:pt x="10002" y="3299"/>
                    <a:pt x="9466" y="4514"/>
                    <a:pt x="9204" y="6859"/>
                  </a:cubicBezTo>
                  <a:cubicBezTo>
                    <a:pt x="8471" y="5965"/>
                    <a:pt x="7537" y="5622"/>
                    <a:pt x="6576" y="5622"/>
                  </a:cubicBezTo>
                  <a:cubicBezTo>
                    <a:pt x="5042" y="5622"/>
                    <a:pt x="3441" y="6499"/>
                    <a:pt x="2489" y="7407"/>
                  </a:cubicBezTo>
                  <a:cubicBezTo>
                    <a:pt x="929" y="8871"/>
                    <a:pt x="644" y="11610"/>
                    <a:pt x="2096" y="13169"/>
                  </a:cubicBezTo>
                  <a:cubicBezTo>
                    <a:pt x="406" y="14539"/>
                    <a:pt x="1" y="17241"/>
                    <a:pt x="1215" y="19051"/>
                  </a:cubicBezTo>
                  <a:cubicBezTo>
                    <a:pt x="2035" y="20264"/>
                    <a:pt x="3511" y="20957"/>
                    <a:pt x="4970" y="20957"/>
                  </a:cubicBezTo>
                  <a:cubicBezTo>
                    <a:pt x="5672" y="20957"/>
                    <a:pt x="6371" y="20797"/>
                    <a:pt x="6990" y="20456"/>
                  </a:cubicBezTo>
                  <a:cubicBezTo>
                    <a:pt x="7541" y="22662"/>
                    <a:pt x="9899" y="24069"/>
                    <a:pt x="12171" y="24069"/>
                  </a:cubicBezTo>
                  <a:cubicBezTo>
                    <a:pt x="12254" y="24069"/>
                    <a:pt x="12337" y="24067"/>
                    <a:pt x="12419" y="24064"/>
                  </a:cubicBezTo>
                  <a:cubicBezTo>
                    <a:pt x="14776" y="23945"/>
                    <a:pt x="16908" y="22587"/>
                    <a:pt x="18539" y="20885"/>
                  </a:cubicBezTo>
                  <a:cubicBezTo>
                    <a:pt x="18539" y="22599"/>
                    <a:pt x="20218" y="24004"/>
                    <a:pt x="21932" y="24123"/>
                  </a:cubicBezTo>
                  <a:cubicBezTo>
                    <a:pt x="22044" y="24132"/>
                    <a:pt x="22156" y="24136"/>
                    <a:pt x="22268" y="24136"/>
                  </a:cubicBezTo>
                  <a:cubicBezTo>
                    <a:pt x="23862" y="24136"/>
                    <a:pt x="25383" y="23284"/>
                    <a:pt x="26552" y="22182"/>
                  </a:cubicBezTo>
                  <a:lnTo>
                    <a:pt x="26552" y="22182"/>
                  </a:lnTo>
                  <a:cubicBezTo>
                    <a:pt x="26230" y="23456"/>
                    <a:pt x="27302" y="24802"/>
                    <a:pt x="28600" y="25087"/>
                  </a:cubicBezTo>
                  <a:cubicBezTo>
                    <a:pt x="28842" y="25144"/>
                    <a:pt x="29086" y="25170"/>
                    <a:pt x="29331" y="25170"/>
                  </a:cubicBezTo>
                  <a:cubicBezTo>
                    <a:pt x="30386" y="25170"/>
                    <a:pt x="31440" y="24685"/>
                    <a:pt x="32291" y="24028"/>
                  </a:cubicBezTo>
                  <a:cubicBezTo>
                    <a:pt x="32302" y="26215"/>
                    <a:pt x="34326" y="28186"/>
                    <a:pt x="36507" y="28186"/>
                  </a:cubicBezTo>
                  <a:cubicBezTo>
                    <a:pt x="36558" y="28186"/>
                    <a:pt x="36609" y="28185"/>
                    <a:pt x="36660" y="28183"/>
                  </a:cubicBezTo>
                  <a:lnTo>
                    <a:pt x="36660" y="28183"/>
                  </a:lnTo>
                  <a:cubicBezTo>
                    <a:pt x="35493" y="30219"/>
                    <a:pt x="34279" y="32624"/>
                    <a:pt x="35184" y="34791"/>
                  </a:cubicBezTo>
                  <a:cubicBezTo>
                    <a:pt x="35809" y="34086"/>
                    <a:pt x="36758" y="33679"/>
                    <a:pt x="37706" y="33679"/>
                  </a:cubicBezTo>
                  <a:cubicBezTo>
                    <a:pt x="37878" y="33679"/>
                    <a:pt x="38050" y="33692"/>
                    <a:pt x="38220" y="33720"/>
                  </a:cubicBezTo>
                  <a:cubicBezTo>
                    <a:pt x="38827" y="32386"/>
                    <a:pt x="39899" y="31314"/>
                    <a:pt x="40542" y="30005"/>
                  </a:cubicBezTo>
                  <a:cubicBezTo>
                    <a:pt x="41185" y="28695"/>
                    <a:pt x="41268" y="26885"/>
                    <a:pt x="40113" y="25992"/>
                  </a:cubicBezTo>
                  <a:cubicBezTo>
                    <a:pt x="42554" y="25492"/>
                    <a:pt x="44399" y="22956"/>
                    <a:pt x="44113" y="20480"/>
                  </a:cubicBezTo>
                  <a:cubicBezTo>
                    <a:pt x="43833" y="18045"/>
                    <a:pt x="41538" y="16025"/>
                    <a:pt x="39097" y="16025"/>
                  </a:cubicBezTo>
                  <a:cubicBezTo>
                    <a:pt x="39054" y="16025"/>
                    <a:pt x="39012" y="16026"/>
                    <a:pt x="38970" y="16027"/>
                  </a:cubicBezTo>
                  <a:cubicBezTo>
                    <a:pt x="39065" y="14931"/>
                    <a:pt x="39018" y="13765"/>
                    <a:pt x="38446" y="12824"/>
                  </a:cubicBezTo>
                  <a:cubicBezTo>
                    <a:pt x="37720" y="11610"/>
                    <a:pt x="36232" y="11026"/>
                    <a:pt x="34827" y="10991"/>
                  </a:cubicBezTo>
                  <a:cubicBezTo>
                    <a:pt x="34772" y="10989"/>
                    <a:pt x="34718" y="10988"/>
                    <a:pt x="34664" y="10988"/>
                  </a:cubicBezTo>
                  <a:cubicBezTo>
                    <a:pt x="33305" y="10988"/>
                    <a:pt x="31989" y="11412"/>
                    <a:pt x="30695" y="11824"/>
                  </a:cubicBezTo>
                  <a:cubicBezTo>
                    <a:pt x="31707" y="10038"/>
                    <a:pt x="30552" y="7526"/>
                    <a:pt x="28623" y="6811"/>
                  </a:cubicBezTo>
                  <a:cubicBezTo>
                    <a:pt x="28153" y="6634"/>
                    <a:pt x="27662" y="6552"/>
                    <a:pt x="27168" y="6552"/>
                  </a:cubicBezTo>
                  <a:cubicBezTo>
                    <a:pt x="25639" y="6552"/>
                    <a:pt x="24092" y="7343"/>
                    <a:pt x="23111" y="8550"/>
                  </a:cubicBezTo>
                  <a:cubicBezTo>
                    <a:pt x="23313" y="7288"/>
                    <a:pt x="23123" y="5895"/>
                    <a:pt x="22289" y="4918"/>
                  </a:cubicBezTo>
                  <a:cubicBezTo>
                    <a:pt x="21764" y="4294"/>
                    <a:pt x="20931" y="3913"/>
                    <a:pt x="20128" y="3913"/>
                  </a:cubicBezTo>
                  <a:cubicBezTo>
                    <a:pt x="19676" y="3913"/>
                    <a:pt x="19233" y="4033"/>
                    <a:pt x="18860" y="4299"/>
                  </a:cubicBezTo>
                  <a:cubicBezTo>
                    <a:pt x="19253" y="2513"/>
                    <a:pt x="17884" y="608"/>
                    <a:pt x="16110" y="132"/>
                  </a:cubicBezTo>
                  <a:cubicBezTo>
                    <a:pt x="15769" y="43"/>
                    <a:pt x="15421" y="1"/>
                    <a:pt x="15074" y="1"/>
                  </a:cubicBezTo>
                  <a:close/>
                </a:path>
              </a:pathLst>
            </a:custGeom>
            <a:solidFill>
              <a:srgbClr val="FFED7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975;p31">
              <a:extLst>
                <a:ext uri="{FF2B5EF4-FFF2-40B4-BE49-F238E27FC236}">
                  <a16:creationId xmlns:a16="http://schemas.microsoft.com/office/drawing/2014/main" id="{73E9B5CD-74EC-488A-E872-663D90994AA8}"/>
                </a:ext>
              </a:extLst>
            </p:cNvPr>
            <p:cNvSpPr/>
            <p:nvPr/>
          </p:nvSpPr>
          <p:spPr>
            <a:xfrm>
              <a:off x="8093475" y="3183048"/>
              <a:ext cx="1521317" cy="912742"/>
            </a:xfrm>
            <a:custGeom>
              <a:avLst/>
              <a:gdLst/>
              <a:ahLst/>
              <a:cxnLst/>
              <a:rect l="l" t="t" r="r" b="b"/>
              <a:pathLst>
                <a:path w="37792" h="22674" extrusionOk="0">
                  <a:moveTo>
                    <a:pt x="4119" y="6571"/>
                  </a:moveTo>
                  <a:cubicBezTo>
                    <a:pt x="4456" y="6571"/>
                    <a:pt x="4777" y="6639"/>
                    <a:pt x="5049" y="6795"/>
                  </a:cubicBezTo>
                  <a:cubicBezTo>
                    <a:pt x="5787" y="7176"/>
                    <a:pt x="5752" y="8176"/>
                    <a:pt x="5061" y="8343"/>
                  </a:cubicBezTo>
                  <a:cubicBezTo>
                    <a:pt x="4719" y="8481"/>
                    <a:pt x="4386" y="8550"/>
                    <a:pt x="4070" y="8550"/>
                  </a:cubicBezTo>
                  <a:cubicBezTo>
                    <a:pt x="3515" y="8550"/>
                    <a:pt x="3009" y="8338"/>
                    <a:pt x="2584" y="7914"/>
                  </a:cubicBezTo>
                  <a:cubicBezTo>
                    <a:pt x="2406" y="7723"/>
                    <a:pt x="2251" y="7509"/>
                    <a:pt x="2108" y="7271"/>
                  </a:cubicBezTo>
                  <a:cubicBezTo>
                    <a:pt x="2654" y="6862"/>
                    <a:pt x="3421" y="6571"/>
                    <a:pt x="4119" y="6571"/>
                  </a:cubicBezTo>
                  <a:close/>
                  <a:moveTo>
                    <a:pt x="8425" y="10501"/>
                  </a:moveTo>
                  <a:cubicBezTo>
                    <a:pt x="9126" y="10501"/>
                    <a:pt x="9637" y="11318"/>
                    <a:pt x="9442" y="12045"/>
                  </a:cubicBezTo>
                  <a:cubicBezTo>
                    <a:pt x="9038" y="13105"/>
                    <a:pt x="8026" y="14081"/>
                    <a:pt x="6871" y="14641"/>
                  </a:cubicBezTo>
                  <a:cubicBezTo>
                    <a:pt x="6633" y="13903"/>
                    <a:pt x="6585" y="13093"/>
                    <a:pt x="6799" y="12295"/>
                  </a:cubicBezTo>
                  <a:cubicBezTo>
                    <a:pt x="7014" y="11533"/>
                    <a:pt x="7478" y="10748"/>
                    <a:pt x="8073" y="10569"/>
                  </a:cubicBezTo>
                  <a:cubicBezTo>
                    <a:pt x="8194" y="10523"/>
                    <a:pt x="8312" y="10501"/>
                    <a:pt x="8425" y="10501"/>
                  </a:cubicBezTo>
                  <a:close/>
                  <a:moveTo>
                    <a:pt x="20180" y="11329"/>
                  </a:moveTo>
                  <a:cubicBezTo>
                    <a:pt x="20455" y="11329"/>
                    <a:pt x="20700" y="11438"/>
                    <a:pt x="20837" y="11664"/>
                  </a:cubicBezTo>
                  <a:cubicBezTo>
                    <a:pt x="21039" y="12081"/>
                    <a:pt x="20670" y="12998"/>
                    <a:pt x="20146" y="13748"/>
                  </a:cubicBezTo>
                  <a:cubicBezTo>
                    <a:pt x="19777" y="14248"/>
                    <a:pt x="19313" y="14760"/>
                    <a:pt x="18765" y="15248"/>
                  </a:cubicBezTo>
                  <a:cubicBezTo>
                    <a:pt x="18289" y="14188"/>
                    <a:pt x="18289" y="13045"/>
                    <a:pt x="18991" y="12057"/>
                  </a:cubicBezTo>
                  <a:cubicBezTo>
                    <a:pt x="19272" y="11583"/>
                    <a:pt x="19761" y="11329"/>
                    <a:pt x="20180" y="11329"/>
                  </a:cubicBezTo>
                  <a:close/>
                  <a:moveTo>
                    <a:pt x="28349" y="13220"/>
                  </a:moveTo>
                  <a:cubicBezTo>
                    <a:pt x="28654" y="13220"/>
                    <a:pt x="28868" y="13410"/>
                    <a:pt x="28814" y="13796"/>
                  </a:cubicBezTo>
                  <a:cubicBezTo>
                    <a:pt x="28659" y="14700"/>
                    <a:pt x="27611" y="15832"/>
                    <a:pt x="26564" y="16463"/>
                  </a:cubicBezTo>
                  <a:cubicBezTo>
                    <a:pt x="26397" y="15617"/>
                    <a:pt x="26623" y="14665"/>
                    <a:pt x="27361" y="13760"/>
                  </a:cubicBezTo>
                  <a:cubicBezTo>
                    <a:pt x="27667" y="13401"/>
                    <a:pt x="28052" y="13220"/>
                    <a:pt x="28349" y="13220"/>
                  </a:cubicBezTo>
                  <a:close/>
                  <a:moveTo>
                    <a:pt x="33743" y="15832"/>
                  </a:moveTo>
                  <a:cubicBezTo>
                    <a:pt x="33767" y="15843"/>
                    <a:pt x="33791" y="15843"/>
                    <a:pt x="33791" y="15843"/>
                  </a:cubicBezTo>
                  <a:cubicBezTo>
                    <a:pt x="33815" y="15855"/>
                    <a:pt x="33850" y="15867"/>
                    <a:pt x="33886" y="15879"/>
                  </a:cubicBezTo>
                  <a:cubicBezTo>
                    <a:pt x="33910" y="15891"/>
                    <a:pt x="33934" y="15903"/>
                    <a:pt x="33946" y="15915"/>
                  </a:cubicBezTo>
                  <a:cubicBezTo>
                    <a:pt x="33957" y="15915"/>
                    <a:pt x="33957" y="15915"/>
                    <a:pt x="33957" y="15927"/>
                  </a:cubicBezTo>
                  <a:cubicBezTo>
                    <a:pt x="34053" y="16022"/>
                    <a:pt x="34029" y="15963"/>
                    <a:pt x="34077" y="16153"/>
                  </a:cubicBezTo>
                  <a:cubicBezTo>
                    <a:pt x="34112" y="16427"/>
                    <a:pt x="33493" y="17320"/>
                    <a:pt x="32874" y="17868"/>
                  </a:cubicBezTo>
                  <a:cubicBezTo>
                    <a:pt x="32755" y="17963"/>
                    <a:pt x="32624" y="18058"/>
                    <a:pt x="32493" y="18153"/>
                  </a:cubicBezTo>
                  <a:cubicBezTo>
                    <a:pt x="32517" y="17606"/>
                    <a:pt x="32672" y="17070"/>
                    <a:pt x="32945" y="16605"/>
                  </a:cubicBezTo>
                  <a:cubicBezTo>
                    <a:pt x="33195" y="16201"/>
                    <a:pt x="33267" y="16046"/>
                    <a:pt x="33600" y="15867"/>
                  </a:cubicBezTo>
                  <a:cubicBezTo>
                    <a:pt x="33624" y="15855"/>
                    <a:pt x="33636" y="15855"/>
                    <a:pt x="33648" y="15843"/>
                  </a:cubicBezTo>
                  <a:cubicBezTo>
                    <a:pt x="33660" y="15843"/>
                    <a:pt x="33672" y="15843"/>
                    <a:pt x="33684" y="15832"/>
                  </a:cubicBezTo>
                  <a:close/>
                  <a:moveTo>
                    <a:pt x="6598" y="0"/>
                  </a:moveTo>
                  <a:cubicBezTo>
                    <a:pt x="5589" y="0"/>
                    <a:pt x="4560" y="306"/>
                    <a:pt x="3692" y="794"/>
                  </a:cubicBezTo>
                  <a:cubicBezTo>
                    <a:pt x="2430" y="1711"/>
                    <a:pt x="1334" y="3056"/>
                    <a:pt x="1084" y="4628"/>
                  </a:cubicBezTo>
                  <a:cubicBezTo>
                    <a:pt x="1001" y="5425"/>
                    <a:pt x="1191" y="6378"/>
                    <a:pt x="1596" y="7176"/>
                  </a:cubicBezTo>
                  <a:cubicBezTo>
                    <a:pt x="525" y="8188"/>
                    <a:pt x="1" y="9807"/>
                    <a:pt x="108" y="11295"/>
                  </a:cubicBezTo>
                  <a:cubicBezTo>
                    <a:pt x="263" y="12474"/>
                    <a:pt x="799" y="13498"/>
                    <a:pt x="1632" y="14224"/>
                  </a:cubicBezTo>
                  <a:cubicBezTo>
                    <a:pt x="2640" y="15056"/>
                    <a:pt x="3755" y="15533"/>
                    <a:pt x="4916" y="15533"/>
                  </a:cubicBezTo>
                  <a:cubicBezTo>
                    <a:pt x="5483" y="15533"/>
                    <a:pt x="6062" y="15419"/>
                    <a:pt x="6645" y="15177"/>
                  </a:cubicBezTo>
                  <a:cubicBezTo>
                    <a:pt x="6680" y="15272"/>
                    <a:pt x="6728" y="15367"/>
                    <a:pt x="6775" y="15462"/>
                  </a:cubicBezTo>
                  <a:cubicBezTo>
                    <a:pt x="7192" y="16344"/>
                    <a:pt x="8061" y="16998"/>
                    <a:pt x="8978" y="17570"/>
                  </a:cubicBezTo>
                  <a:cubicBezTo>
                    <a:pt x="9657" y="17963"/>
                    <a:pt x="10383" y="18296"/>
                    <a:pt x="11181" y="18368"/>
                  </a:cubicBezTo>
                  <a:cubicBezTo>
                    <a:pt x="11636" y="18454"/>
                    <a:pt x="12084" y="18494"/>
                    <a:pt x="12525" y="18494"/>
                  </a:cubicBezTo>
                  <a:cubicBezTo>
                    <a:pt x="14517" y="18494"/>
                    <a:pt x="16358" y="17666"/>
                    <a:pt x="18015" y="16486"/>
                  </a:cubicBezTo>
                  <a:cubicBezTo>
                    <a:pt x="18241" y="16320"/>
                    <a:pt x="18456" y="16141"/>
                    <a:pt x="18682" y="15963"/>
                  </a:cubicBezTo>
                  <a:cubicBezTo>
                    <a:pt x="19027" y="16486"/>
                    <a:pt x="19479" y="16951"/>
                    <a:pt x="20003" y="17296"/>
                  </a:cubicBezTo>
                  <a:cubicBezTo>
                    <a:pt x="20527" y="17629"/>
                    <a:pt x="21099" y="17903"/>
                    <a:pt x="21706" y="18046"/>
                  </a:cubicBezTo>
                  <a:cubicBezTo>
                    <a:pt x="22040" y="18107"/>
                    <a:pt x="22386" y="18134"/>
                    <a:pt x="22733" y="18134"/>
                  </a:cubicBezTo>
                  <a:cubicBezTo>
                    <a:pt x="22991" y="18134"/>
                    <a:pt x="23250" y="18119"/>
                    <a:pt x="23504" y="18094"/>
                  </a:cubicBezTo>
                  <a:cubicBezTo>
                    <a:pt x="24480" y="17987"/>
                    <a:pt x="25456" y="17653"/>
                    <a:pt x="26337" y="17165"/>
                  </a:cubicBezTo>
                  <a:cubicBezTo>
                    <a:pt x="26492" y="17522"/>
                    <a:pt x="26707" y="17868"/>
                    <a:pt x="26992" y="18153"/>
                  </a:cubicBezTo>
                  <a:cubicBezTo>
                    <a:pt x="27761" y="18967"/>
                    <a:pt x="28931" y="19438"/>
                    <a:pt x="30115" y="19438"/>
                  </a:cubicBezTo>
                  <a:cubicBezTo>
                    <a:pt x="30801" y="19438"/>
                    <a:pt x="31492" y="19280"/>
                    <a:pt x="32112" y="18939"/>
                  </a:cubicBezTo>
                  <a:cubicBezTo>
                    <a:pt x="32302" y="19880"/>
                    <a:pt x="32838" y="20761"/>
                    <a:pt x="33660" y="21427"/>
                  </a:cubicBezTo>
                  <a:cubicBezTo>
                    <a:pt x="34112" y="21820"/>
                    <a:pt x="34636" y="22118"/>
                    <a:pt x="35172" y="22380"/>
                  </a:cubicBezTo>
                  <a:cubicBezTo>
                    <a:pt x="35529" y="22578"/>
                    <a:pt x="35920" y="22673"/>
                    <a:pt x="36315" y="22673"/>
                  </a:cubicBezTo>
                  <a:cubicBezTo>
                    <a:pt x="36538" y="22673"/>
                    <a:pt x="36762" y="22643"/>
                    <a:pt x="36982" y="22582"/>
                  </a:cubicBezTo>
                  <a:cubicBezTo>
                    <a:pt x="37208" y="22523"/>
                    <a:pt x="37458" y="22499"/>
                    <a:pt x="37660" y="22380"/>
                  </a:cubicBezTo>
                  <a:cubicBezTo>
                    <a:pt x="37791" y="22297"/>
                    <a:pt x="37779" y="22058"/>
                    <a:pt x="37636" y="21987"/>
                  </a:cubicBezTo>
                  <a:cubicBezTo>
                    <a:pt x="37596" y="21963"/>
                    <a:pt x="37555" y="21954"/>
                    <a:pt x="37514" y="21954"/>
                  </a:cubicBezTo>
                  <a:cubicBezTo>
                    <a:pt x="37436" y="21954"/>
                    <a:pt x="37358" y="21987"/>
                    <a:pt x="37279" y="22011"/>
                  </a:cubicBezTo>
                  <a:cubicBezTo>
                    <a:pt x="36841" y="22112"/>
                    <a:pt x="36573" y="22202"/>
                    <a:pt x="36254" y="22202"/>
                  </a:cubicBezTo>
                  <a:cubicBezTo>
                    <a:pt x="36235" y="22202"/>
                    <a:pt x="36216" y="22202"/>
                    <a:pt x="36196" y="22201"/>
                  </a:cubicBezTo>
                  <a:cubicBezTo>
                    <a:pt x="35731" y="22189"/>
                    <a:pt x="35100" y="21832"/>
                    <a:pt x="34481" y="21463"/>
                  </a:cubicBezTo>
                  <a:cubicBezTo>
                    <a:pt x="33648" y="20939"/>
                    <a:pt x="32898" y="20046"/>
                    <a:pt x="32660" y="19284"/>
                  </a:cubicBezTo>
                  <a:cubicBezTo>
                    <a:pt x="32600" y="19094"/>
                    <a:pt x="32553" y="18903"/>
                    <a:pt x="32529" y="18701"/>
                  </a:cubicBezTo>
                  <a:cubicBezTo>
                    <a:pt x="33005" y="18415"/>
                    <a:pt x="33434" y="18046"/>
                    <a:pt x="33779" y="17606"/>
                  </a:cubicBezTo>
                  <a:cubicBezTo>
                    <a:pt x="34100" y="17260"/>
                    <a:pt x="34398" y="16855"/>
                    <a:pt x="34541" y="16391"/>
                  </a:cubicBezTo>
                  <a:cubicBezTo>
                    <a:pt x="34672" y="15879"/>
                    <a:pt x="34279" y="15379"/>
                    <a:pt x="33755" y="15355"/>
                  </a:cubicBezTo>
                  <a:cubicBezTo>
                    <a:pt x="33362" y="15355"/>
                    <a:pt x="33029" y="15629"/>
                    <a:pt x="32803" y="15927"/>
                  </a:cubicBezTo>
                  <a:cubicBezTo>
                    <a:pt x="32219" y="16713"/>
                    <a:pt x="31981" y="17582"/>
                    <a:pt x="32029" y="18439"/>
                  </a:cubicBezTo>
                  <a:cubicBezTo>
                    <a:pt x="31473" y="18750"/>
                    <a:pt x="30845" y="18978"/>
                    <a:pt x="30241" y="18978"/>
                  </a:cubicBezTo>
                  <a:cubicBezTo>
                    <a:pt x="30198" y="18978"/>
                    <a:pt x="30155" y="18977"/>
                    <a:pt x="30112" y="18975"/>
                  </a:cubicBezTo>
                  <a:cubicBezTo>
                    <a:pt x="28433" y="18963"/>
                    <a:pt x="27171" y="18106"/>
                    <a:pt x="26707" y="16951"/>
                  </a:cubicBezTo>
                  <a:cubicBezTo>
                    <a:pt x="27421" y="16498"/>
                    <a:pt x="28076" y="15951"/>
                    <a:pt x="28600" y="15320"/>
                  </a:cubicBezTo>
                  <a:cubicBezTo>
                    <a:pt x="28981" y="14724"/>
                    <a:pt x="29528" y="13950"/>
                    <a:pt x="29207" y="13224"/>
                  </a:cubicBezTo>
                  <a:cubicBezTo>
                    <a:pt x="29014" y="12883"/>
                    <a:pt x="28699" y="12745"/>
                    <a:pt x="28363" y="12745"/>
                  </a:cubicBezTo>
                  <a:cubicBezTo>
                    <a:pt x="27890" y="12745"/>
                    <a:pt x="27373" y="13017"/>
                    <a:pt x="27088" y="13379"/>
                  </a:cubicBezTo>
                  <a:cubicBezTo>
                    <a:pt x="26278" y="14248"/>
                    <a:pt x="25933" y="15546"/>
                    <a:pt x="26183" y="16689"/>
                  </a:cubicBezTo>
                  <a:cubicBezTo>
                    <a:pt x="25126" y="17299"/>
                    <a:pt x="23939" y="17673"/>
                    <a:pt x="22769" y="17673"/>
                  </a:cubicBezTo>
                  <a:cubicBezTo>
                    <a:pt x="22318" y="17673"/>
                    <a:pt x="21869" y="17618"/>
                    <a:pt x="21432" y="17498"/>
                  </a:cubicBezTo>
                  <a:cubicBezTo>
                    <a:pt x="20575" y="17236"/>
                    <a:pt x="19599" y="16594"/>
                    <a:pt x="19122" y="15891"/>
                  </a:cubicBezTo>
                  <a:cubicBezTo>
                    <a:pt x="19075" y="15832"/>
                    <a:pt x="19039" y="15760"/>
                    <a:pt x="18991" y="15689"/>
                  </a:cubicBezTo>
                  <a:cubicBezTo>
                    <a:pt x="19825" y="14962"/>
                    <a:pt x="20646" y="14058"/>
                    <a:pt x="21123" y="13022"/>
                  </a:cubicBezTo>
                  <a:cubicBezTo>
                    <a:pt x="21325" y="12522"/>
                    <a:pt x="21527" y="11879"/>
                    <a:pt x="21230" y="11379"/>
                  </a:cubicBezTo>
                  <a:cubicBezTo>
                    <a:pt x="20996" y="11024"/>
                    <a:pt x="20581" y="10856"/>
                    <a:pt x="20165" y="10856"/>
                  </a:cubicBezTo>
                  <a:cubicBezTo>
                    <a:pt x="19925" y="10856"/>
                    <a:pt x="19685" y="10912"/>
                    <a:pt x="19479" y="11021"/>
                  </a:cubicBezTo>
                  <a:cubicBezTo>
                    <a:pt x="19015" y="11236"/>
                    <a:pt x="18717" y="11652"/>
                    <a:pt x="18467" y="12081"/>
                  </a:cubicBezTo>
                  <a:cubicBezTo>
                    <a:pt x="18134" y="12617"/>
                    <a:pt x="18051" y="13272"/>
                    <a:pt x="18027" y="13891"/>
                  </a:cubicBezTo>
                  <a:cubicBezTo>
                    <a:pt x="18051" y="14462"/>
                    <a:pt x="18194" y="15022"/>
                    <a:pt x="18444" y="15534"/>
                  </a:cubicBezTo>
                  <a:cubicBezTo>
                    <a:pt x="16806" y="16928"/>
                    <a:pt x="14636" y="18072"/>
                    <a:pt x="12696" y="18072"/>
                  </a:cubicBezTo>
                  <a:cubicBezTo>
                    <a:pt x="12647" y="18072"/>
                    <a:pt x="12598" y="18071"/>
                    <a:pt x="12550" y="18070"/>
                  </a:cubicBezTo>
                  <a:cubicBezTo>
                    <a:pt x="11728" y="18070"/>
                    <a:pt x="11145" y="18010"/>
                    <a:pt x="10335" y="17784"/>
                  </a:cubicBezTo>
                  <a:cubicBezTo>
                    <a:pt x="9752" y="17582"/>
                    <a:pt x="9002" y="17153"/>
                    <a:pt x="8383" y="16701"/>
                  </a:cubicBezTo>
                  <a:cubicBezTo>
                    <a:pt x="7776" y="16284"/>
                    <a:pt x="7311" y="15689"/>
                    <a:pt x="7014" y="15010"/>
                  </a:cubicBezTo>
                  <a:lnTo>
                    <a:pt x="7026" y="15010"/>
                  </a:lnTo>
                  <a:cubicBezTo>
                    <a:pt x="7978" y="14546"/>
                    <a:pt x="8811" y="13855"/>
                    <a:pt x="9419" y="12986"/>
                  </a:cubicBezTo>
                  <a:cubicBezTo>
                    <a:pt x="9764" y="12522"/>
                    <a:pt x="10026" y="11938"/>
                    <a:pt x="9871" y="11343"/>
                  </a:cubicBezTo>
                  <a:cubicBezTo>
                    <a:pt x="9741" y="10569"/>
                    <a:pt x="9082" y="10080"/>
                    <a:pt x="8392" y="10080"/>
                  </a:cubicBezTo>
                  <a:cubicBezTo>
                    <a:pt x="8074" y="10080"/>
                    <a:pt x="7748" y="10185"/>
                    <a:pt x="7466" y="10414"/>
                  </a:cubicBezTo>
                  <a:cubicBezTo>
                    <a:pt x="6240" y="11474"/>
                    <a:pt x="6013" y="13284"/>
                    <a:pt x="6502" y="14808"/>
                  </a:cubicBezTo>
                  <a:cubicBezTo>
                    <a:pt x="5948" y="15027"/>
                    <a:pt x="5376" y="15156"/>
                    <a:pt x="4822" y="15156"/>
                  </a:cubicBezTo>
                  <a:cubicBezTo>
                    <a:pt x="4625" y="15156"/>
                    <a:pt x="4430" y="15140"/>
                    <a:pt x="4239" y="15105"/>
                  </a:cubicBezTo>
                  <a:cubicBezTo>
                    <a:pt x="3120" y="14867"/>
                    <a:pt x="2096" y="14308"/>
                    <a:pt x="1358" y="13415"/>
                  </a:cubicBezTo>
                  <a:cubicBezTo>
                    <a:pt x="489" y="12248"/>
                    <a:pt x="287" y="10795"/>
                    <a:pt x="739" y="9390"/>
                  </a:cubicBezTo>
                  <a:cubicBezTo>
                    <a:pt x="977" y="8712"/>
                    <a:pt x="1287" y="8081"/>
                    <a:pt x="1811" y="7545"/>
                  </a:cubicBezTo>
                  <a:cubicBezTo>
                    <a:pt x="2168" y="8116"/>
                    <a:pt x="2644" y="8581"/>
                    <a:pt x="3216" y="8807"/>
                  </a:cubicBezTo>
                  <a:cubicBezTo>
                    <a:pt x="3507" y="8914"/>
                    <a:pt x="3814" y="8968"/>
                    <a:pt x="4120" y="8968"/>
                  </a:cubicBezTo>
                  <a:cubicBezTo>
                    <a:pt x="4427" y="8968"/>
                    <a:pt x="4734" y="8914"/>
                    <a:pt x="5025" y="8807"/>
                  </a:cubicBezTo>
                  <a:cubicBezTo>
                    <a:pt x="5502" y="8688"/>
                    <a:pt x="5930" y="8390"/>
                    <a:pt x="6013" y="7890"/>
                  </a:cubicBezTo>
                  <a:cubicBezTo>
                    <a:pt x="6158" y="6725"/>
                    <a:pt x="5098" y="6159"/>
                    <a:pt x="4084" y="6159"/>
                  </a:cubicBezTo>
                  <a:cubicBezTo>
                    <a:pt x="3927" y="6159"/>
                    <a:pt x="3771" y="6172"/>
                    <a:pt x="3620" y="6199"/>
                  </a:cubicBezTo>
                  <a:cubicBezTo>
                    <a:pt x="2965" y="6283"/>
                    <a:pt x="2382" y="6545"/>
                    <a:pt x="1906" y="6914"/>
                  </a:cubicBezTo>
                  <a:cubicBezTo>
                    <a:pt x="1537" y="6164"/>
                    <a:pt x="1358" y="5306"/>
                    <a:pt x="1465" y="4568"/>
                  </a:cubicBezTo>
                  <a:cubicBezTo>
                    <a:pt x="1739" y="3199"/>
                    <a:pt x="2549" y="2163"/>
                    <a:pt x="3668" y="1223"/>
                  </a:cubicBezTo>
                  <a:cubicBezTo>
                    <a:pt x="4192" y="842"/>
                    <a:pt x="4978" y="544"/>
                    <a:pt x="5752" y="365"/>
                  </a:cubicBezTo>
                  <a:cubicBezTo>
                    <a:pt x="6004" y="310"/>
                    <a:pt x="6332" y="286"/>
                    <a:pt x="6658" y="286"/>
                  </a:cubicBezTo>
                  <a:cubicBezTo>
                    <a:pt x="6963" y="286"/>
                    <a:pt x="7266" y="307"/>
                    <a:pt x="7502" y="342"/>
                  </a:cubicBezTo>
                  <a:cubicBezTo>
                    <a:pt x="8026" y="437"/>
                    <a:pt x="8395" y="615"/>
                    <a:pt x="8847" y="913"/>
                  </a:cubicBezTo>
                  <a:cubicBezTo>
                    <a:pt x="8899" y="944"/>
                    <a:pt x="8961" y="1012"/>
                    <a:pt x="9032" y="1012"/>
                  </a:cubicBezTo>
                  <a:cubicBezTo>
                    <a:pt x="9041" y="1012"/>
                    <a:pt x="9051" y="1011"/>
                    <a:pt x="9061" y="1008"/>
                  </a:cubicBezTo>
                  <a:cubicBezTo>
                    <a:pt x="9157" y="984"/>
                    <a:pt x="9169" y="830"/>
                    <a:pt x="9085" y="794"/>
                  </a:cubicBezTo>
                  <a:cubicBezTo>
                    <a:pt x="8355" y="237"/>
                    <a:pt x="7485" y="0"/>
                    <a:pt x="6598" y="0"/>
                  </a:cubicBez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976;p31">
              <a:extLst>
                <a:ext uri="{FF2B5EF4-FFF2-40B4-BE49-F238E27FC236}">
                  <a16:creationId xmlns:a16="http://schemas.microsoft.com/office/drawing/2014/main" id="{AD7A5819-CD28-BAE8-8026-D5FCE1DB8BFD}"/>
                </a:ext>
              </a:extLst>
            </p:cNvPr>
            <p:cNvSpPr/>
            <p:nvPr/>
          </p:nvSpPr>
          <p:spPr>
            <a:xfrm>
              <a:off x="8462050" y="2926824"/>
              <a:ext cx="1412025" cy="1367422"/>
            </a:xfrm>
            <a:custGeom>
              <a:avLst/>
              <a:gdLst/>
              <a:ahLst/>
              <a:cxnLst/>
              <a:rect l="l" t="t" r="r" b="b"/>
              <a:pathLst>
                <a:path w="35077" h="33969" extrusionOk="0">
                  <a:moveTo>
                    <a:pt x="9859" y="4123"/>
                  </a:moveTo>
                  <a:cubicBezTo>
                    <a:pt x="9692" y="5564"/>
                    <a:pt x="8776" y="7254"/>
                    <a:pt x="7752" y="8004"/>
                  </a:cubicBezTo>
                  <a:cubicBezTo>
                    <a:pt x="7517" y="8167"/>
                    <a:pt x="7279" y="8235"/>
                    <a:pt x="7097" y="8235"/>
                  </a:cubicBezTo>
                  <a:cubicBezTo>
                    <a:pt x="6918" y="8235"/>
                    <a:pt x="6793" y="8170"/>
                    <a:pt x="6775" y="8064"/>
                  </a:cubicBezTo>
                  <a:cubicBezTo>
                    <a:pt x="6656" y="7635"/>
                    <a:pt x="6835" y="6861"/>
                    <a:pt x="7025" y="6445"/>
                  </a:cubicBezTo>
                  <a:cubicBezTo>
                    <a:pt x="7525" y="5397"/>
                    <a:pt x="8311" y="4766"/>
                    <a:pt x="9407" y="4313"/>
                  </a:cubicBezTo>
                  <a:cubicBezTo>
                    <a:pt x="9561" y="4242"/>
                    <a:pt x="9716" y="4182"/>
                    <a:pt x="9859" y="4123"/>
                  </a:cubicBezTo>
                  <a:close/>
                  <a:moveTo>
                    <a:pt x="29612" y="16601"/>
                  </a:moveTo>
                  <a:lnTo>
                    <a:pt x="29612" y="16601"/>
                  </a:lnTo>
                  <a:cubicBezTo>
                    <a:pt x="29469" y="17148"/>
                    <a:pt x="29183" y="17648"/>
                    <a:pt x="28719" y="18053"/>
                  </a:cubicBezTo>
                  <a:cubicBezTo>
                    <a:pt x="28449" y="18274"/>
                    <a:pt x="28214" y="18378"/>
                    <a:pt x="28021" y="18378"/>
                  </a:cubicBezTo>
                  <a:cubicBezTo>
                    <a:pt x="27840" y="18378"/>
                    <a:pt x="27698" y="18286"/>
                    <a:pt x="27599" y="18113"/>
                  </a:cubicBezTo>
                  <a:cubicBezTo>
                    <a:pt x="27528" y="17434"/>
                    <a:pt x="28516" y="16672"/>
                    <a:pt x="29612" y="16601"/>
                  </a:cubicBezTo>
                  <a:close/>
                  <a:moveTo>
                    <a:pt x="6288" y="1"/>
                  </a:moveTo>
                  <a:cubicBezTo>
                    <a:pt x="5930" y="1"/>
                    <a:pt x="5573" y="38"/>
                    <a:pt x="5228" y="110"/>
                  </a:cubicBezTo>
                  <a:cubicBezTo>
                    <a:pt x="4108" y="325"/>
                    <a:pt x="3215" y="1087"/>
                    <a:pt x="2370" y="1789"/>
                  </a:cubicBezTo>
                  <a:cubicBezTo>
                    <a:pt x="1525" y="2539"/>
                    <a:pt x="870" y="3468"/>
                    <a:pt x="441" y="4516"/>
                  </a:cubicBezTo>
                  <a:cubicBezTo>
                    <a:pt x="203" y="5087"/>
                    <a:pt x="1" y="5683"/>
                    <a:pt x="13" y="6302"/>
                  </a:cubicBezTo>
                  <a:cubicBezTo>
                    <a:pt x="25" y="6707"/>
                    <a:pt x="72" y="7111"/>
                    <a:pt x="144" y="7504"/>
                  </a:cubicBezTo>
                  <a:cubicBezTo>
                    <a:pt x="156" y="7564"/>
                    <a:pt x="203" y="7611"/>
                    <a:pt x="263" y="7611"/>
                  </a:cubicBezTo>
                  <a:cubicBezTo>
                    <a:pt x="273" y="7614"/>
                    <a:pt x="283" y="7615"/>
                    <a:pt x="293" y="7615"/>
                  </a:cubicBezTo>
                  <a:cubicBezTo>
                    <a:pt x="387" y="7615"/>
                    <a:pt x="462" y="7518"/>
                    <a:pt x="429" y="7421"/>
                  </a:cubicBezTo>
                  <a:cubicBezTo>
                    <a:pt x="298" y="6647"/>
                    <a:pt x="239" y="5802"/>
                    <a:pt x="596" y="4992"/>
                  </a:cubicBezTo>
                  <a:cubicBezTo>
                    <a:pt x="1013" y="3885"/>
                    <a:pt x="1727" y="2742"/>
                    <a:pt x="2751" y="1932"/>
                  </a:cubicBezTo>
                  <a:cubicBezTo>
                    <a:pt x="3239" y="1480"/>
                    <a:pt x="4013" y="956"/>
                    <a:pt x="4513" y="718"/>
                  </a:cubicBezTo>
                  <a:cubicBezTo>
                    <a:pt x="5136" y="473"/>
                    <a:pt x="5636" y="377"/>
                    <a:pt x="6238" y="377"/>
                  </a:cubicBezTo>
                  <a:cubicBezTo>
                    <a:pt x="6339" y="377"/>
                    <a:pt x="6442" y="379"/>
                    <a:pt x="6549" y="384"/>
                  </a:cubicBezTo>
                  <a:cubicBezTo>
                    <a:pt x="7406" y="432"/>
                    <a:pt x="8335" y="718"/>
                    <a:pt x="8919" y="1361"/>
                  </a:cubicBezTo>
                  <a:cubicBezTo>
                    <a:pt x="9395" y="2004"/>
                    <a:pt x="9835" y="2897"/>
                    <a:pt x="9883" y="3659"/>
                  </a:cubicBezTo>
                  <a:cubicBezTo>
                    <a:pt x="9883" y="3706"/>
                    <a:pt x="9883" y="3754"/>
                    <a:pt x="9883" y="3801"/>
                  </a:cubicBezTo>
                  <a:cubicBezTo>
                    <a:pt x="9371" y="3944"/>
                    <a:pt x="8883" y="4159"/>
                    <a:pt x="8430" y="4432"/>
                  </a:cubicBezTo>
                  <a:cubicBezTo>
                    <a:pt x="7490" y="5004"/>
                    <a:pt x="6716" y="5921"/>
                    <a:pt x="6466" y="7004"/>
                  </a:cubicBezTo>
                  <a:cubicBezTo>
                    <a:pt x="6394" y="7433"/>
                    <a:pt x="6240" y="7957"/>
                    <a:pt x="6502" y="8350"/>
                  </a:cubicBezTo>
                  <a:cubicBezTo>
                    <a:pt x="6659" y="8551"/>
                    <a:pt x="6865" y="8630"/>
                    <a:pt x="7085" y="8630"/>
                  </a:cubicBezTo>
                  <a:cubicBezTo>
                    <a:pt x="7518" y="8630"/>
                    <a:pt x="8008" y="8328"/>
                    <a:pt x="8299" y="8052"/>
                  </a:cubicBezTo>
                  <a:cubicBezTo>
                    <a:pt x="9276" y="7171"/>
                    <a:pt x="10169" y="5444"/>
                    <a:pt x="10264" y="4016"/>
                  </a:cubicBezTo>
                  <a:cubicBezTo>
                    <a:pt x="10563" y="3945"/>
                    <a:pt x="10862" y="3911"/>
                    <a:pt x="11154" y="3911"/>
                  </a:cubicBezTo>
                  <a:cubicBezTo>
                    <a:pt x="12942" y="3911"/>
                    <a:pt x="14497" y="5185"/>
                    <a:pt x="14610" y="7242"/>
                  </a:cubicBezTo>
                  <a:cubicBezTo>
                    <a:pt x="14634" y="7719"/>
                    <a:pt x="14598" y="8195"/>
                    <a:pt x="14538" y="8671"/>
                  </a:cubicBezTo>
                  <a:cubicBezTo>
                    <a:pt x="14538" y="8695"/>
                    <a:pt x="14526" y="8814"/>
                    <a:pt x="14514" y="8850"/>
                  </a:cubicBezTo>
                  <a:cubicBezTo>
                    <a:pt x="14514" y="8909"/>
                    <a:pt x="14491" y="8957"/>
                    <a:pt x="14503" y="9016"/>
                  </a:cubicBezTo>
                  <a:cubicBezTo>
                    <a:pt x="14520" y="9086"/>
                    <a:pt x="14595" y="9130"/>
                    <a:pt x="14666" y="9130"/>
                  </a:cubicBezTo>
                  <a:cubicBezTo>
                    <a:pt x="14693" y="9130"/>
                    <a:pt x="14718" y="9124"/>
                    <a:pt x="14741" y="9112"/>
                  </a:cubicBezTo>
                  <a:cubicBezTo>
                    <a:pt x="15134" y="8600"/>
                    <a:pt x="15431" y="8207"/>
                    <a:pt x="16027" y="7885"/>
                  </a:cubicBezTo>
                  <a:cubicBezTo>
                    <a:pt x="16843" y="7413"/>
                    <a:pt x="17762" y="7161"/>
                    <a:pt x="18660" y="7161"/>
                  </a:cubicBezTo>
                  <a:cubicBezTo>
                    <a:pt x="19780" y="7161"/>
                    <a:pt x="20869" y="7552"/>
                    <a:pt x="21694" y="8397"/>
                  </a:cubicBezTo>
                  <a:cubicBezTo>
                    <a:pt x="22420" y="9219"/>
                    <a:pt x="22539" y="10719"/>
                    <a:pt x="22015" y="11707"/>
                  </a:cubicBezTo>
                  <a:cubicBezTo>
                    <a:pt x="21956" y="11850"/>
                    <a:pt x="21837" y="11981"/>
                    <a:pt x="21837" y="12136"/>
                  </a:cubicBezTo>
                  <a:cubicBezTo>
                    <a:pt x="21847" y="12236"/>
                    <a:pt x="21941" y="12311"/>
                    <a:pt x="22035" y="12311"/>
                  </a:cubicBezTo>
                  <a:cubicBezTo>
                    <a:pt x="22052" y="12311"/>
                    <a:pt x="22070" y="12308"/>
                    <a:pt x="22087" y="12302"/>
                  </a:cubicBezTo>
                  <a:cubicBezTo>
                    <a:pt x="22384" y="12100"/>
                    <a:pt x="22551" y="11945"/>
                    <a:pt x="22908" y="11850"/>
                  </a:cubicBezTo>
                  <a:cubicBezTo>
                    <a:pt x="23607" y="11634"/>
                    <a:pt x="24318" y="11506"/>
                    <a:pt x="24987" y="11506"/>
                  </a:cubicBezTo>
                  <a:cubicBezTo>
                    <a:pt x="25242" y="11506"/>
                    <a:pt x="25490" y="11525"/>
                    <a:pt x="25730" y="11564"/>
                  </a:cubicBezTo>
                  <a:cubicBezTo>
                    <a:pt x="26861" y="11755"/>
                    <a:pt x="28123" y="12219"/>
                    <a:pt x="28647" y="12886"/>
                  </a:cubicBezTo>
                  <a:cubicBezTo>
                    <a:pt x="29445" y="13934"/>
                    <a:pt x="29826" y="15172"/>
                    <a:pt x="29671" y="16267"/>
                  </a:cubicBezTo>
                  <a:cubicBezTo>
                    <a:pt x="28992" y="16303"/>
                    <a:pt x="28338" y="16505"/>
                    <a:pt x="27802" y="16970"/>
                  </a:cubicBezTo>
                  <a:cubicBezTo>
                    <a:pt x="27111" y="17613"/>
                    <a:pt x="26885" y="18708"/>
                    <a:pt x="28111" y="18768"/>
                  </a:cubicBezTo>
                  <a:cubicBezTo>
                    <a:pt x="28611" y="18732"/>
                    <a:pt x="29028" y="18363"/>
                    <a:pt x="29350" y="18006"/>
                  </a:cubicBezTo>
                  <a:cubicBezTo>
                    <a:pt x="29695" y="17565"/>
                    <a:pt x="29909" y="17101"/>
                    <a:pt x="30016" y="16613"/>
                  </a:cubicBezTo>
                  <a:cubicBezTo>
                    <a:pt x="30076" y="16624"/>
                    <a:pt x="30124" y="16624"/>
                    <a:pt x="30171" y="16636"/>
                  </a:cubicBezTo>
                  <a:cubicBezTo>
                    <a:pt x="31588" y="16779"/>
                    <a:pt x="33314" y="17577"/>
                    <a:pt x="34017" y="18910"/>
                  </a:cubicBezTo>
                  <a:cubicBezTo>
                    <a:pt x="34505" y="19803"/>
                    <a:pt x="34553" y="20792"/>
                    <a:pt x="34505" y="21958"/>
                  </a:cubicBezTo>
                  <a:cubicBezTo>
                    <a:pt x="34493" y="22292"/>
                    <a:pt x="34160" y="23244"/>
                    <a:pt x="33981" y="23578"/>
                  </a:cubicBezTo>
                  <a:cubicBezTo>
                    <a:pt x="33410" y="24602"/>
                    <a:pt x="32505" y="25173"/>
                    <a:pt x="31493" y="25852"/>
                  </a:cubicBezTo>
                  <a:cubicBezTo>
                    <a:pt x="31255" y="26030"/>
                    <a:pt x="30600" y="26221"/>
                    <a:pt x="30909" y="26602"/>
                  </a:cubicBezTo>
                  <a:cubicBezTo>
                    <a:pt x="31088" y="26745"/>
                    <a:pt x="31457" y="26876"/>
                    <a:pt x="31457" y="26923"/>
                  </a:cubicBezTo>
                  <a:cubicBezTo>
                    <a:pt x="31731" y="27150"/>
                    <a:pt x="31743" y="28019"/>
                    <a:pt x="31659" y="28423"/>
                  </a:cubicBezTo>
                  <a:cubicBezTo>
                    <a:pt x="31195" y="30328"/>
                    <a:pt x="30647" y="31900"/>
                    <a:pt x="29862" y="33448"/>
                  </a:cubicBezTo>
                  <a:cubicBezTo>
                    <a:pt x="29790" y="33627"/>
                    <a:pt x="29802" y="33555"/>
                    <a:pt x="29754" y="33722"/>
                  </a:cubicBezTo>
                  <a:cubicBezTo>
                    <a:pt x="29743" y="33781"/>
                    <a:pt x="29754" y="33841"/>
                    <a:pt x="29790" y="33877"/>
                  </a:cubicBezTo>
                  <a:cubicBezTo>
                    <a:pt x="29828" y="33937"/>
                    <a:pt x="29894" y="33969"/>
                    <a:pt x="29962" y="33969"/>
                  </a:cubicBezTo>
                  <a:cubicBezTo>
                    <a:pt x="30001" y="33969"/>
                    <a:pt x="30041" y="33958"/>
                    <a:pt x="30076" y="33936"/>
                  </a:cubicBezTo>
                  <a:cubicBezTo>
                    <a:pt x="30159" y="33888"/>
                    <a:pt x="30183" y="33781"/>
                    <a:pt x="30231" y="33710"/>
                  </a:cubicBezTo>
                  <a:cubicBezTo>
                    <a:pt x="30362" y="33460"/>
                    <a:pt x="30481" y="33210"/>
                    <a:pt x="30612" y="32960"/>
                  </a:cubicBezTo>
                  <a:cubicBezTo>
                    <a:pt x="31231" y="31662"/>
                    <a:pt x="31755" y="30150"/>
                    <a:pt x="32136" y="28483"/>
                  </a:cubicBezTo>
                  <a:cubicBezTo>
                    <a:pt x="32231" y="27828"/>
                    <a:pt x="32267" y="26971"/>
                    <a:pt x="31707" y="26507"/>
                  </a:cubicBezTo>
                  <a:cubicBezTo>
                    <a:pt x="31648" y="26459"/>
                    <a:pt x="31588" y="26423"/>
                    <a:pt x="31517" y="26399"/>
                  </a:cubicBezTo>
                  <a:cubicBezTo>
                    <a:pt x="32493" y="25792"/>
                    <a:pt x="33481" y="25137"/>
                    <a:pt x="34172" y="24209"/>
                  </a:cubicBezTo>
                  <a:cubicBezTo>
                    <a:pt x="34719" y="23328"/>
                    <a:pt x="35077" y="22280"/>
                    <a:pt x="34981" y="21244"/>
                  </a:cubicBezTo>
                  <a:cubicBezTo>
                    <a:pt x="34981" y="19137"/>
                    <a:pt x="34029" y="17553"/>
                    <a:pt x="32040" y="16755"/>
                  </a:cubicBezTo>
                  <a:cubicBezTo>
                    <a:pt x="31445" y="16482"/>
                    <a:pt x="30766" y="16291"/>
                    <a:pt x="30088" y="16255"/>
                  </a:cubicBezTo>
                  <a:cubicBezTo>
                    <a:pt x="30243" y="15053"/>
                    <a:pt x="29802" y="13803"/>
                    <a:pt x="29064" y="12755"/>
                  </a:cubicBezTo>
                  <a:cubicBezTo>
                    <a:pt x="28588" y="12064"/>
                    <a:pt x="27778" y="11731"/>
                    <a:pt x="27016" y="11469"/>
                  </a:cubicBezTo>
                  <a:cubicBezTo>
                    <a:pt x="26337" y="11233"/>
                    <a:pt x="25624" y="11109"/>
                    <a:pt x="24911" y="11109"/>
                  </a:cubicBezTo>
                  <a:cubicBezTo>
                    <a:pt x="24435" y="11109"/>
                    <a:pt x="23958" y="11164"/>
                    <a:pt x="23492" y="11279"/>
                  </a:cubicBezTo>
                  <a:cubicBezTo>
                    <a:pt x="23194" y="11326"/>
                    <a:pt x="22801" y="11445"/>
                    <a:pt x="22480" y="11600"/>
                  </a:cubicBezTo>
                  <a:cubicBezTo>
                    <a:pt x="22587" y="11338"/>
                    <a:pt x="22658" y="11064"/>
                    <a:pt x="22682" y="10778"/>
                  </a:cubicBezTo>
                  <a:cubicBezTo>
                    <a:pt x="22861" y="8897"/>
                    <a:pt x="22027" y="7742"/>
                    <a:pt x="20289" y="7099"/>
                  </a:cubicBezTo>
                  <a:cubicBezTo>
                    <a:pt x="19784" y="6902"/>
                    <a:pt x="19250" y="6812"/>
                    <a:pt x="18712" y="6812"/>
                  </a:cubicBezTo>
                  <a:cubicBezTo>
                    <a:pt x="17564" y="6812"/>
                    <a:pt x="16399" y="7221"/>
                    <a:pt x="15467" y="7861"/>
                  </a:cubicBezTo>
                  <a:cubicBezTo>
                    <a:pt x="15253" y="8004"/>
                    <a:pt x="15062" y="8195"/>
                    <a:pt x="14895" y="8385"/>
                  </a:cubicBezTo>
                  <a:cubicBezTo>
                    <a:pt x="15098" y="6802"/>
                    <a:pt x="14693" y="5206"/>
                    <a:pt x="13324" y="4242"/>
                  </a:cubicBezTo>
                  <a:cubicBezTo>
                    <a:pt x="12685" y="3794"/>
                    <a:pt x="11964" y="3606"/>
                    <a:pt x="11232" y="3606"/>
                  </a:cubicBezTo>
                  <a:cubicBezTo>
                    <a:pt x="10914" y="3606"/>
                    <a:pt x="10593" y="3641"/>
                    <a:pt x="10276" y="3706"/>
                  </a:cubicBezTo>
                  <a:cubicBezTo>
                    <a:pt x="10276" y="3635"/>
                    <a:pt x="10276" y="3563"/>
                    <a:pt x="10264" y="3504"/>
                  </a:cubicBezTo>
                  <a:cubicBezTo>
                    <a:pt x="10228" y="3063"/>
                    <a:pt x="10014" y="2527"/>
                    <a:pt x="9907" y="2289"/>
                  </a:cubicBezTo>
                  <a:cubicBezTo>
                    <a:pt x="9692" y="1801"/>
                    <a:pt x="9419" y="1325"/>
                    <a:pt x="9049" y="932"/>
                  </a:cubicBezTo>
                  <a:cubicBezTo>
                    <a:pt x="8287" y="292"/>
                    <a:pt x="7286" y="1"/>
                    <a:pt x="6288" y="1"/>
                  </a:cubicBez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977;p31">
              <a:extLst>
                <a:ext uri="{FF2B5EF4-FFF2-40B4-BE49-F238E27FC236}">
                  <a16:creationId xmlns:a16="http://schemas.microsoft.com/office/drawing/2014/main" id="{E0285EF1-8064-8EBB-C96D-5341D5606CBE}"/>
                </a:ext>
              </a:extLst>
            </p:cNvPr>
            <p:cNvSpPr/>
            <p:nvPr/>
          </p:nvSpPr>
          <p:spPr>
            <a:xfrm>
              <a:off x="9541891" y="4103196"/>
              <a:ext cx="40738" cy="184529"/>
            </a:xfrm>
            <a:custGeom>
              <a:avLst/>
              <a:gdLst/>
              <a:ahLst/>
              <a:cxnLst/>
              <a:rect l="l" t="t" r="r" b="b"/>
              <a:pathLst>
                <a:path w="1012" h="4584" extrusionOk="0">
                  <a:moveTo>
                    <a:pt x="814" y="1"/>
                  </a:moveTo>
                  <a:cubicBezTo>
                    <a:pt x="758" y="1"/>
                    <a:pt x="702" y="26"/>
                    <a:pt x="667" y="82"/>
                  </a:cubicBezTo>
                  <a:cubicBezTo>
                    <a:pt x="274" y="677"/>
                    <a:pt x="120" y="1379"/>
                    <a:pt x="72" y="2094"/>
                  </a:cubicBezTo>
                  <a:cubicBezTo>
                    <a:pt x="1" y="2903"/>
                    <a:pt x="72" y="3749"/>
                    <a:pt x="393" y="4499"/>
                  </a:cubicBezTo>
                  <a:cubicBezTo>
                    <a:pt x="432" y="4557"/>
                    <a:pt x="494" y="4583"/>
                    <a:pt x="557" y="4583"/>
                  </a:cubicBezTo>
                  <a:cubicBezTo>
                    <a:pt x="649" y="4583"/>
                    <a:pt x="741" y="4526"/>
                    <a:pt x="763" y="4427"/>
                  </a:cubicBezTo>
                  <a:cubicBezTo>
                    <a:pt x="786" y="4344"/>
                    <a:pt x="751" y="4261"/>
                    <a:pt x="715" y="4177"/>
                  </a:cubicBezTo>
                  <a:cubicBezTo>
                    <a:pt x="334" y="3082"/>
                    <a:pt x="334" y="1939"/>
                    <a:pt x="667" y="855"/>
                  </a:cubicBezTo>
                  <a:lnTo>
                    <a:pt x="667" y="855"/>
                  </a:lnTo>
                  <a:cubicBezTo>
                    <a:pt x="666" y="858"/>
                    <a:pt x="665" y="860"/>
                    <a:pt x="665" y="860"/>
                  </a:cubicBezTo>
                  <a:cubicBezTo>
                    <a:pt x="664" y="860"/>
                    <a:pt x="825" y="528"/>
                    <a:pt x="870" y="427"/>
                  </a:cubicBezTo>
                  <a:cubicBezTo>
                    <a:pt x="905" y="343"/>
                    <a:pt x="977" y="284"/>
                    <a:pt x="989" y="201"/>
                  </a:cubicBezTo>
                  <a:cubicBezTo>
                    <a:pt x="1012" y="79"/>
                    <a:pt x="913" y="1"/>
                    <a:pt x="814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978;p31">
              <a:extLst>
                <a:ext uri="{FF2B5EF4-FFF2-40B4-BE49-F238E27FC236}">
                  <a16:creationId xmlns:a16="http://schemas.microsoft.com/office/drawing/2014/main" id="{7CD20817-DF51-CB0D-6CF7-3942C6614856}"/>
                </a:ext>
              </a:extLst>
            </p:cNvPr>
            <p:cNvSpPr/>
            <p:nvPr/>
          </p:nvSpPr>
          <p:spPr>
            <a:xfrm>
              <a:off x="9463272" y="4303626"/>
              <a:ext cx="311131" cy="406737"/>
            </a:xfrm>
            <a:custGeom>
              <a:avLst/>
              <a:gdLst/>
              <a:ahLst/>
              <a:cxnLst/>
              <a:rect l="l" t="t" r="r" b="b"/>
              <a:pathLst>
                <a:path w="7729" h="10104" extrusionOk="0">
                  <a:moveTo>
                    <a:pt x="703" y="9354"/>
                  </a:moveTo>
                  <a:lnTo>
                    <a:pt x="703" y="9354"/>
                  </a:lnTo>
                  <a:cubicBezTo>
                    <a:pt x="714" y="9359"/>
                    <a:pt x="725" y="9363"/>
                    <a:pt x="736" y="9367"/>
                  </a:cubicBezTo>
                  <a:lnTo>
                    <a:pt x="736" y="9367"/>
                  </a:lnTo>
                  <a:cubicBezTo>
                    <a:pt x="725" y="9360"/>
                    <a:pt x="711" y="9354"/>
                    <a:pt x="703" y="9354"/>
                  </a:cubicBezTo>
                  <a:close/>
                  <a:moveTo>
                    <a:pt x="3935" y="0"/>
                  </a:moveTo>
                  <a:cubicBezTo>
                    <a:pt x="3385" y="0"/>
                    <a:pt x="2665" y="159"/>
                    <a:pt x="2358" y="317"/>
                  </a:cubicBezTo>
                  <a:cubicBezTo>
                    <a:pt x="1942" y="484"/>
                    <a:pt x="1573" y="758"/>
                    <a:pt x="1227" y="1032"/>
                  </a:cubicBezTo>
                  <a:cubicBezTo>
                    <a:pt x="1120" y="1139"/>
                    <a:pt x="894" y="1222"/>
                    <a:pt x="965" y="1401"/>
                  </a:cubicBezTo>
                  <a:cubicBezTo>
                    <a:pt x="987" y="1459"/>
                    <a:pt x="1049" y="1495"/>
                    <a:pt x="1110" y="1495"/>
                  </a:cubicBezTo>
                  <a:cubicBezTo>
                    <a:pt x="1149" y="1495"/>
                    <a:pt x="1188" y="1481"/>
                    <a:pt x="1215" y="1449"/>
                  </a:cubicBezTo>
                  <a:cubicBezTo>
                    <a:pt x="1994" y="734"/>
                    <a:pt x="2884" y="390"/>
                    <a:pt x="3745" y="390"/>
                  </a:cubicBezTo>
                  <a:cubicBezTo>
                    <a:pt x="4806" y="390"/>
                    <a:pt x="5822" y="914"/>
                    <a:pt x="6526" y="1913"/>
                  </a:cubicBezTo>
                  <a:cubicBezTo>
                    <a:pt x="6990" y="2473"/>
                    <a:pt x="7133" y="3413"/>
                    <a:pt x="7180" y="3889"/>
                  </a:cubicBezTo>
                  <a:cubicBezTo>
                    <a:pt x="7264" y="4782"/>
                    <a:pt x="7216" y="5354"/>
                    <a:pt x="6930" y="6187"/>
                  </a:cubicBezTo>
                  <a:cubicBezTo>
                    <a:pt x="6704" y="6723"/>
                    <a:pt x="6585" y="7104"/>
                    <a:pt x="6180" y="7640"/>
                  </a:cubicBezTo>
                  <a:cubicBezTo>
                    <a:pt x="5549" y="8509"/>
                    <a:pt x="4359" y="9188"/>
                    <a:pt x="3192" y="9509"/>
                  </a:cubicBezTo>
                  <a:cubicBezTo>
                    <a:pt x="2870" y="9616"/>
                    <a:pt x="1918" y="9616"/>
                    <a:pt x="1680" y="9616"/>
                  </a:cubicBezTo>
                  <a:cubicBezTo>
                    <a:pt x="1358" y="9570"/>
                    <a:pt x="1037" y="9480"/>
                    <a:pt x="736" y="9367"/>
                  </a:cubicBezTo>
                  <a:lnTo>
                    <a:pt x="736" y="9367"/>
                  </a:lnTo>
                  <a:cubicBezTo>
                    <a:pt x="742" y="9370"/>
                    <a:pt x="747" y="9374"/>
                    <a:pt x="751" y="9378"/>
                  </a:cubicBezTo>
                  <a:cubicBezTo>
                    <a:pt x="608" y="9321"/>
                    <a:pt x="384" y="9191"/>
                    <a:pt x="217" y="9191"/>
                  </a:cubicBezTo>
                  <a:cubicBezTo>
                    <a:pt x="106" y="9191"/>
                    <a:pt x="20" y="9249"/>
                    <a:pt x="1" y="9426"/>
                  </a:cubicBezTo>
                  <a:cubicBezTo>
                    <a:pt x="25" y="9700"/>
                    <a:pt x="346" y="9688"/>
                    <a:pt x="406" y="9747"/>
                  </a:cubicBezTo>
                  <a:cubicBezTo>
                    <a:pt x="775" y="9914"/>
                    <a:pt x="1156" y="10033"/>
                    <a:pt x="1549" y="10081"/>
                  </a:cubicBezTo>
                  <a:cubicBezTo>
                    <a:pt x="1724" y="10096"/>
                    <a:pt x="1899" y="10103"/>
                    <a:pt x="2074" y="10103"/>
                  </a:cubicBezTo>
                  <a:cubicBezTo>
                    <a:pt x="2876" y="10103"/>
                    <a:pt x="3671" y="9942"/>
                    <a:pt x="4394" y="9581"/>
                  </a:cubicBezTo>
                  <a:cubicBezTo>
                    <a:pt x="5299" y="9176"/>
                    <a:pt x="6145" y="8592"/>
                    <a:pt x="6704" y="7759"/>
                  </a:cubicBezTo>
                  <a:cubicBezTo>
                    <a:pt x="7228" y="6925"/>
                    <a:pt x="7597" y="5949"/>
                    <a:pt x="7692" y="4949"/>
                  </a:cubicBezTo>
                  <a:cubicBezTo>
                    <a:pt x="7728" y="4556"/>
                    <a:pt x="7669" y="4163"/>
                    <a:pt x="7645" y="3770"/>
                  </a:cubicBezTo>
                  <a:cubicBezTo>
                    <a:pt x="7609" y="3485"/>
                    <a:pt x="7549" y="2913"/>
                    <a:pt x="7359" y="2461"/>
                  </a:cubicBezTo>
                  <a:cubicBezTo>
                    <a:pt x="6942" y="1306"/>
                    <a:pt x="5537" y="79"/>
                    <a:pt x="4132" y="8"/>
                  </a:cubicBezTo>
                  <a:cubicBezTo>
                    <a:pt x="4070" y="3"/>
                    <a:pt x="4004" y="0"/>
                    <a:pt x="3935" y="0"/>
                  </a:cubicBez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979;p31">
              <a:extLst>
                <a:ext uri="{FF2B5EF4-FFF2-40B4-BE49-F238E27FC236}">
                  <a16:creationId xmlns:a16="http://schemas.microsoft.com/office/drawing/2014/main" id="{BB0A12D2-54AC-FEA4-DDB3-BA79BF2F1153}"/>
                </a:ext>
              </a:extLst>
            </p:cNvPr>
            <p:cNvSpPr/>
            <p:nvPr/>
          </p:nvSpPr>
          <p:spPr>
            <a:xfrm>
              <a:off x="9503447" y="4431436"/>
              <a:ext cx="169876" cy="89970"/>
            </a:xfrm>
            <a:custGeom>
              <a:avLst/>
              <a:gdLst/>
              <a:ahLst/>
              <a:cxnLst/>
              <a:rect l="l" t="t" r="r" b="b"/>
              <a:pathLst>
                <a:path w="4220" h="2235" extrusionOk="0">
                  <a:moveTo>
                    <a:pt x="2815" y="1"/>
                  </a:moveTo>
                  <a:cubicBezTo>
                    <a:pt x="1689" y="1"/>
                    <a:pt x="610" y="920"/>
                    <a:pt x="74" y="1965"/>
                  </a:cubicBezTo>
                  <a:cubicBezTo>
                    <a:pt x="1" y="2081"/>
                    <a:pt x="105" y="2234"/>
                    <a:pt x="237" y="2234"/>
                  </a:cubicBezTo>
                  <a:cubicBezTo>
                    <a:pt x="254" y="2234"/>
                    <a:pt x="271" y="2232"/>
                    <a:pt x="289" y="2226"/>
                  </a:cubicBezTo>
                  <a:cubicBezTo>
                    <a:pt x="420" y="2167"/>
                    <a:pt x="372" y="2143"/>
                    <a:pt x="491" y="2000"/>
                  </a:cubicBezTo>
                  <a:cubicBezTo>
                    <a:pt x="984" y="1047"/>
                    <a:pt x="1920" y="316"/>
                    <a:pt x="2845" y="316"/>
                  </a:cubicBezTo>
                  <a:cubicBezTo>
                    <a:pt x="2926" y="316"/>
                    <a:pt x="3006" y="322"/>
                    <a:pt x="3087" y="333"/>
                  </a:cubicBezTo>
                  <a:cubicBezTo>
                    <a:pt x="3480" y="393"/>
                    <a:pt x="3634" y="536"/>
                    <a:pt x="3992" y="714"/>
                  </a:cubicBezTo>
                  <a:cubicBezTo>
                    <a:pt x="4003" y="717"/>
                    <a:pt x="4014" y="718"/>
                    <a:pt x="4025" y="718"/>
                  </a:cubicBezTo>
                  <a:cubicBezTo>
                    <a:pt x="4167" y="718"/>
                    <a:pt x="4220" y="507"/>
                    <a:pt x="4087" y="441"/>
                  </a:cubicBezTo>
                  <a:cubicBezTo>
                    <a:pt x="3674" y="133"/>
                    <a:pt x="3241" y="1"/>
                    <a:pt x="2815" y="1"/>
                  </a:cubicBez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980;p31">
              <a:extLst>
                <a:ext uri="{FF2B5EF4-FFF2-40B4-BE49-F238E27FC236}">
                  <a16:creationId xmlns:a16="http://schemas.microsoft.com/office/drawing/2014/main" id="{A2528142-73DE-D2AF-A4A3-ADA084DE5449}"/>
                </a:ext>
              </a:extLst>
            </p:cNvPr>
            <p:cNvSpPr/>
            <p:nvPr/>
          </p:nvSpPr>
          <p:spPr>
            <a:xfrm>
              <a:off x="8107887" y="3839325"/>
              <a:ext cx="813755" cy="1177056"/>
            </a:xfrm>
            <a:custGeom>
              <a:avLst/>
              <a:gdLst/>
              <a:ahLst/>
              <a:cxnLst/>
              <a:rect l="l" t="t" r="r" b="b"/>
              <a:pathLst>
                <a:path w="20215" h="29240" extrusionOk="0">
                  <a:moveTo>
                    <a:pt x="3136" y="1"/>
                  </a:moveTo>
                  <a:cubicBezTo>
                    <a:pt x="3102" y="1"/>
                    <a:pt x="3068" y="17"/>
                    <a:pt x="3048" y="52"/>
                  </a:cubicBezTo>
                  <a:cubicBezTo>
                    <a:pt x="1381" y="3779"/>
                    <a:pt x="83" y="8125"/>
                    <a:pt x="71" y="12411"/>
                  </a:cubicBezTo>
                  <a:cubicBezTo>
                    <a:pt x="0" y="14507"/>
                    <a:pt x="167" y="16364"/>
                    <a:pt x="822" y="18352"/>
                  </a:cubicBezTo>
                  <a:cubicBezTo>
                    <a:pt x="1703" y="20864"/>
                    <a:pt x="3322" y="23091"/>
                    <a:pt x="5334" y="24829"/>
                  </a:cubicBezTo>
                  <a:cubicBezTo>
                    <a:pt x="6084" y="25556"/>
                    <a:pt x="6941" y="26187"/>
                    <a:pt x="7870" y="26675"/>
                  </a:cubicBezTo>
                  <a:cubicBezTo>
                    <a:pt x="8858" y="27270"/>
                    <a:pt x="9906" y="27794"/>
                    <a:pt x="11001" y="28175"/>
                  </a:cubicBezTo>
                  <a:cubicBezTo>
                    <a:pt x="12941" y="28910"/>
                    <a:pt x="15015" y="29239"/>
                    <a:pt x="17079" y="29239"/>
                  </a:cubicBezTo>
                  <a:cubicBezTo>
                    <a:pt x="17220" y="29239"/>
                    <a:pt x="17361" y="29238"/>
                    <a:pt x="17502" y="29235"/>
                  </a:cubicBezTo>
                  <a:cubicBezTo>
                    <a:pt x="18312" y="29211"/>
                    <a:pt x="19121" y="29139"/>
                    <a:pt x="19919" y="28996"/>
                  </a:cubicBezTo>
                  <a:cubicBezTo>
                    <a:pt x="20026" y="28973"/>
                    <a:pt x="20181" y="28985"/>
                    <a:pt x="20205" y="28854"/>
                  </a:cubicBezTo>
                  <a:cubicBezTo>
                    <a:pt x="20214" y="28734"/>
                    <a:pt x="20136" y="28699"/>
                    <a:pt x="20028" y="28699"/>
                  </a:cubicBezTo>
                  <a:cubicBezTo>
                    <a:pt x="19875" y="28699"/>
                    <a:pt x="19662" y="28771"/>
                    <a:pt x="19563" y="28771"/>
                  </a:cubicBezTo>
                  <a:cubicBezTo>
                    <a:pt x="19558" y="28771"/>
                    <a:pt x="19554" y="28771"/>
                    <a:pt x="19550" y="28770"/>
                  </a:cubicBezTo>
                  <a:cubicBezTo>
                    <a:pt x="18907" y="28842"/>
                    <a:pt x="18252" y="28901"/>
                    <a:pt x="17609" y="28901"/>
                  </a:cubicBezTo>
                  <a:cubicBezTo>
                    <a:pt x="17503" y="28903"/>
                    <a:pt x="17397" y="28904"/>
                    <a:pt x="17291" y="28904"/>
                  </a:cubicBezTo>
                  <a:cubicBezTo>
                    <a:pt x="15057" y="28904"/>
                    <a:pt x="12996" y="28542"/>
                    <a:pt x="10870" y="27734"/>
                  </a:cubicBezTo>
                  <a:cubicBezTo>
                    <a:pt x="9549" y="27282"/>
                    <a:pt x="8215" y="26532"/>
                    <a:pt x="6941" y="25734"/>
                  </a:cubicBezTo>
                  <a:cubicBezTo>
                    <a:pt x="6203" y="25222"/>
                    <a:pt x="5429" y="24484"/>
                    <a:pt x="4727" y="23758"/>
                  </a:cubicBezTo>
                  <a:cubicBezTo>
                    <a:pt x="3453" y="22484"/>
                    <a:pt x="2488" y="21019"/>
                    <a:pt x="1607" y="19233"/>
                  </a:cubicBezTo>
                  <a:cubicBezTo>
                    <a:pt x="953" y="17769"/>
                    <a:pt x="488" y="15733"/>
                    <a:pt x="441" y="14054"/>
                  </a:cubicBezTo>
                  <a:cubicBezTo>
                    <a:pt x="405" y="12554"/>
                    <a:pt x="464" y="10685"/>
                    <a:pt x="643" y="9375"/>
                  </a:cubicBezTo>
                  <a:cubicBezTo>
                    <a:pt x="905" y="7458"/>
                    <a:pt x="1381" y="5565"/>
                    <a:pt x="1941" y="3708"/>
                  </a:cubicBezTo>
                  <a:cubicBezTo>
                    <a:pt x="2179" y="2898"/>
                    <a:pt x="2429" y="2088"/>
                    <a:pt x="2750" y="1314"/>
                  </a:cubicBezTo>
                  <a:cubicBezTo>
                    <a:pt x="2881" y="969"/>
                    <a:pt x="3024" y="624"/>
                    <a:pt x="3155" y="338"/>
                  </a:cubicBezTo>
                  <a:cubicBezTo>
                    <a:pt x="3179" y="243"/>
                    <a:pt x="3250" y="171"/>
                    <a:pt x="3239" y="76"/>
                  </a:cubicBezTo>
                  <a:cubicBezTo>
                    <a:pt x="3225" y="29"/>
                    <a:pt x="3180" y="1"/>
                    <a:pt x="3136" y="1"/>
                  </a:cubicBez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981;p31">
              <a:extLst>
                <a:ext uri="{FF2B5EF4-FFF2-40B4-BE49-F238E27FC236}">
                  <a16:creationId xmlns:a16="http://schemas.microsoft.com/office/drawing/2014/main" id="{D8FCBF19-6020-8484-187D-3C05432D1386}"/>
                </a:ext>
              </a:extLst>
            </p:cNvPr>
            <p:cNvSpPr/>
            <p:nvPr/>
          </p:nvSpPr>
          <p:spPr>
            <a:xfrm>
              <a:off x="9044862" y="4711530"/>
              <a:ext cx="395586" cy="268340"/>
            </a:xfrm>
            <a:custGeom>
              <a:avLst/>
              <a:gdLst/>
              <a:ahLst/>
              <a:cxnLst/>
              <a:rect l="l" t="t" r="r" b="b"/>
              <a:pathLst>
                <a:path w="9827" h="6666" extrusionOk="0">
                  <a:moveTo>
                    <a:pt x="9631" y="0"/>
                  </a:moveTo>
                  <a:cubicBezTo>
                    <a:pt x="9577" y="0"/>
                    <a:pt x="9524" y="24"/>
                    <a:pt x="9490" y="79"/>
                  </a:cubicBezTo>
                  <a:cubicBezTo>
                    <a:pt x="8764" y="1138"/>
                    <a:pt x="7930" y="2091"/>
                    <a:pt x="6906" y="3007"/>
                  </a:cubicBezTo>
                  <a:cubicBezTo>
                    <a:pt x="6275" y="3579"/>
                    <a:pt x="5763" y="4043"/>
                    <a:pt x="5132" y="4448"/>
                  </a:cubicBezTo>
                  <a:cubicBezTo>
                    <a:pt x="4418" y="4936"/>
                    <a:pt x="3811" y="5151"/>
                    <a:pt x="3204" y="5413"/>
                  </a:cubicBezTo>
                  <a:cubicBezTo>
                    <a:pt x="2703" y="5615"/>
                    <a:pt x="1668" y="6020"/>
                    <a:pt x="834" y="6175"/>
                  </a:cubicBezTo>
                  <a:cubicBezTo>
                    <a:pt x="584" y="6246"/>
                    <a:pt x="334" y="6294"/>
                    <a:pt x="96" y="6389"/>
                  </a:cubicBezTo>
                  <a:cubicBezTo>
                    <a:pt x="1" y="6460"/>
                    <a:pt x="36" y="6639"/>
                    <a:pt x="156" y="6663"/>
                  </a:cubicBezTo>
                  <a:cubicBezTo>
                    <a:pt x="171" y="6665"/>
                    <a:pt x="186" y="6666"/>
                    <a:pt x="203" y="6666"/>
                  </a:cubicBezTo>
                  <a:cubicBezTo>
                    <a:pt x="276" y="6666"/>
                    <a:pt x="365" y="6646"/>
                    <a:pt x="501" y="6627"/>
                  </a:cubicBezTo>
                  <a:cubicBezTo>
                    <a:pt x="929" y="6532"/>
                    <a:pt x="1358" y="6484"/>
                    <a:pt x="1787" y="6365"/>
                  </a:cubicBezTo>
                  <a:cubicBezTo>
                    <a:pt x="2656" y="6103"/>
                    <a:pt x="3477" y="5734"/>
                    <a:pt x="3906" y="5555"/>
                  </a:cubicBezTo>
                  <a:cubicBezTo>
                    <a:pt x="5644" y="4853"/>
                    <a:pt x="7073" y="3555"/>
                    <a:pt x="8299" y="2174"/>
                  </a:cubicBezTo>
                  <a:cubicBezTo>
                    <a:pt x="8811" y="1531"/>
                    <a:pt x="9407" y="912"/>
                    <a:pt x="9811" y="186"/>
                  </a:cubicBezTo>
                  <a:cubicBezTo>
                    <a:pt x="9827" y="78"/>
                    <a:pt x="9728" y="0"/>
                    <a:pt x="9631" y="0"/>
                  </a:cubicBez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982;p31">
              <a:extLst>
                <a:ext uri="{FF2B5EF4-FFF2-40B4-BE49-F238E27FC236}">
                  <a16:creationId xmlns:a16="http://schemas.microsoft.com/office/drawing/2014/main" id="{1F049092-909B-1CB7-96EA-1E8F566CB647}"/>
                </a:ext>
              </a:extLst>
            </p:cNvPr>
            <p:cNvSpPr/>
            <p:nvPr/>
          </p:nvSpPr>
          <p:spPr>
            <a:xfrm>
              <a:off x="8506894" y="5005150"/>
              <a:ext cx="537525" cy="183724"/>
            </a:xfrm>
            <a:custGeom>
              <a:avLst/>
              <a:gdLst/>
              <a:ahLst/>
              <a:cxnLst/>
              <a:rect l="l" t="t" r="r" b="b"/>
              <a:pathLst>
                <a:path w="13353" h="4564" extrusionOk="0">
                  <a:moveTo>
                    <a:pt x="193" y="0"/>
                  </a:moveTo>
                  <a:cubicBezTo>
                    <a:pt x="100" y="0"/>
                    <a:pt x="1" y="84"/>
                    <a:pt x="42" y="190"/>
                  </a:cubicBezTo>
                  <a:cubicBezTo>
                    <a:pt x="196" y="666"/>
                    <a:pt x="411" y="1131"/>
                    <a:pt x="673" y="1559"/>
                  </a:cubicBezTo>
                  <a:cubicBezTo>
                    <a:pt x="875" y="1869"/>
                    <a:pt x="1101" y="2083"/>
                    <a:pt x="1256" y="2298"/>
                  </a:cubicBezTo>
                  <a:cubicBezTo>
                    <a:pt x="1982" y="3262"/>
                    <a:pt x="3042" y="3953"/>
                    <a:pt x="4197" y="4310"/>
                  </a:cubicBezTo>
                  <a:cubicBezTo>
                    <a:pt x="4887" y="4490"/>
                    <a:pt x="5599" y="4563"/>
                    <a:pt x="6314" y="4563"/>
                  </a:cubicBezTo>
                  <a:cubicBezTo>
                    <a:pt x="6969" y="4563"/>
                    <a:pt x="7626" y="4502"/>
                    <a:pt x="8269" y="4405"/>
                  </a:cubicBezTo>
                  <a:cubicBezTo>
                    <a:pt x="9400" y="4191"/>
                    <a:pt x="10483" y="3726"/>
                    <a:pt x="11436" y="3083"/>
                  </a:cubicBezTo>
                  <a:cubicBezTo>
                    <a:pt x="11900" y="2762"/>
                    <a:pt x="12269" y="2333"/>
                    <a:pt x="12638" y="1905"/>
                  </a:cubicBezTo>
                  <a:cubicBezTo>
                    <a:pt x="12781" y="1714"/>
                    <a:pt x="13353" y="1131"/>
                    <a:pt x="13043" y="928"/>
                  </a:cubicBezTo>
                  <a:cubicBezTo>
                    <a:pt x="13010" y="909"/>
                    <a:pt x="12979" y="900"/>
                    <a:pt x="12949" y="900"/>
                  </a:cubicBezTo>
                  <a:cubicBezTo>
                    <a:pt x="12741" y="900"/>
                    <a:pt x="12604" y="1314"/>
                    <a:pt x="12531" y="1345"/>
                  </a:cubicBezTo>
                  <a:cubicBezTo>
                    <a:pt x="11972" y="2012"/>
                    <a:pt x="11519" y="2548"/>
                    <a:pt x="10841" y="2929"/>
                  </a:cubicBezTo>
                  <a:cubicBezTo>
                    <a:pt x="9400" y="3750"/>
                    <a:pt x="8043" y="4119"/>
                    <a:pt x="6376" y="4131"/>
                  </a:cubicBezTo>
                  <a:cubicBezTo>
                    <a:pt x="5519" y="4119"/>
                    <a:pt x="4911" y="4095"/>
                    <a:pt x="4149" y="3869"/>
                  </a:cubicBezTo>
                  <a:cubicBezTo>
                    <a:pt x="3518" y="3667"/>
                    <a:pt x="2625" y="3191"/>
                    <a:pt x="2137" y="2726"/>
                  </a:cubicBezTo>
                  <a:cubicBezTo>
                    <a:pt x="1613" y="2179"/>
                    <a:pt x="1089" y="1702"/>
                    <a:pt x="756" y="1131"/>
                  </a:cubicBezTo>
                  <a:cubicBezTo>
                    <a:pt x="554" y="750"/>
                    <a:pt x="470" y="488"/>
                    <a:pt x="304" y="59"/>
                  </a:cubicBezTo>
                  <a:cubicBezTo>
                    <a:pt x="277" y="18"/>
                    <a:pt x="236" y="0"/>
                    <a:pt x="193" y="0"/>
                  </a:cubicBez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983;p31">
              <a:extLst>
                <a:ext uri="{FF2B5EF4-FFF2-40B4-BE49-F238E27FC236}">
                  <a16:creationId xmlns:a16="http://schemas.microsoft.com/office/drawing/2014/main" id="{8F22F8C7-99F5-159A-C614-61A896F44103}"/>
                </a:ext>
              </a:extLst>
            </p:cNvPr>
            <p:cNvSpPr/>
            <p:nvPr/>
          </p:nvSpPr>
          <p:spPr>
            <a:xfrm>
              <a:off x="8065216" y="4956723"/>
              <a:ext cx="376747" cy="347320"/>
            </a:xfrm>
            <a:custGeom>
              <a:avLst/>
              <a:gdLst/>
              <a:ahLst/>
              <a:cxnLst/>
              <a:rect l="l" t="t" r="r" b="b"/>
              <a:pathLst>
                <a:path w="9359" h="8628" extrusionOk="0">
                  <a:moveTo>
                    <a:pt x="9144" y="0"/>
                  </a:moveTo>
                  <a:cubicBezTo>
                    <a:pt x="5191" y="274"/>
                    <a:pt x="2251" y="3620"/>
                    <a:pt x="655" y="7001"/>
                  </a:cubicBezTo>
                  <a:cubicBezTo>
                    <a:pt x="441" y="7453"/>
                    <a:pt x="346" y="7680"/>
                    <a:pt x="179" y="8108"/>
                  </a:cubicBezTo>
                  <a:cubicBezTo>
                    <a:pt x="119" y="8275"/>
                    <a:pt x="0" y="8549"/>
                    <a:pt x="238" y="8620"/>
                  </a:cubicBezTo>
                  <a:cubicBezTo>
                    <a:pt x="259" y="8625"/>
                    <a:pt x="278" y="8627"/>
                    <a:pt x="296" y="8627"/>
                  </a:cubicBezTo>
                  <a:cubicBezTo>
                    <a:pt x="455" y="8627"/>
                    <a:pt x="516" y="8450"/>
                    <a:pt x="548" y="8311"/>
                  </a:cubicBezTo>
                  <a:cubicBezTo>
                    <a:pt x="584" y="8227"/>
                    <a:pt x="608" y="8144"/>
                    <a:pt x="643" y="8073"/>
                  </a:cubicBezTo>
                  <a:cubicBezTo>
                    <a:pt x="661" y="8038"/>
                    <a:pt x="665" y="8016"/>
                    <a:pt x="667" y="8016"/>
                  </a:cubicBezTo>
                  <a:cubicBezTo>
                    <a:pt x="667" y="8016"/>
                    <a:pt x="667" y="8019"/>
                    <a:pt x="667" y="8025"/>
                  </a:cubicBezTo>
                  <a:cubicBezTo>
                    <a:pt x="870" y="7513"/>
                    <a:pt x="1048" y="7168"/>
                    <a:pt x="1322" y="6608"/>
                  </a:cubicBezTo>
                  <a:cubicBezTo>
                    <a:pt x="2239" y="4846"/>
                    <a:pt x="3310" y="3405"/>
                    <a:pt x="4882" y="2120"/>
                  </a:cubicBezTo>
                  <a:cubicBezTo>
                    <a:pt x="5382" y="1715"/>
                    <a:pt x="6549" y="905"/>
                    <a:pt x="7394" y="655"/>
                  </a:cubicBezTo>
                  <a:cubicBezTo>
                    <a:pt x="7942" y="476"/>
                    <a:pt x="8394" y="381"/>
                    <a:pt x="8882" y="334"/>
                  </a:cubicBezTo>
                  <a:cubicBezTo>
                    <a:pt x="9013" y="310"/>
                    <a:pt x="9156" y="345"/>
                    <a:pt x="9263" y="262"/>
                  </a:cubicBezTo>
                  <a:cubicBezTo>
                    <a:pt x="9359" y="179"/>
                    <a:pt x="9287" y="0"/>
                    <a:pt x="9144" y="0"/>
                  </a:cubicBez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984;p31">
              <a:extLst>
                <a:ext uri="{FF2B5EF4-FFF2-40B4-BE49-F238E27FC236}">
                  <a16:creationId xmlns:a16="http://schemas.microsoft.com/office/drawing/2014/main" id="{498A002D-3FD6-6C77-CDC3-06AEC0F5FDAB}"/>
                </a:ext>
              </a:extLst>
            </p:cNvPr>
            <p:cNvSpPr/>
            <p:nvPr/>
          </p:nvSpPr>
          <p:spPr>
            <a:xfrm>
              <a:off x="9214014" y="4960869"/>
              <a:ext cx="347562" cy="338867"/>
            </a:xfrm>
            <a:custGeom>
              <a:avLst/>
              <a:gdLst/>
              <a:ahLst/>
              <a:cxnLst/>
              <a:rect l="l" t="t" r="r" b="b"/>
              <a:pathLst>
                <a:path w="8634" h="8418" extrusionOk="0">
                  <a:moveTo>
                    <a:pt x="174" y="1"/>
                  </a:moveTo>
                  <a:cubicBezTo>
                    <a:pt x="52" y="1"/>
                    <a:pt x="1" y="197"/>
                    <a:pt x="145" y="231"/>
                  </a:cubicBezTo>
                  <a:cubicBezTo>
                    <a:pt x="1466" y="576"/>
                    <a:pt x="2573" y="1493"/>
                    <a:pt x="3585" y="2386"/>
                  </a:cubicBezTo>
                  <a:cubicBezTo>
                    <a:pt x="4669" y="3314"/>
                    <a:pt x="5705" y="4576"/>
                    <a:pt x="6491" y="5565"/>
                  </a:cubicBezTo>
                  <a:cubicBezTo>
                    <a:pt x="6943" y="6231"/>
                    <a:pt x="7645" y="7231"/>
                    <a:pt x="8157" y="8029"/>
                  </a:cubicBezTo>
                  <a:cubicBezTo>
                    <a:pt x="8205" y="8112"/>
                    <a:pt x="8241" y="8196"/>
                    <a:pt x="8288" y="8279"/>
                  </a:cubicBezTo>
                  <a:lnTo>
                    <a:pt x="8300" y="8279"/>
                  </a:lnTo>
                  <a:cubicBezTo>
                    <a:pt x="8300" y="8315"/>
                    <a:pt x="8312" y="8363"/>
                    <a:pt x="8336" y="8374"/>
                  </a:cubicBezTo>
                  <a:cubicBezTo>
                    <a:pt x="8370" y="8404"/>
                    <a:pt x="8411" y="8418"/>
                    <a:pt x="8453" y="8418"/>
                  </a:cubicBezTo>
                  <a:cubicBezTo>
                    <a:pt x="8544" y="8418"/>
                    <a:pt x="8634" y="8353"/>
                    <a:pt x="8634" y="8255"/>
                  </a:cubicBezTo>
                  <a:cubicBezTo>
                    <a:pt x="8634" y="8160"/>
                    <a:pt x="8586" y="8065"/>
                    <a:pt x="8538" y="7982"/>
                  </a:cubicBezTo>
                  <a:cubicBezTo>
                    <a:pt x="7979" y="7065"/>
                    <a:pt x="7491" y="6565"/>
                    <a:pt x="6967" y="5696"/>
                  </a:cubicBezTo>
                  <a:cubicBezTo>
                    <a:pt x="5621" y="3898"/>
                    <a:pt x="4062" y="2255"/>
                    <a:pt x="2216" y="957"/>
                  </a:cubicBezTo>
                  <a:cubicBezTo>
                    <a:pt x="1609" y="540"/>
                    <a:pt x="930" y="195"/>
                    <a:pt x="204" y="4"/>
                  </a:cubicBezTo>
                  <a:cubicBezTo>
                    <a:pt x="194" y="2"/>
                    <a:pt x="184" y="1"/>
                    <a:pt x="174" y="1"/>
                  </a:cubicBez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985;p31">
              <a:extLst>
                <a:ext uri="{FF2B5EF4-FFF2-40B4-BE49-F238E27FC236}">
                  <a16:creationId xmlns:a16="http://schemas.microsoft.com/office/drawing/2014/main" id="{3C83E662-CA5F-E484-BD79-C2CE98B26477}"/>
                </a:ext>
              </a:extLst>
            </p:cNvPr>
            <p:cNvSpPr/>
            <p:nvPr/>
          </p:nvSpPr>
          <p:spPr>
            <a:xfrm>
              <a:off x="8398326" y="4099251"/>
              <a:ext cx="94438" cy="129661"/>
            </a:xfrm>
            <a:custGeom>
              <a:avLst/>
              <a:gdLst/>
              <a:ahLst/>
              <a:cxnLst/>
              <a:rect l="l" t="t" r="r" b="b"/>
              <a:pathLst>
                <a:path w="2346" h="3221" extrusionOk="0">
                  <a:moveTo>
                    <a:pt x="1000" y="1"/>
                  </a:moveTo>
                  <a:cubicBezTo>
                    <a:pt x="961" y="1"/>
                    <a:pt x="925" y="7"/>
                    <a:pt x="893" y="25"/>
                  </a:cubicBezTo>
                  <a:cubicBezTo>
                    <a:pt x="869" y="49"/>
                    <a:pt x="869" y="84"/>
                    <a:pt x="893" y="108"/>
                  </a:cubicBezTo>
                  <a:cubicBezTo>
                    <a:pt x="893" y="168"/>
                    <a:pt x="965" y="215"/>
                    <a:pt x="988" y="215"/>
                  </a:cubicBezTo>
                  <a:cubicBezTo>
                    <a:pt x="977" y="215"/>
                    <a:pt x="1000" y="227"/>
                    <a:pt x="1000" y="227"/>
                  </a:cubicBezTo>
                  <a:cubicBezTo>
                    <a:pt x="1358" y="370"/>
                    <a:pt x="1596" y="584"/>
                    <a:pt x="1774" y="918"/>
                  </a:cubicBezTo>
                  <a:cubicBezTo>
                    <a:pt x="1786" y="953"/>
                    <a:pt x="1822" y="1013"/>
                    <a:pt x="1846" y="1096"/>
                  </a:cubicBezTo>
                  <a:cubicBezTo>
                    <a:pt x="1679" y="953"/>
                    <a:pt x="1477" y="858"/>
                    <a:pt x="1238" y="834"/>
                  </a:cubicBezTo>
                  <a:cubicBezTo>
                    <a:pt x="1212" y="832"/>
                    <a:pt x="1185" y="831"/>
                    <a:pt x="1158" y="831"/>
                  </a:cubicBezTo>
                  <a:cubicBezTo>
                    <a:pt x="586" y="831"/>
                    <a:pt x="105" y="1316"/>
                    <a:pt x="48" y="1942"/>
                  </a:cubicBezTo>
                  <a:cubicBezTo>
                    <a:pt x="0" y="2597"/>
                    <a:pt x="453" y="3168"/>
                    <a:pt x="1048" y="3216"/>
                  </a:cubicBezTo>
                  <a:cubicBezTo>
                    <a:pt x="1081" y="3219"/>
                    <a:pt x="1114" y="3221"/>
                    <a:pt x="1147" y="3221"/>
                  </a:cubicBezTo>
                  <a:cubicBezTo>
                    <a:pt x="1333" y="3221"/>
                    <a:pt x="1503" y="3164"/>
                    <a:pt x="1655" y="3073"/>
                  </a:cubicBezTo>
                  <a:cubicBezTo>
                    <a:pt x="1905" y="2966"/>
                    <a:pt x="2084" y="2775"/>
                    <a:pt x="2179" y="2525"/>
                  </a:cubicBezTo>
                  <a:cubicBezTo>
                    <a:pt x="2274" y="2311"/>
                    <a:pt x="2298" y="2132"/>
                    <a:pt x="2310" y="1954"/>
                  </a:cubicBezTo>
                  <a:cubicBezTo>
                    <a:pt x="2334" y="1799"/>
                    <a:pt x="2346" y="1632"/>
                    <a:pt x="2334" y="1465"/>
                  </a:cubicBezTo>
                  <a:cubicBezTo>
                    <a:pt x="2322" y="1108"/>
                    <a:pt x="2120" y="572"/>
                    <a:pt x="1762" y="299"/>
                  </a:cubicBezTo>
                  <a:cubicBezTo>
                    <a:pt x="1596" y="168"/>
                    <a:pt x="1405" y="84"/>
                    <a:pt x="1191" y="25"/>
                  </a:cubicBezTo>
                  <a:cubicBezTo>
                    <a:pt x="1131" y="17"/>
                    <a:pt x="1063" y="1"/>
                    <a:pt x="1000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986;p31">
              <a:extLst>
                <a:ext uri="{FF2B5EF4-FFF2-40B4-BE49-F238E27FC236}">
                  <a16:creationId xmlns:a16="http://schemas.microsoft.com/office/drawing/2014/main" id="{E50C62B9-E4E2-9A47-EB97-3D30E4E68D25}"/>
                </a:ext>
              </a:extLst>
            </p:cNvPr>
            <p:cNvSpPr/>
            <p:nvPr/>
          </p:nvSpPr>
          <p:spPr>
            <a:xfrm>
              <a:off x="8959562" y="4218929"/>
              <a:ext cx="94438" cy="129661"/>
            </a:xfrm>
            <a:custGeom>
              <a:avLst/>
              <a:gdLst/>
              <a:ahLst/>
              <a:cxnLst/>
              <a:rect l="l" t="t" r="r" b="b"/>
              <a:pathLst>
                <a:path w="2346" h="3221" extrusionOk="0">
                  <a:moveTo>
                    <a:pt x="992" y="1"/>
                  </a:moveTo>
                  <a:cubicBezTo>
                    <a:pt x="958" y="1"/>
                    <a:pt x="925" y="5"/>
                    <a:pt x="893" y="16"/>
                  </a:cubicBezTo>
                  <a:cubicBezTo>
                    <a:pt x="870" y="40"/>
                    <a:pt x="881" y="76"/>
                    <a:pt x="893" y="100"/>
                  </a:cubicBezTo>
                  <a:cubicBezTo>
                    <a:pt x="893" y="159"/>
                    <a:pt x="977" y="207"/>
                    <a:pt x="989" y="219"/>
                  </a:cubicBezTo>
                  <a:cubicBezTo>
                    <a:pt x="985" y="215"/>
                    <a:pt x="985" y="214"/>
                    <a:pt x="986" y="214"/>
                  </a:cubicBezTo>
                  <a:lnTo>
                    <a:pt x="986" y="214"/>
                  </a:lnTo>
                  <a:cubicBezTo>
                    <a:pt x="989" y="214"/>
                    <a:pt x="1001" y="222"/>
                    <a:pt x="1001" y="231"/>
                  </a:cubicBezTo>
                  <a:cubicBezTo>
                    <a:pt x="1358" y="374"/>
                    <a:pt x="1608" y="588"/>
                    <a:pt x="1774" y="909"/>
                  </a:cubicBezTo>
                  <a:cubicBezTo>
                    <a:pt x="1798" y="945"/>
                    <a:pt x="1822" y="1017"/>
                    <a:pt x="1846" y="1100"/>
                  </a:cubicBezTo>
                  <a:cubicBezTo>
                    <a:pt x="1679" y="945"/>
                    <a:pt x="1477" y="862"/>
                    <a:pt x="1251" y="838"/>
                  </a:cubicBezTo>
                  <a:cubicBezTo>
                    <a:pt x="1224" y="836"/>
                    <a:pt x="1197" y="835"/>
                    <a:pt x="1171" y="835"/>
                  </a:cubicBezTo>
                  <a:cubicBezTo>
                    <a:pt x="597" y="835"/>
                    <a:pt x="105" y="1319"/>
                    <a:pt x="48" y="1945"/>
                  </a:cubicBezTo>
                  <a:cubicBezTo>
                    <a:pt x="0" y="2600"/>
                    <a:pt x="453" y="3172"/>
                    <a:pt x="1060" y="3219"/>
                  </a:cubicBezTo>
                  <a:cubicBezTo>
                    <a:pt x="1082" y="3220"/>
                    <a:pt x="1103" y="3221"/>
                    <a:pt x="1124" y="3221"/>
                  </a:cubicBezTo>
                  <a:cubicBezTo>
                    <a:pt x="1315" y="3221"/>
                    <a:pt x="1495" y="3173"/>
                    <a:pt x="1655" y="3076"/>
                  </a:cubicBezTo>
                  <a:cubicBezTo>
                    <a:pt x="1905" y="2969"/>
                    <a:pt x="2084" y="2779"/>
                    <a:pt x="2179" y="2529"/>
                  </a:cubicBezTo>
                  <a:cubicBezTo>
                    <a:pt x="2286" y="2302"/>
                    <a:pt x="2298" y="2136"/>
                    <a:pt x="2310" y="1945"/>
                  </a:cubicBezTo>
                  <a:cubicBezTo>
                    <a:pt x="2346" y="1790"/>
                    <a:pt x="2346" y="1636"/>
                    <a:pt x="2334" y="1457"/>
                  </a:cubicBezTo>
                  <a:cubicBezTo>
                    <a:pt x="2322" y="1100"/>
                    <a:pt x="2120" y="576"/>
                    <a:pt x="1774" y="302"/>
                  </a:cubicBezTo>
                  <a:cubicBezTo>
                    <a:pt x="1596" y="159"/>
                    <a:pt x="1405" y="76"/>
                    <a:pt x="1191" y="16"/>
                  </a:cubicBezTo>
                  <a:cubicBezTo>
                    <a:pt x="1128" y="16"/>
                    <a:pt x="1059" y="1"/>
                    <a:pt x="992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987;p31">
              <a:extLst>
                <a:ext uri="{FF2B5EF4-FFF2-40B4-BE49-F238E27FC236}">
                  <a16:creationId xmlns:a16="http://schemas.microsoft.com/office/drawing/2014/main" id="{D86AC5A1-5524-86B0-46F0-921291F135C1}"/>
                </a:ext>
              </a:extLst>
            </p:cNvPr>
            <p:cNvSpPr/>
            <p:nvPr/>
          </p:nvSpPr>
          <p:spPr>
            <a:xfrm>
              <a:off x="8596260" y="4255884"/>
              <a:ext cx="49836" cy="106233"/>
            </a:xfrm>
            <a:custGeom>
              <a:avLst/>
              <a:gdLst/>
              <a:ahLst/>
              <a:cxnLst/>
              <a:rect l="l" t="t" r="r" b="b"/>
              <a:pathLst>
                <a:path w="1238" h="2639" extrusionOk="0">
                  <a:moveTo>
                    <a:pt x="1193" y="1"/>
                  </a:moveTo>
                  <a:cubicBezTo>
                    <a:pt x="1189" y="1"/>
                    <a:pt x="1184" y="2"/>
                    <a:pt x="1179" y="3"/>
                  </a:cubicBezTo>
                  <a:cubicBezTo>
                    <a:pt x="667" y="158"/>
                    <a:pt x="251" y="539"/>
                    <a:pt x="84" y="1027"/>
                  </a:cubicBezTo>
                  <a:cubicBezTo>
                    <a:pt x="12" y="1313"/>
                    <a:pt x="0" y="1611"/>
                    <a:pt x="24" y="1896"/>
                  </a:cubicBezTo>
                  <a:cubicBezTo>
                    <a:pt x="72" y="2146"/>
                    <a:pt x="191" y="2373"/>
                    <a:pt x="334" y="2587"/>
                  </a:cubicBezTo>
                  <a:cubicBezTo>
                    <a:pt x="356" y="2624"/>
                    <a:pt x="388" y="2639"/>
                    <a:pt x="420" y="2639"/>
                  </a:cubicBezTo>
                  <a:cubicBezTo>
                    <a:pt x="492" y="2639"/>
                    <a:pt x="562" y="2562"/>
                    <a:pt x="512" y="2480"/>
                  </a:cubicBezTo>
                  <a:cubicBezTo>
                    <a:pt x="441" y="2373"/>
                    <a:pt x="370" y="2277"/>
                    <a:pt x="310" y="2170"/>
                  </a:cubicBezTo>
                  <a:cubicBezTo>
                    <a:pt x="167" y="1849"/>
                    <a:pt x="167" y="1527"/>
                    <a:pt x="203" y="1253"/>
                  </a:cubicBezTo>
                  <a:cubicBezTo>
                    <a:pt x="239" y="1027"/>
                    <a:pt x="262" y="968"/>
                    <a:pt x="370" y="789"/>
                  </a:cubicBezTo>
                  <a:cubicBezTo>
                    <a:pt x="501" y="587"/>
                    <a:pt x="596" y="432"/>
                    <a:pt x="798" y="277"/>
                  </a:cubicBezTo>
                  <a:cubicBezTo>
                    <a:pt x="834" y="253"/>
                    <a:pt x="1013" y="146"/>
                    <a:pt x="1048" y="134"/>
                  </a:cubicBezTo>
                  <a:cubicBezTo>
                    <a:pt x="1108" y="99"/>
                    <a:pt x="1179" y="99"/>
                    <a:pt x="1227" y="51"/>
                  </a:cubicBezTo>
                  <a:cubicBezTo>
                    <a:pt x="1237" y="30"/>
                    <a:pt x="1221" y="1"/>
                    <a:pt x="1193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988;p31">
              <a:extLst>
                <a:ext uri="{FF2B5EF4-FFF2-40B4-BE49-F238E27FC236}">
                  <a16:creationId xmlns:a16="http://schemas.microsoft.com/office/drawing/2014/main" id="{76A6CECB-C6DD-77DC-6D6F-CCEFBCEB58F1}"/>
                </a:ext>
              </a:extLst>
            </p:cNvPr>
            <p:cNvSpPr/>
            <p:nvPr/>
          </p:nvSpPr>
          <p:spPr>
            <a:xfrm>
              <a:off x="8701688" y="4348671"/>
              <a:ext cx="29789" cy="26689"/>
            </a:xfrm>
            <a:custGeom>
              <a:avLst/>
              <a:gdLst/>
              <a:ahLst/>
              <a:cxnLst/>
              <a:rect l="l" t="t" r="r" b="b"/>
              <a:pathLst>
                <a:path w="740" h="663" extrusionOk="0">
                  <a:moveTo>
                    <a:pt x="542" y="0"/>
                  </a:moveTo>
                  <a:cubicBezTo>
                    <a:pt x="533" y="0"/>
                    <a:pt x="523" y="3"/>
                    <a:pt x="513" y="8"/>
                  </a:cubicBezTo>
                  <a:lnTo>
                    <a:pt x="453" y="32"/>
                  </a:lnTo>
                  <a:cubicBezTo>
                    <a:pt x="334" y="80"/>
                    <a:pt x="239" y="175"/>
                    <a:pt x="144" y="258"/>
                  </a:cubicBezTo>
                  <a:cubicBezTo>
                    <a:pt x="84" y="330"/>
                    <a:pt x="1" y="413"/>
                    <a:pt x="13" y="520"/>
                  </a:cubicBezTo>
                  <a:cubicBezTo>
                    <a:pt x="13" y="520"/>
                    <a:pt x="13" y="520"/>
                    <a:pt x="13" y="532"/>
                  </a:cubicBezTo>
                  <a:cubicBezTo>
                    <a:pt x="13" y="592"/>
                    <a:pt x="25" y="663"/>
                    <a:pt x="96" y="663"/>
                  </a:cubicBezTo>
                  <a:cubicBezTo>
                    <a:pt x="334" y="627"/>
                    <a:pt x="560" y="472"/>
                    <a:pt x="691" y="258"/>
                  </a:cubicBezTo>
                  <a:cubicBezTo>
                    <a:pt x="727" y="211"/>
                    <a:pt x="739" y="139"/>
                    <a:pt x="703" y="80"/>
                  </a:cubicBezTo>
                  <a:cubicBezTo>
                    <a:pt x="680" y="32"/>
                    <a:pt x="632" y="20"/>
                    <a:pt x="584" y="20"/>
                  </a:cubicBezTo>
                  <a:cubicBezTo>
                    <a:pt x="570" y="6"/>
                    <a:pt x="556" y="0"/>
                    <a:pt x="542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989;p31">
              <a:extLst>
                <a:ext uri="{FF2B5EF4-FFF2-40B4-BE49-F238E27FC236}">
                  <a16:creationId xmlns:a16="http://schemas.microsoft.com/office/drawing/2014/main" id="{D1D7301A-61F8-11FF-D2EF-3B6AB45EFFBB}"/>
                </a:ext>
              </a:extLst>
            </p:cNvPr>
            <p:cNvSpPr/>
            <p:nvPr/>
          </p:nvSpPr>
          <p:spPr>
            <a:xfrm>
              <a:off x="8386330" y="3922532"/>
              <a:ext cx="158685" cy="76122"/>
            </a:xfrm>
            <a:custGeom>
              <a:avLst/>
              <a:gdLst/>
              <a:ahLst/>
              <a:cxnLst/>
              <a:rect l="l" t="t" r="r" b="b"/>
              <a:pathLst>
                <a:path w="3942" h="1891" extrusionOk="0">
                  <a:moveTo>
                    <a:pt x="2276" y="0"/>
                  </a:moveTo>
                  <a:cubicBezTo>
                    <a:pt x="1950" y="0"/>
                    <a:pt x="1624" y="38"/>
                    <a:pt x="1298" y="105"/>
                  </a:cubicBezTo>
                  <a:cubicBezTo>
                    <a:pt x="1013" y="152"/>
                    <a:pt x="703" y="236"/>
                    <a:pt x="489" y="462"/>
                  </a:cubicBezTo>
                  <a:cubicBezTo>
                    <a:pt x="203" y="760"/>
                    <a:pt x="1" y="1307"/>
                    <a:pt x="310" y="1653"/>
                  </a:cubicBezTo>
                  <a:cubicBezTo>
                    <a:pt x="536" y="1855"/>
                    <a:pt x="810" y="1843"/>
                    <a:pt x="1024" y="1879"/>
                  </a:cubicBezTo>
                  <a:cubicBezTo>
                    <a:pt x="1151" y="1887"/>
                    <a:pt x="1277" y="1890"/>
                    <a:pt x="1403" y="1890"/>
                  </a:cubicBezTo>
                  <a:cubicBezTo>
                    <a:pt x="1837" y="1890"/>
                    <a:pt x="2270" y="1852"/>
                    <a:pt x="2703" y="1843"/>
                  </a:cubicBezTo>
                  <a:cubicBezTo>
                    <a:pt x="3025" y="1819"/>
                    <a:pt x="3358" y="1831"/>
                    <a:pt x="3644" y="1676"/>
                  </a:cubicBezTo>
                  <a:cubicBezTo>
                    <a:pt x="3763" y="1581"/>
                    <a:pt x="3811" y="1522"/>
                    <a:pt x="3870" y="1379"/>
                  </a:cubicBezTo>
                  <a:cubicBezTo>
                    <a:pt x="3904" y="1336"/>
                    <a:pt x="3859" y="1269"/>
                    <a:pt x="3805" y="1269"/>
                  </a:cubicBezTo>
                  <a:cubicBezTo>
                    <a:pt x="3783" y="1269"/>
                    <a:pt x="3760" y="1280"/>
                    <a:pt x="3739" y="1307"/>
                  </a:cubicBezTo>
                  <a:cubicBezTo>
                    <a:pt x="3703" y="1367"/>
                    <a:pt x="3596" y="1462"/>
                    <a:pt x="3572" y="1474"/>
                  </a:cubicBezTo>
                  <a:cubicBezTo>
                    <a:pt x="3227" y="1641"/>
                    <a:pt x="2632" y="1581"/>
                    <a:pt x="2108" y="1617"/>
                  </a:cubicBezTo>
                  <a:cubicBezTo>
                    <a:pt x="1952" y="1626"/>
                    <a:pt x="1776" y="1632"/>
                    <a:pt x="1600" y="1632"/>
                  </a:cubicBezTo>
                  <a:cubicBezTo>
                    <a:pt x="1105" y="1632"/>
                    <a:pt x="603" y="1584"/>
                    <a:pt x="489" y="1426"/>
                  </a:cubicBezTo>
                  <a:cubicBezTo>
                    <a:pt x="262" y="1105"/>
                    <a:pt x="655" y="498"/>
                    <a:pt x="1024" y="414"/>
                  </a:cubicBezTo>
                  <a:cubicBezTo>
                    <a:pt x="1467" y="284"/>
                    <a:pt x="1934" y="175"/>
                    <a:pt x="2386" y="175"/>
                  </a:cubicBezTo>
                  <a:cubicBezTo>
                    <a:pt x="2760" y="175"/>
                    <a:pt x="3124" y="250"/>
                    <a:pt x="3453" y="450"/>
                  </a:cubicBezTo>
                  <a:cubicBezTo>
                    <a:pt x="3656" y="652"/>
                    <a:pt x="3846" y="819"/>
                    <a:pt x="3787" y="1105"/>
                  </a:cubicBezTo>
                  <a:cubicBezTo>
                    <a:pt x="3787" y="1141"/>
                    <a:pt x="3763" y="1188"/>
                    <a:pt x="3775" y="1224"/>
                  </a:cubicBezTo>
                  <a:cubicBezTo>
                    <a:pt x="3786" y="1246"/>
                    <a:pt x="3811" y="1258"/>
                    <a:pt x="3835" y="1258"/>
                  </a:cubicBezTo>
                  <a:cubicBezTo>
                    <a:pt x="3861" y="1258"/>
                    <a:pt x="3888" y="1243"/>
                    <a:pt x="3894" y="1212"/>
                  </a:cubicBezTo>
                  <a:cubicBezTo>
                    <a:pt x="3918" y="1081"/>
                    <a:pt x="3942" y="938"/>
                    <a:pt x="3894" y="795"/>
                  </a:cubicBezTo>
                  <a:cubicBezTo>
                    <a:pt x="3858" y="700"/>
                    <a:pt x="3751" y="569"/>
                    <a:pt x="3715" y="521"/>
                  </a:cubicBezTo>
                  <a:cubicBezTo>
                    <a:pt x="3465" y="188"/>
                    <a:pt x="3084" y="105"/>
                    <a:pt x="2691" y="21"/>
                  </a:cubicBezTo>
                  <a:cubicBezTo>
                    <a:pt x="2553" y="7"/>
                    <a:pt x="2414" y="0"/>
                    <a:pt x="2276" y="0"/>
                  </a:cubicBez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990;p31">
              <a:extLst>
                <a:ext uri="{FF2B5EF4-FFF2-40B4-BE49-F238E27FC236}">
                  <a16:creationId xmlns:a16="http://schemas.microsoft.com/office/drawing/2014/main" id="{60D81442-93E4-1A81-380A-D2AF58457CD9}"/>
                </a:ext>
              </a:extLst>
            </p:cNvPr>
            <p:cNvSpPr/>
            <p:nvPr/>
          </p:nvSpPr>
          <p:spPr>
            <a:xfrm>
              <a:off x="8965318" y="3988067"/>
              <a:ext cx="174988" cy="127206"/>
            </a:xfrm>
            <a:custGeom>
              <a:avLst/>
              <a:gdLst/>
              <a:ahLst/>
              <a:cxnLst/>
              <a:rect l="l" t="t" r="r" b="b"/>
              <a:pathLst>
                <a:path w="4347" h="3160" extrusionOk="0">
                  <a:moveTo>
                    <a:pt x="4109" y="2342"/>
                  </a:moveTo>
                  <a:cubicBezTo>
                    <a:pt x="4109" y="2343"/>
                    <a:pt x="4108" y="2345"/>
                    <a:pt x="4108" y="2346"/>
                  </a:cubicBezTo>
                  <a:cubicBezTo>
                    <a:pt x="4108" y="2345"/>
                    <a:pt x="4109" y="2343"/>
                    <a:pt x="4109" y="2342"/>
                  </a:cubicBezTo>
                  <a:close/>
                  <a:moveTo>
                    <a:pt x="1237" y="0"/>
                  </a:moveTo>
                  <a:cubicBezTo>
                    <a:pt x="1158" y="0"/>
                    <a:pt x="1079" y="8"/>
                    <a:pt x="1000" y="25"/>
                  </a:cubicBezTo>
                  <a:cubicBezTo>
                    <a:pt x="524" y="155"/>
                    <a:pt x="203" y="644"/>
                    <a:pt x="60" y="1096"/>
                  </a:cubicBezTo>
                  <a:cubicBezTo>
                    <a:pt x="48" y="1203"/>
                    <a:pt x="0" y="1322"/>
                    <a:pt x="36" y="1429"/>
                  </a:cubicBezTo>
                  <a:cubicBezTo>
                    <a:pt x="72" y="1549"/>
                    <a:pt x="143" y="1644"/>
                    <a:pt x="227" y="1727"/>
                  </a:cubicBezTo>
                  <a:cubicBezTo>
                    <a:pt x="608" y="2060"/>
                    <a:pt x="1179" y="2299"/>
                    <a:pt x="1500" y="2418"/>
                  </a:cubicBezTo>
                  <a:cubicBezTo>
                    <a:pt x="1893" y="2596"/>
                    <a:pt x="2286" y="2834"/>
                    <a:pt x="2632" y="2965"/>
                  </a:cubicBezTo>
                  <a:cubicBezTo>
                    <a:pt x="2823" y="3065"/>
                    <a:pt x="3100" y="3160"/>
                    <a:pt x="3375" y="3160"/>
                  </a:cubicBezTo>
                  <a:cubicBezTo>
                    <a:pt x="3561" y="3160"/>
                    <a:pt x="3747" y="3116"/>
                    <a:pt x="3906" y="3001"/>
                  </a:cubicBezTo>
                  <a:cubicBezTo>
                    <a:pt x="4108" y="2846"/>
                    <a:pt x="4346" y="2561"/>
                    <a:pt x="4310" y="2299"/>
                  </a:cubicBezTo>
                  <a:cubicBezTo>
                    <a:pt x="4292" y="2236"/>
                    <a:pt x="4247" y="2166"/>
                    <a:pt x="4186" y="2166"/>
                  </a:cubicBezTo>
                  <a:cubicBezTo>
                    <a:pt x="4165" y="2166"/>
                    <a:pt x="4143" y="2174"/>
                    <a:pt x="4120" y="2191"/>
                  </a:cubicBezTo>
                  <a:cubicBezTo>
                    <a:pt x="4063" y="2271"/>
                    <a:pt x="4115" y="2307"/>
                    <a:pt x="4109" y="2342"/>
                  </a:cubicBezTo>
                  <a:lnTo>
                    <a:pt x="4109" y="2342"/>
                  </a:lnTo>
                  <a:cubicBezTo>
                    <a:pt x="4111" y="2336"/>
                    <a:pt x="4111" y="2333"/>
                    <a:pt x="4111" y="2333"/>
                  </a:cubicBezTo>
                  <a:lnTo>
                    <a:pt x="4111" y="2333"/>
                  </a:lnTo>
                  <a:cubicBezTo>
                    <a:pt x="4111" y="2333"/>
                    <a:pt x="4096" y="2396"/>
                    <a:pt x="4096" y="2406"/>
                  </a:cubicBezTo>
                  <a:cubicBezTo>
                    <a:pt x="4013" y="2620"/>
                    <a:pt x="3882" y="2775"/>
                    <a:pt x="3656" y="2894"/>
                  </a:cubicBezTo>
                  <a:cubicBezTo>
                    <a:pt x="3577" y="2927"/>
                    <a:pt x="3459" y="2945"/>
                    <a:pt x="3331" y="2945"/>
                  </a:cubicBezTo>
                  <a:cubicBezTo>
                    <a:pt x="3226" y="2945"/>
                    <a:pt x="3114" y="2933"/>
                    <a:pt x="3013" y="2906"/>
                  </a:cubicBezTo>
                  <a:cubicBezTo>
                    <a:pt x="2786" y="2822"/>
                    <a:pt x="2655" y="2763"/>
                    <a:pt x="2417" y="2644"/>
                  </a:cubicBezTo>
                  <a:cubicBezTo>
                    <a:pt x="2132" y="2525"/>
                    <a:pt x="1870" y="2346"/>
                    <a:pt x="1584" y="2227"/>
                  </a:cubicBezTo>
                  <a:cubicBezTo>
                    <a:pt x="1167" y="2060"/>
                    <a:pt x="536" y="1799"/>
                    <a:pt x="286" y="1441"/>
                  </a:cubicBezTo>
                  <a:cubicBezTo>
                    <a:pt x="179" y="1275"/>
                    <a:pt x="369" y="739"/>
                    <a:pt x="631" y="489"/>
                  </a:cubicBezTo>
                  <a:cubicBezTo>
                    <a:pt x="793" y="294"/>
                    <a:pt x="1027" y="205"/>
                    <a:pt x="1272" y="205"/>
                  </a:cubicBezTo>
                  <a:cubicBezTo>
                    <a:pt x="1387" y="205"/>
                    <a:pt x="1505" y="225"/>
                    <a:pt x="1620" y="263"/>
                  </a:cubicBezTo>
                  <a:cubicBezTo>
                    <a:pt x="2298" y="429"/>
                    <a:pt x="2774" y="679"/>
                    <a:pt x="3382" y="1037"/>
                  </a:cubicBezTo>
                  <a:cubicBezTo>
                    <a:pt x="3584" y="1168"/>
                    <a:pt x="3739" y="1263"/>
                    <a:pt x="3906" y="1441"/>
                  </a:cubicBezTo>
                  <a:cubicBezTo>
                    <a:pt x="4013" y="1549"/>
                    <a:pt x="4096" y="1679"/>
                    <a:pt x="4203" y="1787"/>
                  </a:cubicBezTo>
                  <a:cubicBezTo>
                    <a:pt x="4207" y="1788"/>
                    <a:pt x="4211" y="1789"/>
                    <a:pt x="4215" y="1789"/>
                  </a:cubicBezTo>
                  <a:cubicBezTo>
                    <a:pt x="4246" y="1789"/>
                    <a:pt x="4272" y="1747"/>
                    <a:pt x="4251" y="1715"/>
                  </a:cubicBezTo>
                  <a:cubicBezTo>
                    <a:pt x="4013" y="1382"/>
                    <a:pt x="3715" y="1096"/>
                    <a:pt x="3346" y="894"/>
                  </a:cubicBezTo>
                  <a:cubicBezTo>
                    <a:pt x="3013" y="656"/>
                    <a:pt x="2679" y="477"/>
                    <a:pt x="2286" y="286"/>
                  </a:cubicBezTo>
                  <a:cubicBezTo>
                    <a:pt x="1964" y="159"/>
                    <a:pt x="1601" y="0"/>
                    <a:pt x="1237" y="0"/>
                  </a:cubicBezTo>
                  <a:close/>
                </a:path>
              </a:pathLst>
            </a:custGeom>
            <a:solidFill>
              <a:srgbClr val="000000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991;p31">
              <a:extLst>
                <a:ext uri="{FF2B5EF4-FFF2-40B4-BE49-F238E27FC236}">
                  <a16:creationId xmlns:a16="http://schemas.microsoft.com/office/drawing/2014/main" id="{64A2B3DB-48B7-5482-4E41-0AE599AFEB14}"/>
                </a:ext>
              </a:extLst>
            </p:cNvPr>
            <p:cNvSpPr/>
            <p:nvPr/>
          </p:nvSpPr>
          <p:spPr>
            <a:xfrm>
              <a:off x="8380252" y="4411670"/>
              <a:ext cx="513694" cy="166092"/>
            </a:xfrm>
            <a:custGeom>
              <a:avLst/>
              <a:gdLst/>
              <a:ahLst/>
              <a:cxnLst/>
              <a:rect l="l" t="t" r="r" b="b"/>
              <a:pathLst>
                <a:path w="12761" h="4126" extrusionOk="0">
                  <a:moveTo>
                    <a:pt x="166" y="0"/>
                  </a:moveTo>
                  <a:cubicBezTo>
                    <a:pt x="82" y="0"/>
                    <a:pt x="1" y="100"/>
                    <a:pt x="56" y="193"/>
                  </a:cubicBezTo>
                  <a:cubicBezTo>
                    <a:pt x="163" y="396"/>
                    <a:pt x="306" y="586"/>
                    <a:pt x="449" y="777"/>
                  </a:cubicBezTo>
                  <a:cubicBezTo>
                    <a:pt x="604" y="1051"/>
                    <a:pt x="771" y="1313"/>
                    <a:pt x="997" y="1527"/>
                  </a:cubicBezTo>
                  <a:cubicBezTo>
                    <a:pt x="1295" y="1813"/>
                    <a:pt x="1580" y="2122"/>
                    <a:pt x="1914" y="2348"/>
                  </a:cubicBezTo>
                  <a:cubicBezTo>
                    <a:pt x="2223" y="2563"/>
                    <a:pt x="2557" y="2717"/>
                    <a:pt x="2878" y="2920"/>
                  </a:cubicBezTo>
                  <a:cubicBezTo>
                    <a:pt x="3842" y="3563"/>
                    <a:pt x="4997" y="3837"/>
                    <a:pt x="6128" y="4015"/>
                  </a:cubicBezTo>
                  <a:cubicBezTo>
                    <a:pt x="6519" y="4090"/>
                    <a:pt x="6912" y="4125"/>
                    <a:pt x="7306" y="4125"/>
                  </a:cubicBezTo>
                  <a:cubicBezTo>
                    <a:pt x="8474" y="4125"/>
                    <a:pt x="9638" y="3817"/>
                    <a:pt x="10689" y="3337"/>
                  </a:cubicBezTo>
                  <a:cubicBezTo>
                    <a:pt x="11272" y="3063"/>
                    <a:pt x="11832" y="2717"/>
                    <a:pt x="12308" y="2289"/>
                  </a:cubicBezTo>
                  <a:cubicBezTo>
                    <a:pt x="12439" y="2134"/>
                    <a:pt x="12760" y="1944"/>
                    <a:pt x="12570" y="1729"/>
                  </a:cubicBezTo>
                  <a:cubicBezTo>
                    <a:pt x="12525" y="1691"/>
                    <a:pt x="12482" y="1676"/>
                    <a:pt x="12440" y="1676"/>
                  </a:cubicBezTo>
                  <a:cubicBezTo>
                    <a:pt x="12256" y="1676"/>
                    <a:pt x="12094" y="1975"/>
                    <a:pt x="11939" y="2063"/>
                  </a:cubicBezTo>
                  <a:cubicBezTo>
                    <a:pt x="11558" y="2384"/>
                    <a:pt x="11022" y="2717"/>
                    <a:pt x="10439" y="2979"/>
                  </a:cubicBezTo>
                  <a:cubicBezTo>
                    <a:pt x="9581" y="3384"/>
                    <a:pt x="8355" y="3718"/>
                    <a:pt x="7355" y="3718"/>
                  </a:cubicBezTo>
                  <a:cubicBezTo>
                    <a:pt x="6593" y="3718"/>
                    <a:pt x="6117" y="3598"/>
                    <a:pt x="5366" y="3491"/>
                  </a:cubicBezTo>
                  <a:cubicBezTo>
                    <a:pt x="4497" y="3348"/>
                    <a:pt x="3831" y="3122"/>
                    <a:pt x="3116" y="2694"/>
                  </a:cubicBezTo>
                  <a:cubicBezTo>
                    <a:pt x="2759" y="2456"/>
                    <a:pt x="2188" y="2182"/>
                    <a:pt x="1985" y="1991"/>
                  </a:cubicBezTo>
                  <a:cubicBezTo>
                    <a:pt x="1580" y="1622"/>
                    <a:pt x="1056" y="1170"/>
                    <a:pt x="806" y="824"/>
                  </a:cubicBezTo>
                  <a:cubicBezTo>
                    <a:pt x="592" y="503"/>
                    <a:pt x="437" y="336"/>
                    <a:pt x="235" y="27"/>
                  </a:cubicBezTo>
                  <a:cubicBezTo>
                    <a:pt x="214" y="8"/>
                    <a:pt x="190" y="0"/>
                    <a:pt x="16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5" name="Google Shape;992;p31">
            <a:extLst>
              <a:ext uri="{FF2B5EF4-FFF2-40B4-BE49-F238E27FC236}">
                <a16:creationId xmlns:a16="http://schemas.microsoft.com/office/drawing/2014/main" id="{797DBBB2-B45C-A65C-1F37-C6C20F959EED}"/>
              </a:ext>
            </a:extLst>
          </p:cNvPr>
          <p:cNvSpPr/>
          <p:nvPr/>
        </p:nvSpPr>
        <p:spPr>
          <a:xfrm>
            <a:off x="-60321" y="8966036"/>
            <a:ext cx="511673" cy="496964"/>
          </a:xfrm>
          <a:custGeom>
            <a:avLst/>
            <a:gdLst/>
            <a:ahLst/>
            <a:cxnLst/>
            <a:rect l="l" t="t" r="r" b="b"/>
            <a:pathLst>
              <a:path w="6859" h="6740" extrusionOk="0">
                <a:moveTo>
                  <a:pt x="3673" y="0"/>
                </a:moveTo>
                <a:cubicBezTo>
                  <a:pt x="3178" y="0"/>
                  <a:pt x="2680" y="111"/>
                  <a:pt x="2239" y="322"/>
                </a:cubicBezTo>
                <a:cubicBezTo>
                  <a:pt x="894" y="965"/>
                  <a:pt x="1" y="2500"/>
                  <a:pt x="203" y="3977"/>
                </a:cubicBezTo>
                <a:cubicBezTo>
                  <a:pt x="406" y="5441"/>
                  <a:pt x="1739" y="6715"/>
                  <a:pt x="3227" y="6739"/>
                </a:cubicBezTo>
                <a:cubicBezTo>
                  <a:pt x="3251" y="6740"/>
                  <a:pt x="3275" y="6740"/>
                  <a:pt x="3298" y="6740"/>
                </a:cubicBezTo>
                <a:cubicBezTo>
                  <a:pt x="3787" y="6740"/>
                  <a:pt x="4273" y="6624"/>
                  <a:pt x="4728" y="6465"/>
                </a:cubicBezTo>
                <a:cubicBezTo>
                  <a:pt x="5168" y="6310"/>
                  <a:pt x="5597" y="6108"/>
                  <a:pt x="5930" y="5787"/>
                </a:cubicBezTo>
                <a:cubicBezTo>
                  <a:pt x="6323" y="5394"/>
                  <a:pt x="6549" y="4858"/>
                  <a:pt x="6645" y="4322"/>
                </a:cubicBezTo>
                <a:cubicBezTo>
                  <a:pt x="6859" y="3096"/>
                  <a:pt x="6502" y="1750"/>
                  <a:pt x="5752" y="881"/>
                </a:cubicBezTo>
                <a:cubicBezTo>
                  <a:pt x="5239" y="281"/>
                  <a:pt x="4461" y="0"/>
                  <a:pt x="3673" y="0"/>
                </a:cubicBezTo>
                <a:close/>
              </a:path>
            </a:pathLst>
          </a:custGeom>
          <a:solidFill>
            <a:srgbClr val="FFA6B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993;p31">
            <a:extLst>
              <a:ext uri="{FF2B5EF4-FFF2-40B4-BE49-F238E27FC236}">
                <a16:creationId xmlns:a16="http://schemas.microsoft.com/office/drawing/2014/main" id="{A9CEA7AC-D664-72E7-E3EF-5DECEBD950CA}"/>
              </a:ext>
            </a:extLst>
          </p:cNvPr>
          <p:cNvSpPr/>
          <p:nvPr/>
        </p:nvSpPr>
        <p:spPr>
          <a:xfrm>
            <a:off x="-783257" y="10136114"/>
            <a:ext cx="597833" cy="196869"/>
          </a:xfrm>
          <a:custGeom>
            <a:avLst/>
            <a:gdLst/>
            <a:ahLst/>
            <a:cxnLst/>
            <a:rect l="l" t="t" r="r" b="b"/>
            <a:pathLst>
              <a:path w="8014" h="2670" extrusionOk="0">
                <a:moveTo>
                  <a:pt x="3096" y="1"/>
                </a:moveTo>
                <a:cubicBezTo>
                  <a:pt x="2837" y="1"/>
                  <a:pt x="2579" y="19"/>
                  <a:pt x="2322" y="62"/>
                </a:cubicBezTo>
                <a:cubicBezTo>
                  <a:pt x="1465" y="205"/>
                  <a:pt x="631" y="669"/>
                  <a:pt x="214" y="1431"/>
                </a:cubicBezTo>
                <a:cubicBezTo>
                  <a:pt x="72" y="1693"/>
                  <a:pt x="0" y="2062"/>
                  <a:pt x="203" y="2276"/>
                </a:cubicBezTo>
                <a:cubicBezTo>
                  <a:pt x="345" y="2431"/>
                  <a:pt x="560" y="2467"/>
                  <a:pt x="762" y="2491"/>
                </a:cubicBezTo>
                <a:cubicBezTo>
                  <a:pt x="1810" y="2610"/>
                  <a:pt x="2861" y="2669"/>
                  <a:pt x="3910" y="2669"/>
                </a:cubicBezTo>
                <a:cubicBezTo>
                  <a:pt x="4959" y="2669"/>
                  <a:pt x="6007" y="2610"/>
                  <a:pt x="7049" y="2491"/>
                </a:cubicBezTo>
                <a:cubicBezTo>
                  <a:pt x="7227" y="2467"/>
                  <a:pt x="7418" y="2443"/>
                  <a:pt x="7573" y="2360"/>
                </a:cubicBezTo>
                <a:cubicBezTo>
                  <a:pt x="8013" y="2086"/>
                  <a:pt x="7965" y="1383"/>
                  <a:pt x="7668" y="955"/>
                </a:cubicBezTo>
                <a:cubicBezTo>
                  <a:pt x="7269" y="383"/>
                  <a:pt x="6531" y="95"/>
                  <a:pt x="5764" y="95"/>
                </a:cubicBezTo>
                <a:cubicBezTo>
                  <a:pt x="5476" y="95"/>
                  <a:pt x="5185" y="135"/>
                  <a:pt x="4906" y="216"/>
                </a:cubicBezTo>
                <a:cubicBezTo>
                  <a:pt x="4305" y="100"/>
                  <a:pt x="3700" y="1"/>
                  <a:pt x="3096" y="1"/>
                </a:cubicBezTo>
                <a:close/>
              </a:path>
            </a:pathLst>
          </a:custGeom>
          <a:solidFill>
            <a:srgbClr val="FFE6D3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994;p31">
            <a:extLst>
              <a:ext uri="{FF2B5EF4-FFF2-40B4-BE49-F238E27FC236}">
                <a16:creationId xmlns:a16="http://schemas.microsoft.com/office/drawing/2014/main" id="{10DC86AE-8937-EDAB-574F-8B9B746B76C0}"/>
              </a:ext>
            </a:extLst>
          </p:cNvPr>
          <p:cNvSpPr/>
          <p:nvPr/>
        </p:nvSpPr>
        <p:spPr>
          <a:xfrm>
            <a:off x="-507914" y="9023033"/>
            <a:ext cx="438939" cy="546735"/>
          </a:xfrm>
          <a:custGeom>
            <a:avLst/>
            <a:gdLst/>
            <a:ahLst/>
            <a:cxnLst/>
            <a:rect l="l" t="t" r="r" b="b"/>
            <a:pathLst>
              <a:path w="5884" h="7415" extrusionOk="0">
                <a:moveTo>
                  <a:pt x="3255" y="1"/>
                </a:moveTo>
                <a:cubicBezTo>
                  <a:pt x="2184" y="1"/>
                  <a:pt x="1209" y="605"/>
                  <a:pt x="595" y="1454"/>
                </a:cubicBezTo>
                <a:cubicBezTo>
                  <a:pt x="262" y="2025"/>
                  <a:pt x="36" y="2668"/>
                  <a:pt x="0" y="3335"/>
                </a:cubicBezTo>
                <a:cubicBezTo>
                  <a:pt x="0" y="3954"/>
                  <a:pt x="131" y="4561"/>
                  <a:pt x="381" y="5121"/>
                </a:cubicBezTo>
                <a:cubicBezTo>
                  <a:pt x="1036" y="6466"/>
                  <a:pt x="2477" y="7252"/>
                  <a:pt x="3929" y="7407"/>
                </a:cubicBezTo>
                <a:cubicBezTo>
                  <a:pt x="3981" y="7412"/>
                  <a:pt x="4032" y="7414"/>
                  <a:pt x="4084" y="7414"/>
                </a:cubicBezTo>
                <a:cubicBezTo>
                  <a:pt x="4503" y="7414"/>
                  <a:pt x="4901" y="7246"/>
                  <a:pt x="5251" y="7002"/>
                </a:cubicBezTo>
                <a:cubicBezTo>
                  <a:pt x="5394" y="6919"/>
                  <a:pt x="5560" y="6835"/>
                  <a:pt x="5632" y="6669"/>
                </a:cubicBezTo>
                <a:cubicBezTo>
                  <a:pt x="5664" y="6541"/>
                  <a:pt x="5562" y="6413"/>
                  <a:pt x="5430" y="6413"/>
                </a:cubicBezTo>
                <a:cubicBezTo>
                  <a:pt x="5414" y="6413"/>
                  <a:pt x="5398" y="6415"/>
                  <a:pt x="5382" y="6419"/>
                </a:cubicBezTo>
                <a:cubicBezTo>
                  <a:pt x="5239" y="6490"/>
                  <a:pt x="5310" y="6490"/>
                  <a:pt x="5048" y="6621"/>
                </a:cubicBezTo>
                <a:cubicBezTo>
                  <a:pt x="4784" y="6828"/>
                  <a:pt x="4430" y="6991"/>
                  <a:pt x="4310" y="6991"/>
                </a:cubicBezTo>
                <a:cubicBezTo>
                  <a:pt x="4306" y="6991"/>
                  <a:pt x="4302" y="6990"/>
                  <a:pt x="4298" y="6990"/>
                </a:cubicBezTo>
                <a:cubicBezTo>
                  <a:pt x="4235" y="6994"/>
                  <a:pt x="4172" y="6995"/>
                  <a:pt x="4109" y="6995"/>
                </a:cubicBezTo>
                <a:cubicBezTo>
                  <a:pt x="3098" y="6995"/>
                  <a:pt x="2074" y="6552"/>
                  <a:pt x="1346" y="5823"/>
                </a:cubicBezTo>
                <a:cubicBezTo>
                  <a:pt x="226" y="4728"/>
                  <a:pt x="95" y="3073"/>
                  <a:pt x="917" y="1716"/>
                </a:cubicBezTo>
                <a:cubicBezTo>
                  <a:pt x="1422" y="985"/>
                  <a:pt x="2372" y="372"/>
                  <a:pt x="3269" y="372"/>
                </a:cubicBezTo>
                <a:cubicBezTo>
                  <a:pt x="3367" y="372"/>
                  <a:pt x="3464" y="379"/>
                  <a:pt x="3560" y="394"/>
                </a:cubicBezTo>
                <a:cubicBezTo>
                  <a:pt x="4155" y="513"/>
                  <a:pt x="4620" y="692"/>
                  <a:pt x="4965" y="1001"/>
                </a:cubicBezTo>
                <a:cubicBezTo>
                  <a:pt x="5215" y="1263"/>
                  <a:pt x="5322" y="1466"/>
                  <a:pt x="5572" y="1799"/>
                </a:cubicBezTo>
                <a:cubicBezTo>
                  <a:pt x="5602" y="1826"/>
                  <a:pt x="5636" y="1838"/>
                  <a:pt x="5669" y="1838"/>
                </a:cubicBezTo>
                <a:cubicBezTo>
                  <a:pt x="5780" y="1838"/>
                  <a:pt x="5884" y="1707"/>
                  <a:pt x="5810" y="1597"/>
                </a:cubicBezTo>
                <a:cubicBezTo>
                  <a:pt x="5584" y="1239"/>
                  <a:pt x="5346" y="858"/>
                  <a:pt x="5013" y="596"/>
                </a:cubicBezTo>
                <a:cubicBezTo>
                  <a:pt x="4501" y="263"/>
                  <a:pt x="3893" y="37"/>
                  <a:pt x="3286" y="1"/>
                </a:cubicBezTo>
                <a:cubicBezTo>
                  <a:pt x="3276" y="1"/>
                  <a:pt x="3265" y="1"/>
                  <a:pt x="3255" y="1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995;p31">
            <a:extLst>
              <a:ext uri="{FF2B5EF4-FFF2-40B4-BE49-F238E27FC236}">
                <a16:creationId xmlns:a16="http://schemas.microsoft.com/office/drawing/2014/main" id="{04500D84-1780-BD61-ECEB-19084C552C41}"/>
              </a:ext>
            </a:extLst>
          </p:cNvPr>
          <p:cNvSpPr/>
          <p:nvPr/>
        </p:nvSpPr>
        <p:spPr>
          <a:xfrm>
            <a:off x="-182885" y="9275056"/>
            <a:ext cx="2760" cy="2654"/>
          </a:xfrm>
          <a:custGeom>
            <a:avLst/>
            <a:gdLst/>
            <a:ahLst/>
            <a:cxnLst/>
            <a:rect l="l" t="t" r="r" b="b"/>
            <a:pathLst>
              <a:path w="37" h="36" extrusionOk="0">
                <a:moveTo>
                  <a:pt x="1" y="0"/>
                </a:moveTo>
                <a:lnTo>
                  <a:pt x="1" y="0"/>
                </a:lnTo>
                <a:cubicBezTo>
                  <a:pt x="13" y="12"/>
                  <a:pt x="13" y="24"/>
                  <a:pt x="25" y="24"/>
                </a:cubicBezTo>
                <a:cubicBezTo>
                  <a:pt x="17" y="16"/>
                  <a:pt x="9" y="8"/>
                  <a:pt x="1" y="0"/>
                </a:cubicBezTo>
                <a:close/>
                <a:moveTo>
                  <a:pt x="25" y="24"/>
                </a:moveTo>
                <a:cubicBezTo>
                  <a:pt x="25" y="36"/>
                  <a:pt x="25" y="36"/>
                  <a:pt x="37" y="36"/>
                </a:cubicBezTo>
                <a:cubicBezTo>
                  <a:pt x="33" y="32"/>
                  <a:pt x="29" y="28"/>
                  <a:pt x="25" y="2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996;p31">
            <a:extLst>
              <a:ext uri="{FF2B5EF4-FFF2-40B4-BE49-F238E27FC236}">
                <a16:creationId xmlns:a16="http://schemas.microsoft.com/office/drawing/2014/main" id="{FF2EBBF6-3A21-F5B0-2465-1B469874458E}"/>
              </a:ext>
            </a:extLst>
          </p:cNvPr>
          <p:cNvSpPr/>
          <p:nvPr/>
        </p:nvSpPr>
        <p:spPr>
          <a:xfrm>
            <a:off x="-388556" y="9198150"/>
            <a:ext cx="213576" cy="99393"/>
          </a:xfrm>
          <a:custGeom>
            <a:avLst/>
            <a:gdLst/>
            <a:ahLst/>
            <a:cxnLst/>
            <a:rect l="l" t="t" r="r" b="b"/>
            <a:pathLst>
              <a:path w="2863" h="1348" extrusionOk="0">
                <a:moveTo>
                  <a:pt x="1014" y="0"/>
                </a:moveTo>
                <a:cubicBezTo>
                  <a:pt x="905" y="0"/>
                  <a:pt x="788" y="13"/>
                  <a:pt x="662" y="43"/>
                </a:cubicBezTo>
                <a:cubicBezTo>
                  <a:pt x="460" y="91"/>
                  <a:pt x="269" y="174"/>
                  <a:pt x="79" y="269"/>
                </a:cubicBezTo>
                <a:cubicBezTo>
                  <a:pt x="55" y="281"/>
                  <a:pt x="31" y="305"/>
                  <a:pt x="19" y="341"/>
                </a:cubicBezTo>
                <a:cubicBezTo>
                  <a:pt x="1" y="425"/>
                  <a:pt x="70" y="502"/>
                  <a:pt x="147" y="502"/>
                </a:cubicBezTo>
                <a:cubicBezTo>
                  <a:pt x="168" y="502"/>
                  <a:pt x="190" y="496"/>
                  <a:pt x="210" y="484"/>
                </a:cubicBezTo>
                <a:cubicBezTo>
                  <a:pt x="416" y="370"/>
                  <a:pt x="784" y="274"/>
                  <a:pt x="1042" y="274"/>
                </a:cubicBezTo>
                <a:cubicBezTo>
                  <a:pt x="1081" y="274"/>
                  <a:pt x="1117" y="276"/>
                  <a:pt x="1150" y="281"/>
                </a:cubicBezTo>
                <a:cubicBezTo>
                  <a:pt x="1400" y="329"/>
                  <a:pt x="1793" y="531"/>
                  <a:pt x="1948" y="674"/>
                </a:cubicBezTo>
                <a:cubicBezTo>
                  <a:pt x="2186" y="865"/>
                  <a:pt x="2329" y="1150"/>
                  <a:pt x="2567" y="1329"/>
                </a:cubicBezTo>
                <a:cubicBezTo>
                  <a:pt x="2593" y="1342"/>
                  <a:pt x="2619" y="1348"/>
                  <a:pt x="2643" y="1348"/>
                </a:cubicBezTo>
                <a:cubicBezTo>
                  <a:pt x="2773" y="1348"/>
                  <a:pt x="2862" y="1178"/>
                  <a:pt x="2782" y="1067"/>
                </a:cubicBezTo>
                <a:cubicBezTo>
                  <a:pt x="2603" y="853"/>
                  <a:pt x="2174" y="376"/>
                  <a:pt x="1770" y="210"/>
                </a:cubicBezTo>
                <a:cubicBezTo>
                  <a:pt x="1537" y="89"/>
                  <a:pt x="1299" y="0"/>
                  <a:pt x="1014" y="0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997;p31">
            <a:extLst>
              <a:ext uri="{FF2B5EF4-FFF2-40B4-BE49-F238E27FC236}">
                <a16:creationId xmlns:a16="http://schemas.microsoft.com/office/drawing/2014/main" id="{FB4BCE71-1F83-8FDD-D0D8-48A0271BC859}"/>
              </a:ext>
            </a:extLst>
          </p:cNvPr>
          <p:cNvSpPr/>
          <p:nvPr/>
        </p:nvSpPr>
        <p:spPr>
          <a:xfrm>
            <a:off x="-102021" y="8651490"/>
            <a:ext cx="48042" cy="407820"/>
          </a:xfrm>
          <a:custGeom>
            <a:avLst/>
            <a:gdLst/>
            <a:ahLst/>
            <a:cxnLst/>
            <a:rect l="l" t="t" r="r" b="b"/>
            <a:pathLst>
              <a:path w="644" h="5531" extrusionOk="0">
                <a:moveTo>
                  <a:pt x="565" y="0"/>
                </a:moveTo>
                <a:cubicBezTo>
                  <a:pt x="521" y="0"/>
                  <a:pt x="477" y="32"/>
                  <a:pt x="477" y="87"/>
                </a:cubicBezTo>
                <a:cubicBezTo>
                  <a:pt x="357" y="1933"/>
                  <a:pt x="119" y="3588"/>
                  <a:pt x="24" y="5290"/>
                </a:cubicBezTo>
                <a:cubicBezTo>
                  <a:pt x="36" y="5421"/>
                  <a:pt x="0" y="5397"/>
                  <a:pt x="72" y="5493"/>
                </a:cubicBezTo>
                <a:cubicBezTo>
                  <a:pt x="97" y="5518"/>
                  <a:pt x="132" y="5531"/>
                  <a:pt x="167" y="5531"/>
                </a:cubicBezTo>
                <a:cubicBezTo>
                  <a:pt x="213" y="5531"/>
                  <a:pt x="259" y="5509"/>
                  <a:pt x="286" y="5469"/>
                </a:cubicBezTo>
                <a:cubicBezTo>
                  <a:pt x="322" y="5362"/>
                  <a:pt x="298" y="5242"/>
                  <a:pt x="310" y="5135"/>
                </a:cubicBezTo>
                <a:cubicBezTo>
                  <a:pt x="405" y="3885"/>
                  <a:pt x="488" y="2635"/>
                  <a:pt x="572" y="1385"/>
                </a:cubicBezTo>
                <a:cubicBezTo>
                  <a:pt x="584" y="932"/>
                  <a:pt x="643" y="492"/>
                  <a:pt x="643" y="51"/>
                </a:cubicBezTo>
                <a:cubicBezTo>
                  <a:pt x="628" y="17"/>
                  <a:pt x="597" y="0"/>
                  <a:pt x="565" y="0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998;p31">
            <a:extLst>
              <a:ext uri="{FF2B5EF4-FFF2-40B4-BE49-F238E27FC236}">
                <a16:creationId xmlns:a16="http://schemas.microsoft.com/office/drawing/2014/main" id="{35FFC158-4C7B-1482-73C0-DC64AAE66150}"/>
              </a:ext>
            </a:extLst>
          </p:cNvPr>
          <p:cNvSpPr/>
          <p:nvPr/>
        </p:nvSpPr>
        <p:spPr>
          <a:xfrm>
            <a:off x="43968" y="10034291"/>
            <a:ext cx="337782" cy="231375"/>
          </a:xfrm>
          <a:custGeom>
            <a:avLst/>
            <a:gdLst/>
            <a:ahLst/>
            <a:cxnLst/>
            <a:rect l="l" t="t" r="r" b="b"/>
            <a:pathLst>
              <a:path w="4528" h="3138" extrusionOk="0">
                <a:moveTo>
                  <a:pt x="4393" y="0"/>
                </a:moveTo>
                <a:cubicBezTo>
                  <a:pt x="4376" y="0"/>
                  <a:pt x="4358" y="4"/>
                  <a:pt x="4342" y="14"/>
                </a:cubicBezTo>
                <a:cubicBezTo>
                  <a:pt x="2746" y="752"/>
                  <a:pt x="1270" y="1752"/>
                  <a:pt x="32" y="2991"/>
                </a:cubicBezTo>
                <a:cubicBezTo>
                  <a:pt x="0" y="3077"/>
                  <a:pt x="62" y="3138"/>
                  <a:pt x="132" y="3138"/>
                </a:cubicBezTo>
                <a:cubicBezTo>
                  <a:pt x="168" y="3138"/>
                  <a:pt x="206" y="3122"/>
                  <a:pt x="234" y="3086"/>
                </a:cubicBezTo>
                <a:cubicBezTo>
                  <a:pt x="1317" y="2098"/>
                  <a:pt x="2353" y="1276"/>
                  <a:pt x="3651" y="597"/>
                </a:cubicBezTo>
                <a:cubicBezTo>
                  <a:pt x="3877" y="454"/>
                  <a:pt x="4354" y="312"/>
                  <a:pt x="4508" y="145"/>
                </a:cubicBezTo>
                <a:cubicBezTo>
                  <a:pt x="4527" y="69"/>
                  <a:pt x="4463" y="0"/>
                  <a:pt x="4393" y="0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999;p31">
            <a:extLst>
              <a:ext uri="{FF2B5EF4-FFF2-40B4-BE49-F238E27FC236}">
                <a16:creationId xmlns:a16="http://schemas.microsoft.com/office/drawing/2014/main" id="{654EED69-4230-58F1-823C-1A0FB8BC3336}"/>
              </a:ext>
            </a:extLst>
          </p:cNvPr>
          <p:cNvSpPr/>
          <p:nvPr/>
        </p:nvSpPr>
        <p:spPr>
          <a:xfrm>
            <a:off x="-777959" y="10114806"/>
            <a:ext cx="160985" cy="211395"/>
          </a:xfrm>
          <a:custGeom>
            <a:avLst/>
            <a:gdLst/>
            <a:ahLst/>
            <a:cxnLst/>
            <a:rect l="l" t="t" r="r" b="b"/>
            <a:pathLst>
              <a:path w="2158" h="2867" extrusionOk="0">
                <a:moveTo>
                  <a:pt x="1984" y="1"/>
                </a:moveTo>
                <a:cubicBezTo>
                  <a:pt x="1974" y="1"/>
                  <a:pt x="1964" y="2"/>
                  <a:pt x="1953" y="5"/>
                </a:cubicBezTo>
                <a:cubicBezTo>
                  <a:pt x="1286" y="267"/>
                  <a:pt x="572" y="625"/>
                  <a:pt x="239" y="1303"/>
                </a:cubicBezTo>
                <a:cubicBezTo>
                  <a:pt x="120" y="1529"/>
                  <a:pt x="1" y="1768"/>
                  <a:pt x="24" y="2029"/>
                </a:cubicBezTo>
                <a:cubicBezTo>
                  <a:pt x="60" y="2303"/>
                  <a:pt x="155" y="2601"/>
                  <a:pt x="322" y="2827"/>
                </a:cubicBezTo>
                <a:cubicBezTo>
                  <a:pt x="345" y="2854"/>
                  <a:pt x="377" y="2866"/>
                  <a:pt x="408" y="2866"/>
                </a:cubicBezTo>
                <a:cubicBezTo>
                  <a:pt x="472" y="2866"/>
                  <a:pt x="536" y="2816"/>
                  <a:pt x="536" y="2744"/>
                </a:cubicBezTo>
                <a:cubicBezTo>
                  <a:pt x="524" y="2637"/>
                  <a:pt x="501" y="2684"/>
                  <a:pt x="477" y="2625"/>
                </a:cubicBezTo>
                <a:cubicBezTo>
                  <a:pt x="358" y="2387"/>
                  <a:pt x="263" y="2149"/>
                  <a:pt x="274" y="1899"/>
                </a:cubicBezTo>
                <a:cubicBezTo>
                  <a:pt x="322" y="1529"/>
                  <a:pt x="703" y="934"/>
                  <a:pt x="1084" y="708"/>
                </a:cubicBezTo>
                <a:cubicBezTo>
                  <a:pt x="1429" y="482"/>
                  <a:pt x="1715" y="363"/>
                  <a:pt x="2060" y="220"/>
                </a:cubicBezTo>
                <a:cubicBezTo>
                  <a:pt x="2158" y="155"/>
                  <a:pt x="2088" y="1"/>
                  <a:pt x="1984" y="1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000;p31">
            <a:extLst>
              <a:ext uri="{FF2B5EF4-FFF2-40B4-BE49-F238E27FC236}">
                <a16:creationId xmlns:a16="http://schemas.microsoft.com/office/drawing/2014/main" id="{7D373FFE-59EC-D6C3-6DC1-954226465B88}"/>
              </a:ext>
            </a:extLst>
          </p:cNvPr>
          <p:cNvSpPr/>
          <p:nvPr/>
        </p:nvSpPr>
        <p:spPr>
          <a:xfrm>
            <a:off x="-642936" y="10144965"/>
            <a:ext cx="94815" cy="193107"/>
          </a:xfrm>
          <a:custGeom>
            <a:avLst/>
            <a:gdLst/>
            <a:ahLst/>
            <a:cxnLst/>
            <a:rect l="l" t="t" r="r" b="b"/>
            <a:pathLst>
              <a:path w="1271" h="2619" extrusionOk="0">
                <a:moveTo>
                  <a:pt x="1135" y="1"/>
                </a:moveTo>
                <a:cubicBezTo>
                  <a:pt x="1104" y="1"/>
                  <a:pt x="1074" y="12"/>
                  <a:pt x="1048" y="37"/>
                </a:cubicBezTo>
                <a:cubicBezTo>
                  <a:pt x="548" y="644"/>
                  <a:pt x="0" y="1490"/>
                  <a:pt x="381" y="2287"/>
                </a:cubicBezTo>
                <a:cubicBezTo>
                  <a:pt x="465" y="2434"/>
                  <a:pt x="596" y="2619"/>
                  <a:pt x="773" y="2619"/>
                </a:cubicBezTo>
                <a:cubicBezTo>
                  <a:pt x="796" y="2619"/>
                  <a:pt x="821" y="2616"/>
                  <a:pt x="846" y="2609"/>
                </a:cubicBezTo>
                <a:cubicBezTo>
                  <a:pt x="941" y="2585"/>
                  <a:pt x="965" y="2442"/>
                  <a:pt x="870" y="2382"/>
                </a:cubicBezTo>
                <a:cubicBezTo>
                  <a:pt x="834" y="2382"/>
                  <a:pt x="810" y="2371"/>
                  <a:pt x="810" y="2371"/>
                </a:cubicBezTo>
                <a:lnTo>
                  <a:pt x="798" y="2371"/>
                </a:lnTo>
                <a:cubicBezTo>
                  <a:pt x="786" y="2371"/>
                  <a:pt x="786" y="2359"/>
                  <a:pt x="786" y="2359"/>
                </a:cubicBezTo>
                <a:cubicBezTo>
                  <a:pt x="346" y="1942"/>
                  <a:pt x="512" y="1251"/>
                  <a:pt x="905" y="644"/>
                </a:cubicBezTo>
                <a:cubicBezTo>
                  <a:pt x="1000" y="466"/>
                  <a:pt x="1167" y="358"/>
                  <a:pt x="1262" y="132"/>
                </a:cubicBezTo>
                <a:cubicBezTo>
                  <a:pt x="1271" y="58"/>
                  <a:pt x="1204" y="1"/>
                  <a:pt x="1135" y="1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001;p31">
            <a:extLst>
              <a:ext uri="{FF2B5EF4-FFF2-40B4-BE49-F238E27FC236}">
                <a16:creationId xmlns:a16="http://schemas.microsoft.com/office/drawing/2014/main" id="{19642C48-D3BA-A435-3A80-A2E1433961AD}"/>
              </a:ext>
            </a:extLst>
          </p:cNvPr>
          <p:cNvSpPr/>
          <p:nvPr/>
        </p:nvSpPr>
        <p:spPr>
          <a:xfrm>
            <a:off x="-480386" y="10153222"/>
            <a:ext cx="174114" cy="173201"/>
          </a:xfrm>
          <a:custGeom>
            <a:avLst/>
            <a:gdLst/>
            <a:ahLst/>
            <a:cxnLst/>
            <a:rect l="l" t="t" r="r" b="b"/>
            <a:pathLst>
              <a:path w="2334" h="2349" extrusionOk="0">
                <a:moveTo>
                  <a:pt x="1048" y="1"/>
                </a:moveTo>
                <a:cubicBezTo>
                  <a:pt x="1007" y="1"/>
                  <a:pt x="966" y="18"/>
                  <a:pt x="941" y="56"/>
                </a:cubicBezTo>
                <a:cubicBezTo>
                  <a:pt x="345" y="854"/>
                  <a:pt x="0" y="1973"/>
                  <a:pt x="1238" y="2318"/>
                </a:cubicBezTo>
                <a:cubicBezTo>
                  <a:pt x="1330" y="2339"/>
                  <a:pt x="1424" y="2348"/>
                  <a:pt x="1517" y="2348"/>
                </a:cubicBezTo>
                <a:cubicBezTo>
                  <a:pt x="1690" y="2348"/>
                  <a:pt x="1862" y="2317"/>
                  <a:pt x="2024" y="2270"/>
                </a:cubicBezTo>
                <a:cubicBezTo>
                  <a:pt x="2120" y="2235"/>
                  <a:pt x="2262" y="2211"/>
                  <a:pt x="2310" y="2092"/>
                </a:cubicBezTo>
                <a:cubicBezTo>
                  <a:pt x="2334" y="2020"/>
                  <a:pt x="2262" y="1925"/>
                  <a:pt x="2179" y="1925"/>
                </a:cubicBezTo>
                <a:cubicBezTo>
                  <a:pt x="2072" y="1949"/>
                  <a:pt x="2108" y="1961"/>
                  <a:pt x="2048" y="1973"/>
                </a:cubicBezTo>
                <a:cubicBezTo>
                  <a:pt x="1858" y="2032"/>
                  <a:pt x="1715" y="2056"/>
                  <a:pt x="1608" y="2068"/>
                </a:cubicBezTo>
                <a:cubicBezTo>
                  <a:pt x="1577" y="2070"/>
                  <a:pt x="1547" y="2071"/>
                  <a:pt x="1517" y="2071"/>
                </a:cubicBezTo>
                <a:cubicBezTo>
                  <a:pt x="1232" y="2071"/>
                  <a:pt x="1028" y="1968"/>
                  <a:pt x="834" y="1806"/>
                </a:cubicBezTo>
                <a:cubicBezTo>
                  <a:pt x="691" y="1699"/>
                  <a:pt x="631" y="1342"/>
                  <a:pt x="655" y="1199"/>
                </a:cubicBezTo>
                <a:cubicBezTo>
                  <a:pt x="715" y="806"/>
                  <a:pt x="965" y="520"/>
                  <a:pt x="1179" y="139"/>
                </a:cubicBezTo>
                <a:cubicBezTo>
                  <a:pt x="1194" y="55"/>
                  <a:pt x="1121" y="1"/>
                  <a:pt x="1048" y="1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002;p31">
            <a:extLst>
              <a:ext uri="{FF2B5EF4-FFF2-40B4-BE49-F238E27FC236}">
                <a16:creationId xmlns:a16="http://schemas.microsoft.com/office/drawing/2014/main" id="{CF2D6818-1188-9FDB-1FEC-E8D75C3709FC}"/>
              </a:ext>
            </a:extLst>
          </p:cNvPr>
          <p:cNvSpPr/>
          <p:nvPr/>
        </p:nvSpPr>
        <p:spPr>
          <a:xfrm>
            <a:off x="-615707" y="10090991"/>
            <a:ext cx="435582" cy="137439"/>
          </a:xfrm>
          <a:custGeom>
            <a:avLst/>
            <a:gdLst/>
            <a:ahLst/>
            <a:cxnLst/>
            <a:rect l="l" t="t" r="r" b="b"/>
            <a:pathLst>
              <a:path w="5839" h="1864" extrusionOk="0">
                <a:moveTo>
                  <a:pt x="1666" y="1"/>
                </a:moveTo>
                <a:cubicBezTo>
                  <a:pt x="1336" y="1"/>
                  <a:pt x="1025" y="110"/>
                  <a:pt x="743" y="257"/>
                </a:cubicBezTo>
                <a:cubicBezTo>
                  <a:pt x="516" y="352"/>
                  <a:pt x="302" y="459"/>
                  <a:pt x="88" y="555"/>
                </a:cubicBezTo>
                <a:cubicBezTo>
                  <a:pt x="52" y="567"/>
                  <a:pt x="40" y="590"/>
                  <a:pt x="28" y="626"/>
                </a:cubicBezTo>
                <a:cubicBezTo>
                  <a:pt x="0" y="710"/>
                  <a:pt x="75" y="787"/>
                  <a:pt x="155" y="787"/>
                </a:cubicBezTo>
                <a:cubicBezTo>
                  <a:pt x="176" y="787"/>
                  <a:pt x="198" y="782"/>
                  <a:pt x="219" y="769"/>
                </a:cubicBezTo>
                <a:cubicBezTo>
                  <a:pt x="755" y="543"/>
                  <a:pt x="1147" y="269"/>
                  <a:pt x="1636" y="257"/>
                </a:cubicBezTo>
                <a:cubicBezTo>
                  <a:pt x="1657" y="256"/>
                  <a:pt x="1678" y="256"/>
                  <a:pt x="1699" y="256"/>
                </a:cubicBezTo>
                <a:cubicBezTo>
                  <a:pt x="2234" y="256"/>
                  <a:pt x="2728" y="540"/>
                  <a:pt x="2945" y="769"/>
                </a:cubicBezTo>
                <a:lnTo>
                  <a:pt x="2957" y="781"/>
                </a:lnTo>
                <a:cubicBezTo>
                  <a:pt x="2957" y="777"/>
                  <a:pt x="2957" y="773"/>
                  <a:pt x="2957" y="769"/>
                </a:cubicBezTo>
                <a:cubicBezTo>
                  <a:pt x="2957" y="805"/>
                  <a:pt x="2957" y="828"/>
                  <a:pt x="2981" y="852"/>
                </a:cubicBezTo>
                <a:cubicBezTo>
                  <a:pt x="3007" y="892"/>
                  <a:pt x="3048" y="909"/>
                  <a:pt x="3089" y="909"/>
                </a:cubicBezTo>
                <a:cubicBezTo>
                  <a:pt x="3123" y="909"/>
                  <a:pt x="3157" y="898"/>
                  <a:pt x="3183" y="876"/>
                </a:cubicBezTo>
                <a:cubicBezTo>
                  <a:pt x="3409" y="650"/>
                  <a:pt x="3669" y="548"/>
                  <a:pt x="3943" y="548"/>
                </a:cubicBezTo>
                <a:cubicBezTo>
                  <a:pt x="4030" y="548"/>
                  <a:pt x="4118" y="558"/>
                  <a:pt x="4207" y="578"/>
                </a:cubicBezTo>
                <a:cubicBezTo>
                  <a:pt x="4826" y="769"/>
                  <a:pt x="5350" y="1090"/>
                  <a:pt x="5529" y="1614"/>
                </a:cubicBezTo>
                <a:cubicBezTo>
                  <a:pt x="5541" y="1626"/>
                  <a:pt x="5541" y="1638"/>
                  <a:pt x="5541" y="1650"/>
                </a:cubicBezTo>
                <a:cubicBezTo>
                  <a:pt x="5541" y="1674"/>
                  <a:pt x="5541" y="1710"/>
                  <a:pt x="5541" y="1733"/>
                </a:cubicBezTo>
                <a:cubicBezTo>
                  <a:pt x="5541" y="1815"/>
                  <a:pt x="5610" y="1864"/>
                  <a:pt x="5676" y="1864"/>
                </a:cubicBezTo>
                <a:cubicBezTo>
                  <a:pt x="5717" y="1864"/>
                  <a:pt x="5756" y="1845"/>
                  <a:pt x="5779" y="1805"/>
                </a:cubicBezTo>
                <a:cubicBezTo>
                  <a:pt x="5839" y="1686"/>
                  <a:pt x="5791" y="1448"/>
                  <a:pt x="5672" y="1269"/>
                </a:cubicBezTo>
                <a:cubicBezTo>
                  <a:pt x="5341" y="731"/>
                  <a:pt x="4606" y="267"/>
                  <a:pt x="3933" y="267"/>
                </a:cubicBezTo>
                <a:cubicBezTo>
                  <a:pt x="3639" y="267"/>
                  <a:pt x="3356" y="356"/>
                  <a:pt x="3124" y="567"/>
                </a:cubicBezTo>
                <a:cubicBezTo>
                  <a:pt x="3088" y="531"/>
                  <a:pt x="3052" y="507"/>
                  <a:pt x="3041" y="495"/>
                </a:cubicBezTo>
                <a:cubicBezTo>
                  <a:pt x="2755" y="245"/>
                  <a:pt x="2279" y="31"/>
                  <a:pt x="1802" y="7"/>
                </a:cubicBezTo>
                <a:cubicBezTo>
                  <a:pt x="1756" y="3"/>
                  <a:pt x="1711" y="1"/>
                  <a:pt x="1666" y="1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003;p31">
            <a:extLst>
              <a:ext uri="{FF2B5EF4-FFF2-40B4-BE49-F238E27FC236}">
                <a16:creationId xmlns:a16="http://schemas.microsoft.com/office/drawing/2014/main" id="{D0BA6277-5935-7D3F-07E6-206195888ADB}"/>
              </a:ext>
            </a:extLst>
          </p:cNvPr>
          <p:cNvSpPr/>
          <p:nvPr/>
        </p:nvSpPr>
        <p:spPr>
          <a:xfrm>
            <a:off x="-589673" y="9461306"/>
            <a:ext cx="54234" cy="591122"/>
          </a:xfrm>
          <a:custGeom>
            <a:avLst/>
            <a:gdLst/>
            <a:ahLst/>
            <a:cxnLst/>
            <a:rect l="l" t="t" r="r" b="b"/>
            <a:pathLst>
              <a:path w="727" h="8017" extrusionOk="0">
                <a:moveTo>
                  <a:pt x="665" y="1"/>
                </a:moveTo>
                <a:cubicBezTo>
                  <a:pt x="639" y="1"/>
                  <a:pt x="608" y="20"/>
                  <a:pt x="608" y="46"/>
                </a:cubicBezTo>
                <a:cubicBezTo>
                  <a:pt x="501" y="1677"/>
                  <a:pt x="239" y="3332"/>
                  <a:pt x="72" y="4868"/>
                </a:cubicBezTo>
                <a:cubicBezTo>
                  <a:pt x="1" y="5892"/>
                  <a:pt x="25" y="6928"/>
                  <a:pt x="1" y="7952"/>
                </a:cubicBezTo>
                <a:cubicBezTo>
                  <a:pt x="1" y="7992"/>
                  <a:pt x="34" y="8016"/>
                  <a:pt x="66" y="8016"/>
                </a:cubicBezTo>
                <a:cubicBezTo>
                  <a:pt x="81" y="8016"/>
                  <a:pt x="96" y="8011"/>
                  <a:pt x="108" y="7999"/>
                </a:cubicBezTo>
                <a:cubicBezTo>
                  <a:pt x="132" y="7964"/>
                  <a:pt x="108" y="7904"/>
                  <a:pt x="120" y="7868"/>
                </a:cubicBezTo>
                <a:cubicBezTo>
                  <a:pt x="156" y="6523"/>
                  <a:pt x="108" y="5201"/>
                  <a:pt x="298" y="3904"/>
                </a:cubicBezTo>
                <a:cubicBezTo>
                  <a:pt x="441" y="2880"/>
                  <a:pt x="572" y="1701"/>
                  <a:pt x="656" y="629"/>
                </a:cubicBezTo>
                <a:cubicBezTo>
                  <a:pt x="667" y="427"/>
                  <a:pt x="727" y="213"/>
                  <a:pt x="691" y="10"/>
                </a:cubicBezTo>
                <a:cubicBezTo>
                  <a:pt x="685" y="4"/>
                  <a:pt x="675" y="1"/>
                  <a:pt x="665" y="1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004;p31">
            <a:extLst>
              <a:ext uri="{FF2B5EF4-FFF2-40B4-BE49-F238E27FC236}">
                <a16:creationId xmlns:a16="http://schemas.microsoft.com/office/drawing/2014/main" id="{FF4B2933-4797-B5A4-9DB2-ADAFA3830D91}"/>
              </a:ext>
            </a:extLst>
          </p:cNvPr>
          <p:cNvSpPr/>
          <p:nvPr/>
        </p:nvSpPr>
        <p:spPr>
          <a:xfrm>
            <a:off x="-719325" y="9778286"/>
            <a:ext cx="26706" cy="357240"/>
          </a:xfrm>
          <a:custGeom>
            <a:avLst/>
            <a:gdLst/>
            <a:ahLst/>
            <a:cxnLst/>
            <a:rect l="l" t="t" r="r" b="b"/>
            <a:pathLst>
              <a:path w="358" h="4845" extrusionOk="0">
                <a:moveTo>
                  <a:pt x="284" y="0"/>
                </a:moveTo>
                <a:cubicBezTo>
                  <a:pt x="239" y="0"/>
                  <a:pt x="191" y="32"/>
                  <a:pt x="191" y="81"/>
                </a:cubicBezTo>
                <a:cubicBezTo>
                  <a:pt x="60" y="1652"/>
                  <a:pt x="24" y="3224"/>
                  <a:pt x="0" y="4784"/>
                </a:cubicBezTo>
                <a:cubicBezTo>
                  <a:pt x="19" y="4826"/>
                  <a:pt x="56" y="4844"/>
                  <a:pt x="93" y="4844"/>
                </a:cubicBezTo>
                <a:cubicBezTo>
                  <a:pt x="150" y="4844"/>
                  <a:pt x="205" y="4801"/>
                  <a:pt x="191" y="4736"/>
                </a:cubicBezTo>
                <a:cubicBezTo>
                  <a:pt x="239" y="3534"/>
                  <a:pt x="203" y="2331"/>
                  <a:pt x="298" y="1129"/>
                </a:cubicBezTo>
                <a:cubicBezTo>
                  <a:pt x="310" y="771"/>
                  <a:pt x="358" y="414"/>
                  <a:pt x="358" y="57"/>
                </a:cubicBezTo>
                <a:cubicBezTo>
                  <a:pt x="348" y="17"/>
                  <a:pt x="317" y="0"/>
                  <a:pt x="284" y="0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005;p31">
            <a:extLst>
              <a:ext uri="{FF2B5EF4-FFF2-40B4-BE49-F238E27FC236}">
                <a16:creationId xmlns:a16="http://schemas.microsoft.com/office/drawing/2014/main" id="{1A5BD1A1-5FD6-A0D5-0B7C-2CF51A3AE63C}"/>
              </a:ext>
            </a:extLst>
          </p:cNvPr>
          <p:cNvSpPr/>
          <p:nvPr/>
        </p:nvSpPr>
        <p:spPr>
          <a:xfrm>
            <a:off x="-466212" y="7666411"/>
            <a:ext cx="710180" cy="1347482"/>
          </a:xfrm>
          <a:custGeom>
            <a:avLst/>
            <a:gdLst/>
            <a:ahLst/>
            <a:cxnLst/>
            <a:rect l="l" t="t" r="r" b="b"/>
            <a:pathLst>
              <a:path w="9520" h="18275" extrusionOk="0">
                <a:moveTo>
                  <a:pt x="9451" y="1"/>
                </a:moveTo>
                <a:cubicBezTo>
                  <a:pt x="9445" y="1"/>
                  <a:pt x="9438" y="2"/>
                  <a:pt x="9430" y="5"/>
                </a:cubicBezTo>
                <a:cubicBezTo>
                  <a:pt x="8109" y="874"/>
                  <a:pt x="6847" y="1862"/>
                  <a:pt x="5763" y="3017"/>
                </a:cubicBezTo>
                <a:cubicBezTo>
                  <a:pt x="4692" y="4255"/>
                  <a:pt x="3775" y="5637"/>
                  <a:pt x="3073" y="7101"/>
                </a:cubicBezTo>
                <a:cubicBezTo>
                  <a:pt x="2465" y="8423"/>
                  <a:pt x="1834" y="9756"/>
                  <a:pt x="1370" y="11137"/>
                </a:cubicBezTo>
                <a:cubicBezTo>
                  <a:pt x="965" y="12495"/>
                  <a:pt x="667" y="13888"/>
                  <a:pt x="429" y="15293"/>
                </a:cubicBezTo>
                <a:cubicBezTo>
                  <a:pt x="334" y="16162"/>
                  <a:pt x="132" y="17114"/>
                  <a:pt x="60" y="18007"/>
                </a:cubicBezTo>
                <a:cubicBezTo>
                  <a:pt x="60" y="18102"/>
                  <a:pt x="1" y="18221"/>
                  <a:pt x="108" y="18269"/>
                </a:cubicBezTo>
                <a:cubicBezTo>
                  <a:pt x="127" y="18273"/>
                  <a:pt x="144" y="18275"/>
                  <a:pt x="159" y="18275"/>
                </a:cubicBezTo>
                <a:cubicBezTo>
                  <a:pt x="282" y="18275"/>
                  <a:pt x="264" y="18152"/>
                  <a:pt x="275" y="18067"/>
                </a:cubicBezTo>
                <a:cubicBezTo>
                  <a:pt x="310" y="17876"/>
                  <a:pt x="334" y="17638"/>
                  <a:pt x="358" y="17459"/>
                </a:cubicBezTo>
                <a:cubicBezTo>
                  <a:pt x="477" y="16698"/>
                  <a:pt x="632" y="15816"/>
                  <a:pt x="715" y="15174"/>
                </a:cubicBezTo>
                <a:cubicBezTo>
                  <a:pt x="1072" y="13209"/>
                  <a:pt x="1465" y="11185"/>
                  <a:pt x="2275" y="9447"/>
                </a:cubicBezTo>
                <a:cubicBezTo>
                  <a:pt x="3061" y="7482"/>
                  <a:pt x="4049" y="5410"/>
                  <a:pt x="5370" y="3732"/>
                </a:cubicBezTo>
                <a:cubicBezTo>
                  <a:pt x="6240" y="2601"/>
                  <a:pt x="7347" y="1636"/>
                  <a:pt x="8454" y="803"/>
                </a:cubicBezTo>
                <a:cubicBezTo>
                  <a:pt x="8788" y="553"/>
                  <a:pt x="9133" y="315"/>
                  <a:pt x="9478" y="88"/>
                </a:cubicBezTo>
                <a:cubicBezTo>
                  <a:pt x="9520" y="67"/>
                  <a:pt x="9497" y="1"/>
                  <a:pt x="9451" y="1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9" name="Google Shape;1006;p31">
            <a:extLst>
              <a:ext uri="{FF2B5EF4-FFF2-40B4-BE49-F238E27FC236}">
                <a16:creationId xmlns:a16="http://schemas.microsoft.com/office/drawing/2014/main" id="{2C460EF9-F2A6-B5FA-5567-58AE79E89558}"/>
              </a:ext>
            </a:extLst>
          </p:cNvPr>
          <p:cNvSpPr/>
          <p:nvPr/>
        </p:nvSpPr>
        <p:spPr>
          <a:xfrm>
            <a:off x="-249503" y="9657510"/>
            <a:ext cx="33347" cy="459507"/>
          </a:xfrm>
          <a:custGeom>
            <a:avLst/>
            <a:gdLst/>
            <a:ahLst/>
            <a:cxnLst/>
            <a:rect l="l" t="t" r="r" b="b"/>
            <a:pathLst>
              <a:path w="447" h="6232" extrusionOk="0">
                <a:moveTo>
                  <a:pt x="121" y="1"/>
                </a:moveTo>
                <a:cubicBezTo>
                  <a:pt x="73" y="1"/>
                  <a:pt x="25" y="32"/>
                  <a:pt x="25" y="88"/>
                </a:cubicBezTo>
                <a:cubicBezTo>
                  <a:pt x="1" y="1278"/>
                  <a:pt x="72" y="2469"/>
                  <a:pt x="96" y="3660"/>
                </a:cubicBezTo>
                <a:cubicBezTo>
                  <a:pt x="156" y="4505"/>
                  <a:pt x="108" y="5374"/>
                  <a:pt x="275" y="6207"/>
                </a:cubicBezTo>
                <a:cubicBezTo>
                  <a:pt x="291" y="6224"/>
                  <a:pt x="312" y="6231"/>
                  <a:pt x="333" y="6231"/>
                </a:cubicBezTo>
                <a:cubicBezTo>
                  <a:pt x="389" y="6231"/>
                  <a:pt x="447" y="6181"/>
                  <a:pt x="429" y="6112"/>
                </a:cubicBezTo>
                <a:cubicBezTo>
                  <a:pt x="263" y="4433"/>
                  <a:pt x="263" y="2731"/>
                  <a:pt x="203" y="1040"/>
                </a:cubicBezTo>
                <a:cubicBezTo>
                  <a:pt x="191" y="707"/>
                  <a:pt x="215" y="385"/>
                  <a:pt x="203" y="52"/>
                </a:cubicBezTo>
                <a:cubicBezTo>
                  <a:pt x="188" y="17"/>
                  <a:pt x="155" y="1"/>
                  <a:pt x="121" y="1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007;p31">
            <a:extLst>
              <a:ext uri="{FF2B5EF4-FFF2-40B4-BE49-F238E27FC236}">
                <a16:creationId xmlns:a16="http://schemas.microsoft.com/office/drawing/2014/main" id="{6B2A83F0-CB4B-BCEE-A073-845289A32232}"/>
              </a:ext>
            </a:extLst>
          </p:cNvPr>
          <p:cNvSpPr/>
          <p:nvPr/>
        </p:nvSpPr>
        <p:spPr>
          <a:xfrm>
            <a:off x="-73598" y="9687226"/>
            <a:ext cx="69974" cy="507950"/>
          </a:xfrm>
          <a:custGeom>
            <a:avLst/>
            <a:gdLst/>
            <a:ahLst/>
            <a:cxnLst/>
            <a:rect l="l" t="t" r="r" b="b"/>
            <a:pathLst>
              <a:path w="938" h="6889" extrusionOk="0">
                <a:moveTo>
                  <a:pt x="96" y="0"/>
                </a:moveTo>
                <a:cubicBezTo>
                  <a:pt x="48" y="0"/>
                  <a:pt x="0" y="30"/>
                  <a:pt x="0" y="89"/>
                </a:cubicBezTo>
                <a:cubicBezTo>
                  <a:pt x="262" y="2340"/>
                  <a:pt x="500" y="4626"/>
                  <a:pt x="762" y="6805"/>
                </a:cubicBezTo>
                <a:cubicBezTo>
                  <a:pt x="762" y="6805"/>
                  <a:pt x="774" y="6864"/>
                  <a:pt x="822" y="6876"/>
                </a:cubicBezTo>
                <a:cubicBezTo>
                  <a:pt x="833" y="6885"/>
                  <a:pt x="846" y="6888"/>
                  <a:pt x="859" y="6888"/>
                </a:cubicBezTo>
                <a:cubicBezTo>
                  <a:pt x="899" y="6888"/>
                  <a:pt x="938" y="6850"/>
                  <a:pt x="929" y="6805"/>
                </a:cubicBezTo>
                <a:cubicBezTo>
                  <a:pt x="774" y="5114"/>
                  <a:pt x="560" y="3435"/>
                  <a:pt x="381" y="1756"/>
                </a:cubicBezTo>
                <a:cubicBezTo>
                  <a:pt x="322" y="1209"/>
                  <a:pt x="250" y="649"/>
                  <a:pt x="191" y="89"/>
                </a:cubicBezTo>
                <a:cubicBezTo>
                  <a:pt x="191" y="30"/>
                  <a:pt x="143" y="0"/>
                  <a:pt x="96" y="0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1" name="Google Shape;1008;p31">
            <a:extLst>
              <a:ext uri="{FF2B5EF4-FFF2-40B4-BE49-F238E27FC236}">
                <a16:creationId xmlns:a16="http://schemas.microsoft.com/office/drawing/2014/main" id="{1D256776-E1EC-8E09-1DAF-05FE6D07A758}"/>
              </a:ext>
            </a:extLst>
          </p:cNvPr>
          <p:cNvSpPr/>
          <p:nvPr/>
        </p:nvSpPr>
        <p:spPr>
          <a:xfrm>
            <a:off x="2560781" y="8559839"/>
            <a:ext cx="107496" cy="1327130"/>
          </a:xfrm>
          <a:custGeom>
            <a:avLst/>
            <a:gdLst/>
            <a:ahLst/>
            <a:cxnLst/>
            <a:rect l="l" t="t" r="r" b="b"/>
            <a:pathLst>
              <a:path w="1441" h="17999" extrusionOk="0">
                <a:moveTo>
                  <a:pt x="392" y="1"/>
                </a:moveTo>
                <a:cubicBezTo>
                  <a:pt x="323" y="1"/>
                  <a:pt x="258" y="69"/>
                  <a:pt x="286" y="151"/>
                </a:cubicBezTo>
                <a:cubicBezTo>
                  <a:pt x="488" y="1723"/>
                  <a:pt x="846" y="3140"/>
                  <a:pt x="893" y="4688"/>
                </a:cubicBezTo>
                <a:cubicBezTo>
                  <a:pt x="977" y="5795"/>
                  <a:pt x="1167" y="6902"/>
                  <a:pt x="1143" y="8021"/>
                </a:cubicBezTo>
                <a:cubicBezTo>
                  <a:pt x="1119" y="9474"/>
                  <a:pt x="869" y="10915"/>
                  <a:pt x="774" y="12367"/>
                </a:cubicBezTo>
                <a:cubicBezTo>
                  <a:pt x="667" y="13332"/>
                  <a:pt x="548" y="14260"/>
                  <a:pt x="429" y="15201"/>
                </a:cubicBezTo>
                <a:cubicBezTo>
                  <a:pt x="310" y="15844"/>
                  <a:pt x="155" y="16499"/>
                  <a:pt x="84" y="17130"/>
                </a:cubicBezTo>
                <a:cubicBezTo>
                  <a:pt x="48" y="17404"/>
                  <a:pt x="0" y="17677"/>
                  <a:pt x="36" y="17951"/>
                </a:cubicBezTo>
                <a:cubicBezTo>
                  <a:pt x="48" y="17975"/>
                  <a:pt x="72" y="17999"/>
                  <a:pt x="95" y="17999"/>
                </a:cubicBezTo>
                <a:cubicBezTo>
                  <a:pt x="131" y="17999"/>
                  <a:pt x="167" y="17963"/>
                  <a:pt x="167" y="17927"/>
                </a:cubicBezTo>
                <a:cubicBezTo>
                  <a:pt x="167" y="17749"/>
                  <a:pt x="179" y="17582"/>
                  <a:pt x="215" y="17415"/>
                </a:cubicBezTo>
                <a:cubicBezTo>
                  <a:pt x="357" y="16439"/>
                  <a:pt x="619" y="15487"/>
                  <a:pt x="738" y="14498"/>
                </a:cubicBezTo>
                <a:cubicBezTo>
                  <a:pt x="1000" y="12629"/>
                  <a:pt x="1203" y="10557"/>
                  <a:pt x="1358" y="8581"/>
                </a:cubicBezTo>
                <a:cubicBezTo>
                  <a:pt x="1441" y="7093"/>
                  <a:pt x="1191" y="5628"/>
                  <a:pt x="1107" y="4164"/>
                </a:cubicBezTo>
                <a:cubicBezTo>
                  <a:pt x="1060" y="3152"/>
                  <a:pt x="834" y="2164"/>
                  <a:pt x="667" y="1175"/>
                </a:cubicBezTo>
                <a:cubicBezTo>
                  <a:pt x="619" y="806"/>
                  <a:pt x="560" y="449"/>
                  <a:pt x="500" y="80"/>
                </a:cubicBezTo>
                <a:cubicBezTo>
                  <a:pt x="500" y="56"/>
                  <a:pt x="476" y="32"/>
                  <a:pt x="453" y="20"/>
                </a:cubicBezTo>
                <a:cubicBezTo>
                  <a:pt x="433" y="7"/>
                  <a:pt x="412" y="1"/>
                  <a:pt x="392" y="1"/>
                </a:cubicBezTo>
                <a:close/>
              </a:path>
            </a:pathLst>
          </a:cu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755">
              <a:buClr>
                <a:srgbClr val="000000"/>
              </a:buClr>
              <a:defRPr/>
            </a:pPr>
            <a:endParaRPr sz="280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52" name="Google Shape;1009;p31">
            <a:extLst>
              <a:ext uri="{FF2B5EF4-FFF2-40B4-BE49-F238E27FC236}">
                <a16:creationId xmlns:a16="http://schemas.microsoft.com/office/drawing/2014/main" id="{D5ACB057-0362-206B-617A-D6D33E9FC83A}"/>
              </a:ext>
            </a:extLst>
          </p:cNvPr>
          <p:cNvGrpSpPr/>
          <p:nvPr/>
        </p:nvGrpSpPr>
        <p:grpSpPr>
          <a:xfrm>
            <a:off x="-716639" y="7029501"/>
            <a:ext cx="3600804" cy="3342708"/>
            <a:chOff x="-858383" y="3130174"/>
            <a:chExt cx="2200825" cy="2067049"/>
          </a:xfrm>
        </p:grpSpPr>
        <p:sp>
          <p:nvSpPr>
            <p:cNvPr id="53" name="Google Shape;1010;p31">
              <a:extLst>
                <a:ext uri="{FF2B5EF4-FFF2-40B4-BE49-F238E27FC236}">
                  <a16:creationId xmlns:a16="http://schemas.microsoft.com/office/drawing/2014/main" id="{5BCDE4F3-529D-5A83-CF68-CB58B342705A}"/>
                </a:ext>
              </a:extLst>
            </p:cNvPr>
            <p:cNvSpPr/>
            <p:nvPr/>
          </p:nvSpPr>
          <p:spPr>
            <a:xfrm>
              <a:off x="-858383" y="3348073"/>
              <a:ext cx="2153589" cy="1849151"/>
            </a:xfrm>
            <a:custGeom>
              <a:avLst/>
              <a:gdLst/>
              <a:ahLst/>
              <a:cxnLst/>
              <a:rect l="l" t="t" r="r" b="b"/>
              <a:pathLst>
                <a:path w="47233" h="40556" extrusionOk="0">
                  <a:moveTo>
                    <a:pt x="24465" y="0"/>
                  </a:moveTo>
                  <a:cubicBezTo>
                    <a:pt x="23248" y="0"/>
                    <a:pt x="22025" y="84"/>
                    <a:pt x="20824" y="244"/>
                  </a:cubicBezTo>
                  <a:cubicBezTo>
                    <a:pt x="16276" y="733"/>
                    <a:pt x="11704" y="2757"/>
                    <a:pt x="8001" y="5876"/>
                  </a:cubicBezTo>
                  <a:cubicBezTo>
                    <a:pt x="6799" y="6876"/>
                    <a:pt x="5679" y="8019"/>
                    <a:pt x="4929" y="9400"/>
                  </a:cubicBezTo>
                  <a:cubicBezTo>
                    <a:pt x="4298" y="10579"/>
                    <a:pt x="3953" y="11901"/>
                    <a:pt x="3643" y="13210"/>
                  </a:cubicBezTo>
                  <a:cubicBezTo>
                    <a:pt x="1727" y="21140"/>
                    <a:pt x="512" y="29248"/>
                    <a:pt x="24" y="37404"/>
                  </a:cubicBezTo>
                  <a:cubicBezTo>
                    <a:pt x="0" y="37904"/>
                    <a:pt x="0" y="38487"/>
                    <a:pt x="381" y="38821"/>
                  </a:cubicBezTo>
                  <a:cubicBezTo>
                    <a:pt x="619" y="39035"/>
                    <a:pt x="965" y="39094"/>
                    <a:pt x="1298" y="39130"/>
                  </a:cubicBezTo>
                  <a:cubicBezTo>
                    <a:pt x="2477" y="39249"/>
                    <a:pt x="3655" y="39333"/>
                    <a:pt x="4834" y="39404"/>
                  </a:cubicBezTo>
                  <a:cubicBezTo>
                    <a:pt x="14145" y="39980"/>
                    <a:pt x="23478" y="40556"/>
                    <a:pt x="32796" y="40556"/>
                  </a:cubicBezTo>
                  <a:cubicBezTo>
                    <a:pt x="37156" y="40556"/>
                    <a:pt x="41513" y="40430"/>
                    <a:pt x="45863" y="40118"/>
                  </a:cubicBezTo>
                  <a:cubicBezTo>
                    <a:pt x="46220" y="40095"/>
                    <a:pt x="46613" y="40047"/>
                    <a:pt x="46851" y="39773"/>
                  </a:cubicBezTo>
                  <a:cubicBezTo>
                    <a:pt x="47054" y="39535"/>
                    <a:pt x="47089" y="39202"/>
                    <a:pt x="47101" y="38880"/>
                  </a:cubicBezTo>
                  <a:cubicBezTo>
                    <a:pt x="47232" y="35618"/>
                    <a:pt x="47066" y="32332"/>
                    <a:pt x="46899" y="29069"/>
                  </a:cubicBezTo>
                  <a:cubicBezTo>
                    <a:pt x="46637" y="23902"/>
                    <a:pt x="46351" y="18628"/>
                    <a:pt x="44422" y="13853"/>
                  </a:cubicBezTo>
                  <a:cubicBezTo>
                    <a:pt x="42351" y="8686"/>
                    <a:pt x="38362" y="4352"/>
                    <a:pt x="33445" y="1888"/>
                  </a:cubicBezTo>
                  <a:cubicBezTo>
                    <a:pt x="30838" y="584"/>
                    <a:pt x="27673" y="0"/>
                    <a:pt x="24465" y="0"/>
                  </a:cubicBezTo>
                  <a:close/>
                </a:path>
              </a:pathLst>
            </a:custGeom>
            <a:solidFill>
              <a:srgbClr val="E4A47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1011;p31">
              <a:extLst>
                <a:ext uri="{FF2B5EF4-FFF2-40B4-BE49-F238E27FC236}">
                  <a16:creationId xmlns:a16="http://schemas.microsoft.com/office/drawing/2014/main" id="{588DED41-284B-09C6-3098-070FB86D4017}"/>
                </a:ext>
              </a:extLst>
            </p:cNvPr>
            <p:cNvSpPr/>
            <p:nvPr/>
          </p:nvSpPr>
          <p:spPr>
            <a:xfrm>
              <a:off x="-397509" y="4957257"/>
              <a:ext cx="1205213" cy="222777"/>
            </a:xfrm>
            <a:custGeom>
              <a:avLst/>
              <a:gdLst/>
              <a:ahLst/>
              <a:cxnLst/>
              <a:rect l="l" t="t" r="r" b="b"/>
              <a:pathLst>
                <a:path w="26433" h="4886" extrusionOk="0">
                  <a:moveTo>
                    <a:pt x="20188" y="0"/>
                  </a:moveTo>
                  <a:cubicBezTo>
                    <a:pt x="19872" y="0"/>
                    <a:pt x="19557" y="15"/>
                    <a:pt x="19241" y="27"/>
                  </a:cubicBezTo>
                  <a:cubicBezTo>
                    <a:pt x="18323" y="73"/>
                    <a:pt x="17402" y="87"/>
                    <a:pt x="16484" y="87"/>
                  </a:cubicBezTo>
                  <a:cubicBezTo>
                    <a:pt x="14820" y="87"/>
                    <a:pt x="13168" y="39"/>
                    <a:pt x="11570" y="39"/>
                  </a:cubicBezTo>
                  <a:cubicBezTo>
                    <a:pt x="9437" y="39"/>
                    <a:pt x="7401" y="125"/>
                    <a:pt x="5561" y="527"/>
                  </a:cubicBezTo>
                  <a:cubicBezTo>
                    <a:pt x="3251" y="1039"/>
                    <a:pt x="1191" y="2539"/>
                    <a:pt x="1" y="4587"/>
                  </a:cubicBezTo>
                  <a:cubicBezTo>
                    <a:pt x="2046" y="4875"/>
                    <a:pt x="4112" y="4885"/>
                    <a:pt x="6170" y="4885"/>
                  </a:cubicBezTo>
                  <a:cubicBezTo>
                    <a:pt x="6328" y="4885"/>
                    <a:pt x="6486" y="4885"/>
                    <a:pt x="6644" y="4885"/>
                  </a:cubicBezTo>
                  <a:cubicBezTo>
                    <a:pt x="13097" y="4849"/>
                    <a:pt x="19539" y="4825"/>
                    <a:pt x="25980" y="4659"/>
                  </a:cubicBezTo>
                  <a:cubicBezTo>
                    <a:pt x="26087" y="4659"/>
                    <a:pt x="26194" y="4647"/>
                    <a:pt x="26278" y="4575"/>
                  </a:cubicBezTo>
                  <a:cubicBezTo>
                    <a:pt x="26432" y="4456"/>
                    <a:pt x="26361" y="4218"/>
                    <a:pt x="26290" y="4040"/>
                  </a:cubicBezTo>
                  <a:cubicBezTo>
                    <a:pt x="25837" y="3075"/>
                    <a:pt x="25111" y="2266"/>
                    <a:pt x="24289" y="1587"/>
                  </a:cubicBezTo>
                  <a:cubicBezTo>
                    <a:pt x="23373" y="837"/>
                    <a:pt x="22301" y="242"/>
                    <a:pt x="21134" y="63"/>
                  </a:cubicBezTo>
                  <a:cubicBezTo>
                    <a:pt x="20819" y="15"/>
                    <a:pt x="20503" y="0"/>
                    <a:pt x="20188" y="0"/>
                  </a:cubicBezTo>
                  <a:close/>
                </a:path>
              </a:pathLst>
            </a:custGeom>
            <a:solidFill>
              <a:srgbClr val="FFC138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1012;p31">
              <a:extLst>
                <a:ext uri="{FF2B5EF4-FFF2-40B4-BE49-F238E27FC236}">
                  <a16:creationId xmlns:a16="http://schemas.microsoft.com/office/drawing/2014/main" id="{C9FD8DF6-5EBD-C2DB-9CD1-37BC2712640A}"/>
                </a:ext>
              </a:extLst>
            </p:cNvPr>
            <p:cNvSpPr/>
            <p:nvPr/>
          </p:nvSpPr>
          <p:spPr>
            <a:xfrm>
              <a:off x="-727024" y="3526714"/>
              <a:ext cx="1837114" cy="1494878"/>
            </a:xfrm>
            <a:custGeom>
              <a:avLst/>
              <a:gdLst/>
              <a:ahLst/>
              <a:cxnLst/>
              <a:rect l="l" t="t" r="r" b="b"/>
              <a:pathLst>
                <a:path w="40292" h="32786" extrusionOk="0">
                  <a:moveTo>
                    <a:pt x="23763" y="0"/>
                  </a:moveTo>
                  <a:cubicBezTo>
                    <a:pt x="23155" y="0"/>
                    <a:pt x="22544" y="36"/>
                    <a:pt x="21944" y="89"/>
                  </a:cubicBezTo>
                  <a:cubicBezTo>
                    <a:pt x="18277" y="422"/>
                    <a:pt x="14586" y="1410"/>
                    <a:pt x="11609" y="3554"/>
                  </a:cubicBezTo>
                  <a:cubicBezTo>
                    <a:pt x="8621" y="5697"/>
                    <a:pt x="6620" y="9161"/>
                    <a:pt x="6263" y="12269"/>
                  </a:cubicBezTo>
                  <a:cubicBezTo>
                    <a:pt x="5942" y="14984"/>
                    <a:pt x="5632" y="17698"/>
                    <a:pt x="5323" y="20413"/>
                  </a:cubicBezTo>
                  <a:cubicBezTo>
                    <a:pt x="4903" y="19625"/>
                    <a:pt x="4024" y="19231"/>
                    <a:pt x="3134" y="19231"/>
                  </a:cubicBezTo>
                  <a:cubicBezTo>
                    <a:pt x="2354" y="19231"/>
                    <a:pt x="1567" y="19533"/>
                    <a:pt x="1072" y="20139"/>
                  </a:cubicBezTo>
                  <a:cubicBezTo>
                    <a:pt x="0" y="21425"/>
                    <a:pt x="370" y="23568"/>
                    <a:pt x="1667" y="24628"/>
                  </a:cubicBezTo>
                  <a:cubicBezTo>
                    <a:pt x="2364" y="25196"/>
                    <a:pt x="3256" y="25463"/>
                    <a:pt x="4160" y="25463"/>
                  </a:cubicBezTo>
                  <a:cubicBezTo>
                    <a:pt x="4939" y="25463"/>
                    <a:pt x="5728" y="25265"/>
                    <a:pt x="6406" y="24890"/>
                  </a:cubicBezTo>
                  <a:cubicBezTo>
                    <a:pt x="8097" y="27604"/>
                    <a:pt x="10407" y="30045"/>
                    <a:pt x="13335" y="31355"/>
                  </a:cubicBezTo>
                  <a:cubicBezTo>
                    <a:pt x="15014" y="32105"/>
                    <a:pt x="16836" y="32462"/>
                    <a:pt x="18658" y="32652"/>
                  </a:cubicBezTo>
                  <a:cubicBezTo>
                    <a:pt x="19495" y="32737"/>
                    <a:pt x="20339" y="32786"/>
                    <a:pt x="21182" y="32786"/>
                  </a:cubicBezTo>
                  <a:cubicBezTo>
                    <a:pt x="23286" y="32786"/>
                    <a:pt x="25378" y="32485"/>
                    <a:pt x="27325" y="31712"/>
                  </a:cubicBezTo>
                  <a:cubicBezTo>
                    <a:pt x="30671" y="30378"/>
                    <a:pt x="33409" y="27628"/>
                    <a:pt x="34743" y="24282"/>
                  </a:cubicBezTo>
                  <a:cubicBezTo>
                    <a:pt x="35182" y="24476"/>
                    <a:pt x="35653" y="24566"/>
                    <a:pt x="36128" y="24566"/>
                  </a:cubicBezTo>
                  <a:cubicBezTo>
                    <a:pt x="37315" y="24566"/>
                    <a:pt x="38527" y="24005"/>
                    <a:pt x="39327" y="23104"/>
                  </a:cubicBezTo>
                  <a:cubicBezTo>
                    <a:pt x="39886" y="22473"/>
                    <a:pt x="40291" y="21651"/>
                    <a:pt x="40291" y="20794"/>
                  </a:cubicBezTo>
                  <a:cubicBezTo>
                    <a:pt x="40291" y="19937"/>
                    <a:pt x="39839" y="19067"/>
                    <a:pt x="39077" y="18674"/>
                  </a:cubicBezTo>
                  <a:cubicBezTo>
                    <a:pt x="38746" y="18514"/>
                    <a:pt x="38392" y="18451"/>
                    <a:pt x="38029" y="18451"/>
                  </a:cubicBezTo>
                  <a:cubicBezTo>
                    <a:pt x="37397" y="18451"/>
                    <a:pt x="36736" y="18640"/>
                    <a:pt x="36124" y="18829"/>
                  </a:cubicBezTo>
                  <a:cubicBezTo>
                    <a:pt x="36672" y="13186"/>
                    <a:pt x="34707" y="7340"/>
                    <a:pt x="30838" y="3184"/>
                  </a:cubicBezTo>
                  <a:cubicBezTo>
                    <a:pt x="29909" y="2184"/>
                    <a:pt x="28849" y="1256"/>
                    <a:pt x="27599" y="708"/>
                  </a:cubicBezTo>
                  <a:cubicBezTo>
                    <a:pt x="26401" y="170"/>
                    <a:pt x="25085" y="0"/>
                    <a:pt x="23763" y="0"/>
                  </a:cubicBezTo>
                  <a:close/>
                </a:path>
              </a:pathLst>
            </a:custGeom>
            <a:solidFill>
              <a:srgbClr val="FFE6D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1013;p31">
              <a:extLst>
                <a:ext uri="{FF2B5EF4-FFF2-40B4-BE49-F238E27FC236}">
                  <a16:creationId xmlns:a16="http://schemas.microsoft.com/office/drawing/2014/main" id="{46BFF7F3-4DC2-DC79-56D1-A74FFBFD8A98}"/>
                </a:ext>
              </a:extLst>
            </p:cNvPr>
            <p:cNvSpPr/>
            <p:nvPr/>
          </p:nvSpPr>
          <p:spPr>
            <a:xfrm>
              <a:off x="860867" y="5044708"/>
              <a:ext cx="324682" cy="121739"/>
            </a:xfrm>
            <a:custGeom>
              <a:avLst/>
              <a:gdLst/>
              <a:ahLst/>
              <a:cxnLst/>
              <a:rect l="l" t="t" r="r" b="b"/>
              <a:pathLst>
                <a:path w="7121" h="2670" extrusionOk="0">
                  <a:moveTo>
                    <a:pt x="3851" y="1"/>
                  </a:moveTo>
                  <a:cubicBezTo>
                    <a:pt x="3741" y="1"/>
                    <a:pt x="3631" y="13"/>
                    <a:pt x="3524" y="38"/>
                  </a:cubicBezTo>
                  <a:cubicBezTo>
                    <a:pt x="3024" y="145"/>
                    <a:pt x="2608" y="490"/>
                    <a:pt x="2203" y="812"/>
                  </a:cubicBezTo>
                  <a:cubicBezTo>
                    <a:pt x="1965" y="610"/>
                    <a:pt x="1667" y="431"/>
                    <a:pt x="1441" y="383"/>
                  </a:cubicBezTo>
                  <a:cubicBezTo>
                    <a:pt x="1389" y="374"/>
                    <a:pt x="1337" y="370"/>
                    <a:pt x="1285" y="370"/>
                  </a:cubicBezTo>
                  <a:cubicBezTo>
                    <a:pt x="920" y="370"/>
                    <a:pt x="564" y="581"/>
                    <a:pt x="346" y="883"/>
                  </a:cubicBezTo>
                  <a:cubicBezTo>
                    <a:pt x="107" y="1229"/>
                    <a:pt x="24" y="1669"/>
                    <a:pt x="12" y="2086"/>
                  </a:cubicBezTo>
                  <a:cubicBezTo>
                    <a:pt x="0" y="2253"/>
                    <a:pt x="12" y="2443"/>
                    <a:pt x="131" y="2550"/>
                  </a:cubicBezTo>
                  <a:cubicBezTo>
                    <a:pt x="250" y="2669"/>
                    <a:pt x="429" y="2669"/>
                    <a:pt x="584" y="2669"/>
                  </a:cubicBezTo>
                  <a:cubicBezTo>
                    <a:pt x="2501" y="2634"/>
                    <a:pt x="4406" y="2610"/>
                    <a:pt x="6322" y="2586"/>
                  </a:cubicBezTo>
                  <a:cubicBezTo>
                    <a:pt x="6442" y="2586"/>
                    <a:pt x="6572" y="2574"/>
                    <a:pt x="6680" y="2526"/>
                  </a:cubicBezTo>
                  <a:cubicBezTo>
                    <a:pt x="6930" y="2407"/>
                    <a:pt x="6989" y="2086"/>
                    <a:pt x="7025" y="1800"/>
                  </a:cubicBezTo>
                  <a:cubicBezTo>
                    <a:pt x="7084" y="1312"/>
                    <a:pt x="7120" y="752"/>
                    <a:pt x="6775" y="395"/>
                  </a:cubicBezTo>
                  <a:cubicBezTo>
                    <a:pt x="6589" y="200"/>
                    <a:pt x="6315" y="114"/>
                    <a:pt x="6040" y="114"/>
                  </a:cubicBezTo>
                  <a:cubicBezTo>
                    <a:pt x="5963" y="114"/>
                    <a:pt x="5886" y="120"/>
                    <a:pt x="5810" y="133"/>
                  </a:cubicBezTo>
                  <a:cubicBezTo>
                    <a:pt x="5465" y="181"/>
                    <a:pt x="5156" y="359"/>
                    <a:pt x="4870" y="550"/>
                  </a:cubicBezTo>
                  <a:cubicBezTo>
                    <a:pt x="4691" y="182"/>
                    <a:pt x="4272" y="1"/>
                    <a:pt x="3851" y="1"/>
                  </a:cubicBezTo>
                  <a:close/>
                </a:path>
              </a:pathLst>
            </a:custGeom>
            <a:solidFill>
              <a:srgbClr val="FFE6D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1014;p31">
              <a:extLst>
                <a:ext uri="{FF2B5EF4-FFF2-40B4-BE49-F238E27FC236}">
                  <a16:creationId xmlns:a16="http://schemas.microsoft.com/office/drawing/2014/main" id="{135262F7-46B8-E2E1-08B0-B4160BB76899}"/>
                </a:ext>
              </a:extLst>
            </p:cNvPr>
            <p:cNvSpPr/>
            <p:nvPr/>
          </p:nvSpPr>
          <p:spPr>
            <a:xfrm>
              <a:off x="525379" y="4326313"/>
              <a:ext cx="348528" cy="345929"/>
            </a:xfrm>
            <a:custGeom>
              <a:avLst/>
              <a:gdLst/>
              <a:ahLst/>
              <a:cxnLst/>
              <a:rect l="l" t="t" r="r" b="b"/>
              <a:pathLst>
                <a:path w="7644" h="7587" extrusionOk="0">
                  <a:moveTo>
                    <a:pt x="4189" y="0"/>
                  </a:moveTo>
                  <a:cubicBezTo>
                    <a:pt x="3664" y="0"/>
                    <a:pt x="3139" y="101"/>
                    <a:pt x="2655" y="304"/>
                  </a:cubicBezTo>
                  <a:cubicBezTo>
                    <a:pt x="1381" y="840"/>
                    <a:pt x="417" y="2054"/>
                    <a:pt x="167" y="3412"/>
                  </a:cubicBezTo>
                  <a:cubicBezTo>
                    <a:pt x="0" y="4245"/>
                    <a:pt x="107" y="5150"/>
                    <a:pt x="500" y="5900"/>
                  </a:cubicBezTo>
                  <a:cubicBezTo>
                    <a:pt x="893" y="6662"/>
                    <a:pt x="1596" y="7257"/>
                    <a:pt x="2429" y="7483"/>
                  </a:cubicBezTo>
                  <a:cubicBezTo>
                    <a:pt x="2686" y="7554"/>
                    <a:pt x="2957" y="7587"/>
                    <a:pt x="3231" y="7587"/>
                  </a:cubicBezTo>
                  <a:cubicBezTo>
                    <a:pt x="3464" y="7587"/>
                    <a:pt x="3699" y="7563"/>
                    <a:pt x="3929" y="7519"/>
                  </a:cubicBezTo>
                  <a:cubicBezTo>
                    <a:pt x="5358" y="7257"/>
                    <a:pt x="6608" y="6210"/>
                    <a:pt x="7120" y="4840"/>
                  </a:cubicBezTo>
                  <a:cubicBezTo>
                    <a:pt x="7632" y="3483"/>
                    <a:pt x="7644" y="1590"/>
                    <a:pt x="6584" y="792"/>
                  </a:cubicBezTo>
                  <a:cubicBezTo>
                    <a:pt x="5905" y="268"/>
                    <a:pt x="5047" y="0"/>
                    <a:pt x="4189" y="0"/>
                  </a:cubicBezTo>
                  <a:close/>
                </a:path>
              </a:pathLst>
            </a:custGeom>
            <a:solidFill>
              <a:srgbClr val="FFA6B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1015;p31">
              <a:extLst>
                <a:ext uri="{FF2B5EF4-FFF2-40B4-BE49-F238E27FC236}">
                  <a16:creationId xmlns:a16="http://schemas.microsoft.com/office/drawing/2014/main" id="{85ABE9E3-7917-5E4C-EFFA-9359C69D496B}"/>
                </a:ext>
              </a:extLst>
            </p:cNvPr>
            <p:cNvSpPr/>
            <p:nvPr/>
          </p:nvSpPr>
          <p:spPr>
            <a:xfrm>
              <a:off x="-245495" y="4371042"/>
              <a:ext cx="826820" cy="389472"/>
            </a:xfrm>
            <a:custGeom>
              <a:avLst/>
              <a:gdLst/>
              <a:ahLst/>
              <a:cxnLst/>
              <a:rect l="l" t="t" r="r" b="b"/>
              <a:pathLst>
                <a:path w="18134" h="8542" extrusionOk="0">
                  <a:moveTo>
                    <a:pt x="2843" y="0"/>
                  </a:moveTo>
                  <a:cubicBezTo>
                    <a:pt x="2808" y="0"/>
                    <a:pt x="2774" y="1"/>
                    <a:pt x="2739" y="2"/>
                  </a:cubicBezTo>
                  <a:cubicBezTo>
                    <a:pt x="2672" y="6"/>
                    <a:pt x="2601" y="12"/>
                    <a:pt x="2550" y="17"/>
                  </a:cubicBezTo>
                  <a:lnTo>
                    <a:pt x="2550" y="17"/>
                  </a:lnTo>
                  <a:cubicBezTo>
                    <a:pt x="2553" y="16"/>
                    <a:pt x="2557" y="15"/>
                    <a:pt x="2560" y="14"/>
                  </a:cubicBezTo>
                  <a:lnTo>
                    <a:pt x="2560" y="14"/>
                  </a:lnTo>
                  <a:cubicBezTo>
                    <a:pt x="2497" y="21"/>
                    <a:pt x="2474" y="24"/>
                    <a:pt x="2476" y="24"/>
                  </a:cubicBezTo>
                  <a:cubicBezTo>
                    <a:pt x="2478" y="24"/>
                    <a:pt x="2507" y="21"/>
                    <a:pt x="2550" y="17"/>
                  </a:cubicBezTo>
                  <a:lnTo>
                    <a:pt x="2550" y="17"/>
                  </a:lnTo>
                  <a:cubicBezTo>
                    <a:pt x="1803" y="266"/>
                    <a:pt x="1022" y="564"/>
                    <a:pt x="548" y="1204"/>
                  </a:cubicBezTo>
                  <a:cubicBezTo>
                    <a:pt x="48" y="1895"/>
                    <a:pt x="0" y="2859"/>
                    <a:pt x="274" y="3669"/>
                  </a:cubicBezTo>
                  <a:cubicBezTo>
                    <a:pt x="548" y="4478"/>
                    <a:pt x="1108" y="5157"/>
                    <a:pt x="1727" y="5740"/>
                  </a:cubicBezTo>
                  <a:cubicBezTo>
                    <a:pt x="3239" y="7157"/>
                    <a:pt x="5156" y="8098"/>
                    <a:pt x="7180" y="8407"/>
                  </a:cubicBezTo>
                  <a:cubicBezTo>
                    <a:pt x="7805" y="8503"/>
                    <a:pt x="8436" y="8542"/>
                    <a:pt x="9065" y="8542"/>
                  </a:cubicBezTo>
                  <a:cubicBezTo>
                    <a:pt x="9298" y="8542"/>
                    <a:pt x="9531" y="8536"/>
                    <a:pt x="9763" y="8527"/>
                  </a:cubicBezTo>
                  <a:cubicBezTo>
                    <a:pt x="11395" y="8455"/>
                    <a:pt x="13038" y="8169"/>
                    <a:pt x="14514" y="7431"/>
                  </a:cubicBezTo>
                  <a:cubicBezTo>
                    <a:pt x="15978" y="6705"/>
                    <a:pt x="17252" y="5479"/>
                    <a:pt x="17836" y="3919"/>
                  </a:cubicBezTo>
                  <a:cubicBezTo>
                    <a:pt x="18026" y="3407"/>
                    <a:pt x="18134" y="2847"/>
                    <a:pt x="18086" y="2300"/>
                  </a:cubicBezTo>
                  <a:cubicBezTo>
                    <a:pt x="18038" y="1764"/>
                    <a:pt x="17812" y="1216"/>
                    <a:pt x="17407" y="859"/>
                  </a:cubicBezTo>
                  <a:cubicBezTo>
                    <a:pt x="17110" y="609"/>
                    <a:pt x="16740" y="454"/>
                    <a:pt x="16371" y="359"/>
                  </a:cubicBezTo>
                  <a:cubicBezTo>
                    <a:pt x="15949" y="251"/>
                    <a:pt x="15521" y="207"/>
                    <a:pt x="15092" y="207"/>
                  </a:cubicBezTo>
                  <a:cubicBezTo>
                    <a:pt x="14046" y="207"/>
                    <a:pt x="12991" y="473"/>
                    <a:pt x="11978" y="752"/>
                  </a:cubicBezTo>
                  <a:cubicBezTo>
                    <a:pt x="10830" y="1065"/>
                    <a:pt x="9659" y="1408"/>
                    <a:pt x="8484" y="1408"/>
                  </a:cubicBezTo>
                  <a:cubicBezTo>
                    <a:pt x="8184" y="1408"/>
                    <a:pt x="7884" y="1386"/>
                    <a:pt x="7585" y="1335"/>
                  </a:cubicBezTo>
                  <a:cubicBezTo>
                    <a:pt x="5964" y="1079"/>
                    <a:pt x="4480" y="0"/>
                    <a:pt x="284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1016;p31">
              <a:extLst>
                <a:ext uri="{FF2B5EF4-FFF2-40B4-BE49-F238E27FC236}">
                  <a16:creationId xmlns:a16="http://schemas.microsoft.com/office/drawing/2014/main" id="{6F84C9C3-0063-06DA-5E14-6F335F635E0D}"/>
                </a:ext>
              </a:extLst>
            </p:cNvPr>
            <p:cNvSpPr/>
            <p:nvPr/>
          </p:nvSpPr>
          <p:spPr>
            <a:xfrm>
              <a:off x="-135292" y="4364932"/>
              <a:ext cx="622691" cy="125432"/>
            </a:xfrm>
            <a:custGeom>
              <a:avLst/>
              <a:gdLst/>
              <a:ahLst/>
              <a:cxnLst/>
              <a:rect l="l" t="t" r="r" b="b"/>
              <a:pathLst>
                <a:path w="13657" h="2751" extrusionOk="0">
                  <a:moveTo>
                    <a:pt x="377" y="1"/>
                  </a:moveTo>
                  <a:cubicBezTo>
                    <a:pt x="247" y="1"/>
                    <a:pt x="120" y="22"/>
                    <a:pt x="0" y="76"/>
                  </a:cubicBezTo>
                  <a:cubicBezTo>
                    <a:pt x="36" y="457"/>
                    <a:pt x="131" y="838"/>
                    <a:pt x="310" y="1183"/>
                  </a:cubicBezTo>
                  <a:cubicBezTo>
                    <a:pt x="393" y="1374"/>
                    <a:pt x="512" y="1553"/>
                    <a:pt x="679" y="1683"/>
                  </a:cubicBezTo>
                  <a:cubicBezTo>
                    <a:pt x="798" y="1779"/>
                    <a:pt x="953" y="1838"/>
                    <a:pt x="1108" y="1898"/>
                  </a:cubicBezTo>
                  <a:cubicBezTo>
                    <a:pt x="1441" y="2005"/>
                    <a:pt x="1774" y="2088"/>
                    <a:pt x="2120" y="2160"/>
                  </a:cubicBezTo>
                  <a:cubicBezTo>
                    <a:pt x="3992" y="2555"/>
                    <a:pt x="5907" y="2751"/>
                    <a:pt x="7825" y="2751"/>
                  </a:cubicBezTo>
                  <a:cubicBezTo>
                    <a:pt x="9261" y="2751"/>
                    <a:pt x="10699" y="2641"/>
                    <a:pt x="12121" y="2422"/>
                  </a:cubicBezTo>
                  <a:cubicBezTo>
                    <a:pt x="12311" y="2398"/>
                    <a:pt x="12514" y="2362"/>
                    <a:pt x="12680" y="2255"/>
                  </a:cubicBezTo>
                  <a:cubicBezTo>
                    <a:pt x="12883" y="2124"/>
                    <a:pt x="13014" y="1910"/>
                    <a:pt x="13133" y="1695"/>
                  </a:cubicBezTo>
                  <a:cubicBezTo>
                    <a:pt x="13300" y="1398"/>
                    <a:pt x="13454" y="1112"/>
                    <a:pt x="13597" y="814"/>
                  </a:cubicBezTo>
                  <a:cubicBezTo>
                    <a:pt x="13621" y="755"/>
                    <a:pt x="13657" y="695"/>
                    <a:pt x="13645" y="636"/>
                  </a:cubicBezTo>
                  <a:cubicBezTo>
                    <a:pt x="13633" y="505"/>
                    <a:pt x="13478" y="445"/>
                    <a:pt x="13359" y="421"/>
                  </a:cubicBezTo>
                  <a:cubicBezTo>
                    <a:pt x="12946" y="333"/>
                    <a:pt x="12524" y="294"/>
                    <a:pt x="12101" y="294"/>
                  </a:cubicBezTo>
                  <a:cubicBezTo>
                    <a:pt x="11560" y="294"/>
                    <a:pt x="11017" y="357"/>
                    <a:pt x="10490" y="457"/>
                  </a:cubicBezTo>
                  <a:cubicBezTo>
                    <a:pt x="9537" y="636"/>
                    <a:pt x="8620" y="921"/>
                    <a:pt x="7692" y="1160"/>
                  </a:cubicBezTo>
                  <a:cubicBezTo>
                    <a:pt x="7144" y="1291"/>
                    <a:pt x="6584" y="1410"/>
                    <a:pt x="6025" y="1410"/>
                  </a:cubicBezTo>
                  <a:cubicBezTo>
                    <a:pt x="6004" y="1410"/>
                    <a:pt x="5983" y="1410"/>
                    <a:pt x="5962" y="1410"/>
                  </a:cubicBezTo>
                  <a:cubicBezTo>
                    <a:pt x="5198" y="1410"/>
                    <a:pt x="4457" y="1202"/>
                    <a:pt x="3739" y="993"/>
                  </a:cubicBezTo>
                  <a:cubicBezTo>
                    <a:pt x="2882" y="743"/>
                    <a:pt x="2036" y="469"/>
                    <a:pt x="1203" y="183"/>
                  </a:cubicBezTo>
                  <a:cubicBezTo>
                    <a:pt x="937" y="95"/>
                    <a:pt x="649" y="1"/>
                    <a:pt x="37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1017;p31">
              <a:extLst>
                <a:ext uri="{FF2B5EF4-FFF2-40B4-BE49-F238E27FC236}">
                  <a16:creationId xmlns:a16="http://schemas.microsoft.com/office/drawing/2014/main" id="{57B8F66A-B934-B904-1B2C-E16B9FD7AED7}"/>
                </a:ext>
              </a:extLst>
            </p:cNvPr>
            <p:cNvSpPr/>
            <p:nvPr/>
          </p:nvSpPr>
          <p:spPr>
            <a:xfrm>
              <a:off x="-66900" y="4550367"/>
              <a:ext cx="533689" cy="203445"/>
            </a:xfrm>
            <a:custGeom>
              <a:avLst/>
              <a:gdLst/>
              <a:ahLst/>
              <a:cxnLst/>
              <a:rect l="l" t="t" r="r" b="b"/>
              <a:pathLst>
                <a:path w="11705" h="4462" extrusionOk="0">
                  <a:moveTo>
                    <a:pt x="6812" y="1"/>
                  </a:moveTo>
                  <a:cubicBezTo>
                    <a:pt x="4274" y="1"/>
                    <a:pt x="1744" y="1093"/>
                    <a:pt x="0" y="2939"/>
                  </a:cubicBezTo>
                  <a:cubicBezTo>
                    <a:pt x="96" y="3141"/>
                    <a:pt x="274" y="3272"/>
                    <a:pt x="453" y="3379"/>
                  </a:cubicBezTo>
                  <a:cubicBezTo>
                    <a:pt x="1536" y="4046"/>
                    <a:pt x="2810" y="4367"/>
                    <a:pt x="4072" y="4439"/>
                  </a:cubicBezTo>
                  <a:cubicBezTo>
                    <a:pt x="4311" y="4454"/>
                    <a:pt x="4550" y="4462"/>
                    <a:pt x="4788" y="4462"/>
                  </a:cubicBezTo>
                  <a:cubicBezTo>
                    <a:pt x="5823" y="4462"/>
                    <a:pt x="6854" y="4325"/>
                    <a:pt x="7870" y="4141"/>
                  </a:cubicBezTo>
                  <a:cubicBezTo>
                    <a:pt x="8597" y="4022"/>
                    <a:pt x="9335" y="3867"/>
                    <a:pt x="10014" y="3570"/>
                  </a:cubicBezTo>
                  <a:cubicBezTo>
                    <a:pt x="10680" y="3272"/>
                    <a:pt x="11311" y="2820"/>
                    <a:pt x="11704" y="2188"/>
                  </a:cubicBezTo>
                  <a:cubicBezTo>
                    <a:pt x="10764" y="736"/>
                    <a:pt x="8942" y="81"/>
                    <a:pt x="7204" y="10"/>
                  </a:cubicBezTo>
                  <a:cubicBezTo>
                    <a:pt x="7073" y="4"/>
                    <a:pt x="6943" y="1"/>
                    <a:pt x="6812" y="1"/>
                  </a:cubicBezTo>
                  <a:close/>
                </a:path>
              </a:pathLst>
            </a:custGeom>
            <a:solidFill>
              <a:srgbClr val="FFA6B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1018;p31">
              <a:extLst>
                <a:ext uri="{FF2B5EF4-FFF2-40B4-BE49-F238E27FC236}">
                  <a16:creationId xmlns:a16="http://schemas.microsoft.com/office/drawing/2014/main" id="{3004B55F-46A3-761B-D745-06D7A367ED3A}"/>
                </a:ext>
              </a:extLst>
            </p:cNvPr>
            <p:cNvSpPr/>
            <p:nvPr/>
          </p:nvSpPr>
          <p:spPr>
            <a:xfrm>
              <a:off x="107911" y="4136319"/>
              <a:ext cx="141709" cy="109519"/>
            </a:xfrm>
            <a:custGeom>
              <a:avLst/>
              <a:gdLst/>
              <a:ahLst/>
              <a:cxnLst/>
              <a:rect l="l" t="t" r="r" b="b"/>
              <a:pathLst>
                <a:path w="3108" h="2402" extrusionOk="0">
                  <a:moveTo>
                    <a:pt x="1717" y="0"/>
                  </a:moveTo>
                  <a:cubicBezTo>
                    <a:pt x="1677" y="0"/>
                    <a:pt x="1691" y="31"/>
                    <a:pt x="1822" y="125"/>
                  </a:cubicBezTo>
                  <a:cubicBezTo>
                    <a:pt x="1663" y="52"/>
                    <a:pt x="1488" y="16"/>
                    <a:pt x="1311" y="16"/>
                  </a:cubicBezTo>
                  <a:cubicBezTo>
                    <a:pt x="971" y="16"/>
                    <a:pt x="628" y="148"/>
                    <a:pt x="393" y="399"/>
                  </a:cubicBezTo>
                  <a:cubicBezTo>
                    <a:pt x="48" y="780"/>
                    <a:pt x="0" y="1399"/>
                    <a:pt x="298" y="1816"/>
                  </a:cubicBezTo>
                  <a:cubicBezTo>
                    <a:pt x="488" y="2066"/>
                    <a:pt x="762" y="2221"/>
                    <a:pt x="1060" y="2316"/>
                  </a:cubicBezTo>
                  <a:cubicBezTo>
                    <a:pt x="1239" y="2371"/>
                    <a:pt x="1431" y="2401"/>
                    <a:pt x="1622" y="2401"/>
                  </a:cubicBezTo>
                  <a:cubicBezTo>
                    <a:pt x="1926" y="2401"/>
                    <a:pt x="2228" y="2325"/>
                    <a:pt x="2477" y="2149"/>
                  </a:cubicBezTo>
                  <a:cubicBezTo>
                    <a:pt x="2882" y="1875"/>
                    <a:pt x="3108" y="1316"/>
                    <a:pt x="2917" y="863"/>
                  </a:cubicBezTo>
                  <a:cubicBezTo>
                    <a:pt x="2751" y="447"/>
                    <a:pt x="2322" y="221"/>
                    <a:pt x="1905" y="54"/>
                  </a:cubicBezTo>
                  <a:cubicBezTo>
                    <a:pt x="1832" y="26"/>
                    <a:pt x="1753" y="0"/>
                    <a:pt x="1717" y="0"/>
                  </a:cubicBezTo>
                  <a:close/>
                </a:path>
              </a:pathLst>
            </a:custGeom>
            <a:solidFill>
              <a:srgbClr val="FFA6B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1019;p31">
              <a:extLst>
                <a:ext uri="{FF2B5EF4-FFF2-40B4-BE49-F238E27FC236}">
                  <a16:creationId xmlns:a16="http://schemas.microsoft.com/office/drawing/2014/main" id="{D9862652-96FC-376E-E312-6CDDE34F8AF9}"/>
                </a:ext>
              </a:extLst>
            </p:cNvPr>
            <p:cNvSpPr/>
            <p:nvPr/>
          </p:nvSpPr>
          <p:spPr>
            <a:xfrm>
              <a:off x="-588598" y="3397680"/>
              <a:ext cx="1707350" cy="799964"/>
            </a:xfrm>
            <a:custGeom>
              <a:avLst/>
              <a:gdLst/>
              <a:ahLst/>
              <a:cxnLst/>
              <a:rect l="l" t="t" r="r" b="b"/>
              <a:pathLst>
                <a:path w="37446" h="17545" extrusionOk="0">
                  <a:moveTo>
                    <a:pt x="18280" y="1"/>
                  </a:moveTo>
                  <a:cubicBezTo>
                    <a:pt x="17363" y="1"/>
                    <a:pt x="16436" y="35"/>
                    <a:pt x="15502" y="85"/>
                  </a:cubicBezTo>
                  <a:cubicBezTo>
                    <a:pt x="11823" y="728"/>
                    <a:pt x="8335" y="2478"/>
                    <a:pt x="5632" y="5050"/>
                  </a:cubicBezTo>
                  <a:cubicBezTo>
                    <a:pt x="2918" y="7634"/>
                    <a:pt x="989" y="11015"/>
                    <a:pt x="155" y="14658"/>
                  </a:cubicBezTo>
                  <a:cubicBezTo>
                    <a:pt x="72" y="15016"/>
                    <a:pt x="1" y="15373"/>
                    <a:pt x="72" y="15730"/>
                  </a:cubicBezTo>
                  <a:cubicBezTo>
                    <a:pt x="143" y="16075"/>
                    <a:pt x="393" y="16421"/>
                    <a:pt x="739" y="16492"/>
                  </a:cubicBezTo>
                  <a:cubicBezTo>
                    <a:pt x="790" y="16503"/>
                    <a:pt x="842" y="16508"/>
                    <a:pt x="893" y="16508"/>
                  </a:cubicBezTo>
                  <a:cubicBezTo>
                    <a:pt x="1174" y="16508"/>
                    <a:pt x="1450" y="16357"/>
                    <a:pt x="1691" y="16206"/>
                  </a:cubicBezTo>
                  <a:cubicBezTo>
                    <a:pt x="2620" y="15623"/>
                    <a:pt x="3465" y="14897"/>
                    <a:pt x="4192" y="14063"/>
                  </a:cubicBezTo>
                  <a:lnTo>
                    <a:pt x="4192" y="14063"/>
                  </a:lnTo>
                  <a:cubicBezTo>
                    <a:pt x="3882" y="14420"/>
                    <a:pt x="4120" y="15016"/>
                    <a:pt x="4537" y="15230"/>
                  </a:cubicBezTo>
                  <a:cubicBezTo>
                    <a:pt x="4732" y="15333"/>
                    <a:pt x="4948" y="15370"/>
                    <a:pt x="5173" y="15370"/>
                  </a:cubicBezTo>
                  <a:cubicBezTo>
                    <a:pt x="5414" y="15370"/>
                    <a:pt x="5665" y="15327"/>
                    <a:pt x="5906" y="15278"/>
                  </a:cubicBezTo>
                  <a:cubicBezTo>
                    <a:pt x="9180" y="14527"/>
                    <a:pt x="11788" y="12146"/>
                    <a:pt x="14240" y="9848"/>
                  </a:cubicBezTo>
                  <a:cubicBezTo>
                    <a:pt x="16515" y="7717"/>
                    <a:pt x="18848" y="5502"/>
                    <a:pt x="20015" y="2836"/>
                  </a:cubicBezTo>
                  <a:cubicBezTo>
                    <a:pt x="20086" y="5729"/>
                    <a:pt x="21444" y="8431"/>
                    <a:pt x="23015" y="10872"/>
                  </a:cubicBezTo>
                  <a:cubicBezTo>
                    <a:pt x="24194" y="12706"/>
                    <a:pt x="25730" y="14587"/>
                    <a:pt x="27873" y="14980"/>
                  </a:cubicBezTo>
                  <a:cubicBezTo>
                    <a:pt x="28022" y="15007"/>
                    <a:pt x="28179" y="15023"/>
                    <a:pt x="28336" y="15023"/>
                  </a:cubicBezTo>
                  <a:cubicBezTo>
                    <a:pt x="28795" y="15023"/>
                    <a:pt x="29253" y="14888"/>
                    <a:pt x="29492" y="14516"/>
                  </a:cubicBezTo>
                  <a:cubicBezTo>
                    <a:pt x="30409" y="16373"/>
                    <a:pt x="32576" y="17290"/>
                    <a:pt x="34624" y="17516"/>
                  </a:cubicBezTo>
                  <a:cubicBezTo>
                    <a:pt x="34794" y="17534"/>
                    <a:pt x="34971" y="17544"/>
                    <a:pt x="35149" y="17544"/>
                  </a:cubicBezTo>
                  <a:cubicBezTo>
                    <a:pt x="36020" y="17544"/>
                    <a:pt x="36927" y="17299"/>
                    <a:pt x="37243" y="16528"/>
                  </a:cubicBezTo>
                  <a:cubicBezTo>
                    <a:pt x="37446" y="16040"/>
                    <a:pt x="37315" y="15468"/>
                    <a:pt x="37172" y="14956"/>
                  </a:cubicBezTo>
                  <a:cubicBezTo>
                    <a:pt x="36386" y="12063"/>
                    <a:pt x="35088" y="9265"/>
                    <a:pt x="33076" y="7038"/>
                  </a:cubicBezTo>
                  <a:cubicBezTo>
                    <a:pt x="30933" y="4657"/>
                    <a:pt x="28111" y="2038"/>
                    <a:pt x="25087" y="978"/>
                  </a:cubicBezTo>
                  <a:cubicBezTo>
                    <a:pt x="22913" y="225"/>
                    <a:pt x="20627" y="1"/>
                    <a:pt x="18280" y="1"/>
                  </a:cubicBezTo>
                  <a:close/>
                </a:path>
              </a:pathLst>
            </a:custGeom>
            <a:solidFill>
              <a:srgbClr val="E4A47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1020;p31">
              <a:extLst>
                <a:ext uri="{FF2B5EF4-FFF2-40B4-BE49-F238E27FC236}">
                  <a16:creationId xmlns:a16="http://schemas.microsoft.com/office/drawing/2014/main" id="{7AB59D9D-80D0-CF45-2DE9-12D833083189}"/>
                </a:ext>
              </a:extLst>
            </p:cNvPr>
            <p:cNvSpPr/>
            <p:nvPr/>
          </p:nvSpPr>
          <p:spPr>
            <a:xfrm>
              <a:off x="-550344" y="3131268"/>
              <a:ext cx="1732610" cy="1134768"/>
            </a:xfrm>
            <a:custGeom>
              <a:avLst/>
              <a:gdLst/>
              <a:ahLst/>
              <a:cxnLst/>
              <a:rect l="l" t="t" r="r" b="b"/>
              <a:pathLst>
                <a:path w="38000" h="24888" extrusionOk="0">
                  <a:moveTo>
                    <a:pt x="18985" y="1737"/>
                  </a:moveTo>
                  <a:cubicBezTo>
                    <a:pt x="18997" y="1821"/>
                    <a:pt x="19009" y="1892"/>
                    <a:pt x="19021" y="1975"/>
                  </a:cubicBezTo>
                  <a:cubicBezTo>
                    <a:pt x="19021" y="2130"/>
                    <a:pt x="19057" y="2404"/>
                    <a:pt x="19093" y="2725"/>
                  </a:cubicBezTo>
                  <a:cubicBezTo>
                    <a:pt x="18914" y="2428"/>
                    <a:pt x="18759" y="2142"/>
                    <a:pt x="18664" y="1951"/>
                  </a:cubicBezTo>
                  <a:cubicBezTo>
                    <a:pt x="18688" y="1940"/>
                    <a:pt x="18700" y="1916"/>
                    <a:pt x="18712" y="1904"/>
                  </a:cubicBezTo>
                  <a:cubicBezTo>
                    <a:pt x="18783" y="1868"/>
                    <a:pt x="18878" y="1797"/>
                    <a:pt x="18985" y="1737"/>
                  </a:cubicBezTo>
                  <a:close/>
                  <a:moveTo>
                    <a:pt x="19453" y="1"/>
                  </a:moveTo>
                  <a:cubicBezTo>
                    <a:pt x="19231" y="1"/>
                    <a:pt x="18995" y="73"/>
                    <a:pt x="18783" y="201"/>
                  </a:cubicBezTo>
                  <a:cubicBezTo>
                    <a:pt x="18343" y="392"/>
                    <a:pt x="17926" y="654"/>
                    <a:pt x="17569" y="987"/>
                  </a:cubicBezTo>
                  <a:cubicBezTo>
                    <a:pt x="17366" y="1201"/>
                    <a:pt x="17164" y="1451"/>
                    <a:pt x="17164" y="1773"/>
                  </a:cubicBezTo>
                  <a:cubicBezTo>
                    <a:pt x="17164" y="2261"/>
                    <a:pt x="17402" y="2702"/>
                    <a:pt x="17640" y="3118"/>
                  </a:cubicBezTo>
                  <a:cubicBezTo>
                    <a:pt x="18069" y="3928"/>
                    <a:pt x="18664" y="4630"/>
                    <a:pt x="19140" y="5404"/>
                  </a:cubicBezTo>
                  <a:cubicBezTo>
                    <a:pt x="19295" y="5678"/>
                    <a:pt x="19378" y="5785"/>
                    <a:pt x="19438" y="5857"/>
                  </a:cubicBezTo>
                  <a:cubicBezTo>
                    <a:pt x="19069" y="5845"/>
                    <a:pt x="18700" y="5845"/>
                    <a:pt x="18331" y="5845"/>
                  </a:cubicBezTo>
                  <a:cubicBezTo>
                    <a:pt x="16961" y="5869"/>
                    <a:pt x="15592" y="5892"/>
                    <a:pt x="14247" y="6166"/>
                  </a:cubicBezTo>
                  <a:cubicBezTo>
                    <a:pt x="12651" y="6500"/>
                    <a:pt x="10734" y="7214"/>
                    <a:pt x="9639" y="7678"/>
                  </a:cubicBezTo>
                  <a:cubicBezTo>
                    <a:pt x="9187" y="7905"/>
                    <a:pt x="8567" y="8107"/>
                    <a:pt x="7817" y="8488"/>
                  </a:cubicBezTo>
                  <a:cubicBezTo>
                    <a:pt x="7163" y="8893"/>
                    <a:pt x="6532" y="9345"/>
                    <a:pt x="5900" y="9786"/>
                  </a:cubicBezTo>
                  <a:cubicBezTo>
                    <a:pt x="4329" y="10834"/>
                    <a:pt x="3210" y="12393"/>
                    <a:pt x="2305" y="14024"/>
                  </a:cubicBezTo>
                  <a:cubicBezTo>
                    <a:pt x="2102" y="14024"/>
                    <a:pt x="1948" y="14298"/>
                    <a:pt x="1864" y="14477"/>
                  </a:cubicBezTo>
                  <a:cubicBezTo>
                    <a:pt x="1650" y="14870"/>
                    <a:pt x="1471" y="15275"/>
                    <a:pt x="1281" y="15679"/>
                  </a:cubicBezTo>
                  <a:cubicBezTo>
                    <a:pt x="864" y="16668"/>
                    <a:pt x="388" y="17632"/>
                    <a:pt x="126" y="18680"/>
                  </a:cubicBezTo>
                  <a:lnTo>
                    <a:pt x="126" y="18692"/>
                  </a:lnTo>
                  <a:cubicBezTo>
                    <a:pt x="66" y="18894"/>
                    <a:pt x="31" y="19085"/>
                    <a:pt x="31" y="19299"/>
                  </a:cubicBezTo>
                  <a:cubicBezTo>
                    <a:pt x="1" y="19587"/>
                    <a:pt x="104" y="19993"/>
                    <a:pt x="396" y="19993"/>
                  </a:cubicBezTo>
                  <a:cubicBezTo>
                    <a:pt x="453" y="19993"/>
                    <a:pt x="518" y="19977"/>
                    <a:pt x="590" y="19942"/>
                  </a:cubicBezTo>
                  <a:cubicBezTo>
                    <a:pt x="912" y="19727"/>
                    <a:pt x="1055" y="19335"/>
                    <a:pt x="1198" y="19001"/>
                  </a:cubicBezTo>
                  <a:cubicBezTo>
                    <a:pt x="1376" y="18561"/>
                    <a:pt x="1495" y="18108"/>
                    <a:pt x="1614" y="17656"/>
                  </a:cubicBezTo>
                  <a:cubicBezTo>
                    <a:pt x="2067" y="16703"/>
                    <a:pt x="2281" y="16001"/>
                    <a:pt x="2757" y="15120"/>
                  </a:cubicBezTo>
                  <a:cubicBezTo>
                    <a:pt x="3555" y="13655"/>
                    <a:pt x="4174" y="12596"/>
                    <a:pt x="5246" y="11560"/>
                  </a:cubicBezTo>
                  <a:cubicBezTo>
                    <a:pt x="6151" y="10703"/>
                    <a:pt x="7091" y="10143"/>
                    <a:pt x="8317" y="9357"/>
                  </a:cubicBezTo>
                  <a:cubicBezTo>
                    <a:pt x="9127" y="9000"/>
                    <a:pt x="9996" y="8631"/>
                    <a:pt x="10984" y="8262"/>
                  </a:cubicBezTo>
                  <a:cubicBezTo>
                    <a:pt x="13134" y="7538"/>
                    <a:pt x="14929" y="7007"/>
                    <a:pt x="16920" y="7007"/>
                  </a:cubicBezTo>
                  <a:cubicBezTo>
                    <a:pt x="17025" y="7007"/>
                    <a:pt x="17130" y="7009"/>
                    <a:pt x="17235" y="7012"/>
                  </a:cubicBezTo>
                  <a:cubicBezTo>
                    <a:pt x="17352" y="7012"/>
                    <a:pt x="17467" y="7013"/>
                    <a:pt x="17580" y="7013"/>
                  </a:cubicBezTo>
                  <a:cubicBezTo>
                    <a:pt x="17947" y="7013"/>
                    <a:pt x="18295" y="7009"/>
                    <a:pt x="18630" y="7009"/>
                  </a:cubicBezTo>
                  <a:cubicBezTo>
                    <a:pt x="19694" y="7009"/>
                    <a:pt x="20623" y="7043"/>
                    <a:pt x="21593" y="7321"/>
                  </a:cubicBezTo>
                  <a:cubicBezTo>
                    <a:pt x="22391" y="7512"/>
                    <a:pt x="22379" y="7583"/>
                    <a:pt x="23129" y="7881"/>
                  </a:cubicBezTo>
                  <a:cubicBezTo>
                    <a:pt x="24129" y="8095"/>
                    <a:pt x="24308" y="8262"/>
                    <a:pt x="25212" y="8679"/>
                  </a:cubicBezTo>
                  <a:cubicBezTo>
                    <a:pt x="25915" y="8976"/>
                    <a:pt x="26570" y="9369"/>
                    <a:pt x="27213" y="9798"/>
                  </a:cubicBezTo>
                  <a:cubicBezTo>
                    <a:pt x="27951" y="10238"/>
                    <a:pt x="28689" y="10679"/>
                    <a:pt x="29392" y="11155"/>
                  </a:cubicBezTo>
                  <a:cubicBezTo>
                    <a:pt x="29737" y="11453"/>
                    <a:pt x="31118" y="12858"/>
                    <a:pt x="31856" y="13596"/>
                  </a:cubicBezTo>
                  <a:cubicBezTo>
                    <a:pt x="32249" y="13989"/>
                    <a:pt x="32451" y="14132"/>
                    <a:pt x="32547" y="14322"/>
                  </a:cubicBezTo>
                  <a:cubicBezTo>
                    <a:pt x="33059" y="15275"/>
                    <a:pt x="33273" y="15751"/>
                    <a:pt x="33392" y="16084"/>
                  </a:cubicBezTo>
                  <a:cubicBezTo>
                    <a:pt x="33606" y="16656"/>
                    <a:pt x="33904" y="17180"/>
                    <a:pt x="34154" y="17739"/>
                  </a:cubicBezTo>
                  <a:cubicBezTo>
                    <a:pt x="34148" y="17724"/>
                    <a:pt x="34142" y="17709"/>
                    <a:pt x="34136" y="17694"/>
                  </a:cubicBezTo>
                  <a:lnTo>
                    <a:pt x="34136" y="17694"/>
                  </a:lnTo>
                  <a:cubicBezTo>
                    <a:pt x="34415" y="18339"/>
                    <a:pt x="34414" y="18494"/>
                    <a:pt x="34785" y="19370"/>
                  </a:cubicBezTo>
                  <a:cubicBezTo>
                    <a:pt x="35035" y="19954"/>
                    <a:pt x="35309" y="20513"/>
                    <a:pt x="35583" y="21085"/>
                  </a:cubicBezTo>
                  <a:cubicBezTo>
                    <a:pt x="35595" y="21097"/>
                    <a:pt x="35595" y="21109"/>
                    <a:pt x="35607" y="21132"/>
                  </a:cubicBezTo>
                  <a:cubicBezTo>
                    <a:pt x="35844" y="21699"/>
                    <a:pt x="35985" y="22308"/>
                    <a:pt x="36224" y="22888"/>
                  </a:cubicBezTo>
                  <a:lnTo>
                    <a:pt x="36224" y="22888"/>
                  </a:lnTo>
                  <a:cubicBezTo>
                    <a:pt x="36208" y="22851"/>
                    <a:pt x="36193" y="22819"/>
                    <a:pt x="36193" y="22819"/>
                  </a:cubicBezTo>
                  <a:lnTo>
                    <a:pt x="36193" y="22819"/>
                  </a:lnTo>
                  <a:cubicBezTo>
                    <a:pt x="36192" y="22819"/>
                    <a:pt x="36198" y="22833"/>
                    <a:pt x="36214" y="22871"/>
                  </a:cubicBezTo>
                  <a:cubicBezTo>
                    <a:pt x="36369" y="23264"/>
                    <a:pt x="36428" y="23692"/>
                    <a:pt x="36559" y="24085"/>
                  </a:cubicBezTo>
                  <a:cubicBezTo>
                    <a:pt x="36583" y="24192"/>
                    <a:pt x="36595" y="24299"/>
                    <a:pt x="36642" y="24395"/>
                  </a:cubicBezTo>
                  <a:cubicBezTo>
                    <a:pt x="36642" y="24395"/>
                    <a:pt x="36631" y="24383"/>
                    <a:pt x="36631" y="24383"/>
                  </a:cubicBezTo>
                  <a:lnTo>
                    <a:pt x="36631" y="24383"/>
                  </a:lnTo>
                  <a:cubicBezTo>
                    <a:pt x="36642" y="24419"/>
                    <a:pt x="36654" y="24442"/>
                    <a:pt x="36666" y="24478"/>
                  </a:cubicBezTo>
                  <a:cubicBezTo>
                    <a:pt x="36761" y="24750"/>
                    <a:pt x="37027" y="24887"/>
                    <a:pt x="37292" y="24887"/>
                  </a:cubicBezTo>
                  <a:cubicBezTo>
                    <a:pt x="37528" y="24887"/>
                    <a:pt x="37763" y="24779"/>
                    <a:pt x="37881" y="24561"/>
                  </a:cubicBezTo>
                  <a:cubicBezTo>
                    <a:pt x="38000" y="24371"/>
                    <a:pt x="37988" y="24133"/>
                    <a:pt x="37916" y="23930"/>
                  </a:cubicBezTo>
                  <a:cubicBezTo>
                    <a:pt x="37857" y="23633"/>
                    <a:pt x="37774" y="23347"/>
                    <a:pt x="37714" y="23049"/>
                  </a:cubicBezTo>
                  <a:cubicBezTo>
                    <a:pt x="37654" y="22728"/>
                    <a:pt x="37535" y="22430"/>
                    <a:pt x="37428" y="22121"/>
                  </a:cubicBezTo>
                  <a:cubicBezTo>
                    <a:pt x="37250" y="21454"/>
                    <a:pt x="37023" y="20787"/>
                    <a:pt x="36714" y="20156"/>
                  </a:cubicBezTo>
                  <a:cubicBezTo>
                    <a:pt x="36130" y="19061"/>
                    <a:pt x="35773" y="18061"/>
                    <a:pt x="35499" y="17382"/>
                  </a:cubicBezTo>
                  <a:cubicBezTo>
                    <a:pt x="35452" y="17227"/>
                    <a:pt x="34785" y="15894"/>
                    <a:pt x="34737" y="15739"/>
                  </a:cubicBezTo>
                  <a:cubicBezTo>
                    <a:pt x="34333" y="14798"/>
                    <a:pt x="33952" y="13786"/>
                    <a:pt x="33249" y="13036"/>
                  </a:cubicBezTo>
                  <a:cubicBezTo>
                    <a:pt x="32570" y="12429"/>
                    <a:pt x="31975" y="11750"/>
                    <a:pt x="31297" y="11143"/>
                  </a:cubicBezTo>
                  <a:cubicBezTo>
                    <a:pt x="30880" y="10738"/>
                    <a:pt x="30487" y="10298"/>
                    <a:pt x="29999" y="9976"/>
                  </a:cubicBezTo>
                  <a:cubicBezTo>
                    <a:pt x="28832" y="9262"/>
                    <a:pt x="26582" y="7893"/>
                    <a:pt x="25855" y="7631"/>
                  </a:cubicBezTo>
                  <a:cubicBezTo>
                    <a:pt x="25236" y="7381"/>
                    <a:pt x="24641" y="7047"/>
                    <a:pt x="23998" y="6881"/>
                  </a:cubicBezTo>
                  <a:cubicBezTo>
                    <a:pt x="23319" y="6738"/>
                    <a:pt x="23391" y="6702"/>
                    <a:pt x="22700" y="6404"/>
                  </a:cubicBezTo>
                  <a:cubicBezTo>
                    <a:pt x="22581" y="6369"/>
                    <a:pt x="22474" y="6333"/>
                    <a:pt x="22355" y="6297"/>
                  </a:cubicBezTo>
                  <a:cubicBezTo>
                    <a:pt x="22474" y="6166"/>
                    <a:pt x="22593" y="6023"/>
                    <a:pt x="22712" y="5892"/>
                  </a:cubicBezTo>
                  <a:cubicBezTo>
                    <a:pt x="23296" y="5250"/>
                    <a:pt x="23891" y="4618"/>
                    <a:pt x="24415" y="3940"/>
                  </a:cubicBezTo>
                  <a:cubicBezTo>
                    <a:pt x="24867" y="3356"/>
                    <a:pt x="25403" y="2749"/>
                    <a:pt x="25510" y="1999"/>
                  </a:cubicBezTo>
                  <a:cubicBezTo>
                    <a:pt x="25510" y="1380"/>
                    <a:pt x="24998" y="1142"/>
                    <a:pt x="24450" y="1142"/>
                  </a:cubicBezTo>
                  <a:cubicBezTo>
                    <a:pt x="24391" y="1130"/>
                    <a:pt x="24331" y="1118"/>
                    <a:pt x="24272" y="1118"/>
                  </a:cubicBezTo>
                  <a:cubicBezTo>
                    <a:pt x="23605" y="963"/>
                    <a:pt x="23450" y="916"/>
                    <a:pt x="23129" y="892"/>
                  </a:cubicBezTo>
                  <a:cubicBezTo>
                    <a:pt x="23121" y="892"/>
                    <a:pt x="23113" y="891"/>
                    <a:pt x="23105" y="891"/>
                  </a:cubicBezTo>
                  <a:cubicBezTo>
                    <a:pt x="22769" y="891"/>
                    <a:pt x="22472" y="1137"/>
                    <a:pt x="22367" y="1451"/>
                  </a:cubicBezTo>
                  <a:cubicBezTo>
                    <a:pt x="22343" y="1475"/>
                    <a:pt x="22319" y="1535"/>
                    <a:pt x="22272" y="1630"/>
                  </a:cubicBezTo>
                  <a:cubicBezTo>
                    <a:pt x="22033" y="2190"/>
                    <a:pt x="22057" y="2118"/>
                    <a:pt x="21736" y="3118"/>
                  </a:cubicBezTo>
                  <a:cubicBezTo>
                    <a:pt x="21581" y="3499"/>
                    <a:pt x="21414" y="3880"/>
                    <a:pt x="21307" y="4273"/>
                  </a:cubicBezTo>
                  <a:cubicBezTo>
                    <a:pt x="21212" y="4595"/>
                    <a:pt x="21093" y="4916"/>
                    <a:pt x="20986" y="5238"/>
                  </a:cubicBezTo>
                  <a:cubicBezTo>
                    <a:pt x="20950" y="5238"/>
                    <a:pt x="20914" y="5250"/>
                    <a:pt x="20879" y="5261"/>
                  </a:cubicBezTo>
                  <a:cubicBezTo>
                    <a:pt x="20819" y="4773"/>
                    <a:pt x="20724" y="3940"/>
                    <a:pt x="20629" y="3428"/>
                  </a:cubicBezTo>
                  <a:cubicBezTo>
                    <a:pt x="20509" y="2773"/>
                    <a:pt x="20533" y="2297"/>
                    <a:pt x="20378" y="1285"/>
                  </a:cubicBezTo>
                  <a:cubicBezTo>
                    <a:pt x="20248" y="737"/>
                    <a:pt x="20319" y="963"/>
                    <a:pt x="20248" y="606"/>
                  </a:cubicBezTo>
                  <a:cubicBezTo>
                    <a:pt x="20123" y="182"/>
                    <a:pt x="19806" y="1"/>
                    <a:pt x="19453" y="1"/>
                  </a:cubicBezTo>
                  <a:close/>
                </a:path>
              </a:pathLst>
            </a:custGeom>
            <a:solidFill>
              <a:srgbClr val="00DFE8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1021;p31">
              <a:extLst>
                <a:ext uri="{FF2B5EF4-FFF2-40B4-BE49-F238E27FC236}">
                  <a16:creationId xmlns:a16="http://schemas.microsoft.com/office/drawing/2014/main" id="{0FDC0774-66AF-E1B2-A516-CAAA4D046E85}"/>
                </a:ext>
              </a:extLst>
            </p:cNvPr>
            <p:cNvSpPr/>
            <p:nvPr/>
          </p:nvSpPr>
          <p:spPr>
            <a:xfrm>
              <a:off x="-444198" y="4645387"/>
              <a:ext cx="1309990" cy="411176"/>
            </a:xfrm>
            <a:custGeom>
              <a:avLst/>
              <a:gdLst/>
              <a:ahLst/>
              <a:cxnLst/>
              <a:rect l="l" t="t" r="r" b="b"/>
              <a:pathLst>
                <a:path w="28731" h="9018" extrusionOk="0">
                  <a:moveTo>
                    <a:pt x="28496" y="0"/>
                  </a:moveTo>
                  <a:cubicBezTo>
                    <a:pt x="28331" y="0"/>
                    <a:pt x="28229" y="272"/>
                    <a:pt x="28147" y="426"/>
                  </a:cubicBezTo>
                  <a:cubicBezTo>
                    <a:pt x="27945" y="819"/>
                    <a:pt x="27754" y="1212"/>
                    <a:pt x="27564" y="1605"/>
                  </a:cubicBezTo>
                  <a:cubicBezTo>
                    <a:pt x="26897" y="2998"/>
                    <a:pt x="26028" y="3974"/>
                    <a:pt x="24873" y="5010"/>
                  </a:cubicBezTo>
                  <a:cubicBezTo>
                    <a:pt x="23444" y="6177"/>
                    <a:pt x="21479" y="7105"/>
                    <a:pt x="19646" y="7760"/>
                  </a:cubicBezTo>
                  <a:cubicBezTo>
                    <a:pt x="18384" y="8046"/>
                    <a:pt x="17181" y="8248"/>
                    <a:pt x="16193" y="8367"/>
                  </a:cubicBezTo>
                  <a:cubicBezTo>
                    <a:pt x="15172" y="8441"/>
                    <a:pt x="14151" y="8552"/>
                    <a:pt x="13121" y="8552"/>
                  </a:cubicBezTo>
                  <a:cubicBezTo>
                    <a:pt x="12986" y="8552"/>
                    <a:pt x="12852" y="8550"/>
                    <a:pt x="12716" y="8546"/>
                  </a:cubicBezTo>
                  <a:cubicBezTo>
                    <a:pt x="11609" y="8510"/>
                    <a:pt x="10776" y="8355"/>
                    <a:pt x="9668" y="8094"/>
                  </a:cubicBezTo>
                  <a:cubicBezTo>
                    <a:pt x="8406" y="7772"/>
                    <a:pt x="7454" y="7391"/>
                    <a:pt x="6359" y="6724"/>
                  </a:cubicBezTo>
                  <a:cubicBezTo>
                    <a:pt x="4370" y="5677"/>
                    <a:pt x="2941" y="4450"/>
                    <a:pt x="1394" y="2736"/>
                  </a:cubicBezTo>
                  <a:cubicBezTo>
                    <a:pt x="1036" y="2343"/>
                    <a:pt x="810" y="2069"/>
                    <a:pt x="548" y="1593"/>
                  </a:cubicBezTo>
                  <a:cubicBezTo>
                    <a:pt x="417" y="1331"/>
                    <a:pt x="346" y="1176"/>
                    <a:pt x="251" y="950"/>
                  </a:cubicBezTo>
                  <a:cubicBezTo>
                    <a:pt x="233" y="906"/>
                    <a:pt x="189" y="881"/>
                    <a:pt x="143" y="881"/>
                  </a:cubicBezTo>
                  <a:cubicBezTo>
                    <a:pt x="127" y="881"/>
                    <a:pt x="111" y="884"/>
                    <a:pt x="96" y="890"/>
                  </a:cubicBezTo>
                  <a:cubicBezTo>
                    <a:pt x="36" y="914"/>
                    <a:pt x="1" y="986"/>
                    <a:pt x="24" y="1045"/>
                  </a:cubicBezTo>
                  <a:cubicBezTo>
                    <a:pt x="453" y="2224"/>
                    <a:pt x="1394" y="3212"/>
                    <a:pt x="2263" y="4105"/>
                  </a:cubicBezTo>
                  <a:cubicBezTo>
                    <a:pt x="3394" y="5236"/>
                    <a:pt x="4632" y="6284"/>
                    <a:pt x="6049" y="7034"/>
                  </a:cubicBezTo>
                  <a:cubicBezTo>
                    <a:pt x="7061" y="7653"/>
                    <a:pt x="8144" y="8141"/>
                    <a:pt x="9287" y="8439"/>
                  </a:cubicBezTo>
                  <a:cubicBezTo>
                    <a:pt x="10383" y="8736"/>
                    <a:pt x="11514" y="8963"/>
                    <a:pt x="12657" y="9010"/>
                  </a:cubicBezTo>
                  <a:cubicBezTo>
                    <a:pt x="12829" y="9015"/>
                    <a:pt x="13000" y="9017"/>
                    <a:pt x="13172" y="9017"/>
                  </a:cubicBezTo>
                  <a:cubicBezTo>
                    <a:pt x="14298" y="9017"/>
                    <a:pt x="15424" y="8922"/>
                    <a:pt x="16550" y="8808"/>
                  </a:cubicBezTo>
                  <a:cubicBezTo>
                    <a:pt x="17491" y="8677"/>
                    <a:pt x="18670" y="8475"/>
                    <a:pt x="19777" y="8225"/>
                  </a:cubicBezTo>
                  <a:cubicBezTo>
                    <a:pt x="21682" y="7534"/>
                    <a:pt x="23563" y="6677"/>
                    <a:pt x="25159" y="5403"/>
                  </a:cubicBezTo>
                  <a:cubicBezTo>
                    <a:pt x="26051" y="4641"/>
                    <a:pt x="26837" y="3736"/>
                    <a:pt x="27492" y="2748"/>
                  </a:cubicBezTo>
                  <a:cubicBezTo>
                    <a:pt x="27849" y="2212"/>
                    <a:pt x="28076" y="1605"/>
                    <a:pt x="28373" y="1033"/>
                  </a:cubicBezTo>
                  <a:cubicBezTo>
                    <a:pt x="28540" y="700"/>
                    <a:pt x="28588" y="581"/>
                    <a:pt x="28671" y="390"/>
                  </a:cubicBezTo>
                  <a:cubicBezTo>
                    <a:pt x="28683" y="355"/>
                    <a:pt x="28695" y="331"/>
                    <a:pt x="28707" y="295"/>
                  </a:cubicBezTo>
                  <a:lnTo>
                    <a:pt x="28707" y="295"/>
                  </a:lnTo>
                  <a:cubicBezTo>
                    <a:pt x="28695" y="307"/>
                    <a:pt x="28695" y="319"/>
                    <a:pt x="28683" y="331"/>
                  </a:cubicBezTo>
                  <a:cubicBezTo>
                    <a:pt x="28730" y="259"/>
                    <a:pt x="28718" y="152"/>
                    <a:pt x="28671" y="93"/>
                  </a:cubicBezTo>
                  <a:cubicBezTo>
                    <a:pt x="28605" y="27"/>
                    <a:pt x="28548" y="0"/>
                    <a:pt x="2849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1022;p31">
              <a:extLst>
                <a:ext uri="{FF2B5EF4-FFF2-40B4-BE49-F238E27FC236}">
                  <a16:creationId xmlns:a16="http://schemas.microsoft.com/office/drawing/2014/main" id="{A3189C01-B474-D635-D5DB-1127B53AE1BA}"/>
                </a:ext>
              </a:extLst>
            </p:cNvPr>
            <p:cNvSpPr/>
            <p:nvPr/>
          </p:nvSpPr>
          <p:spPr>
            <a:xfrm>
              <a:off x="890413" y="4341633"/>
              <a:ext cx="235954" cy="328603"/>
            </a:xfrm>
            <a:custGeom>
              <a:avLst/>
              <a:gdLst/>
              <a:ahLst/>
              <a:cxnLst/>
              <a:rect l="l" t="t" r="r" b="b"/>
              <a:pathLst>
                <a:path w="5175" h="7207" extrusionOk="0">
                  <a:moveTo>
                    <a:pt x="2418" y="0"/>
                  </a:moveTo>
                  <a:cubicBezTo>
                    <a:pt x="2097" y="0"/>
                    <a:pt x="1768" y="32"/>
                    <a:pt x="1472" y="170"/>
                  </a:cubicBezTo>
                  <a:cubicBezTo>
                    <a:pt x="1222" y="278"/>
                    <a:pt x="995" y="432"/>
                    <a:pt x="781" y="611"/>
                  </a:cubicBezTo>
                  <a:cubicBezTo>
                    <a:pt x="710" y="682"/>
                    <a:pt x="590" y="730"/>
                    <a:pt x="602" y="849"/>
                  </a:cubicBezTo>
                  <a:cubicBezTo>
                    <a:pt x="594" y="953"/>
                    <a:pt x="683" y="1019"/>
                    <a:pt x="774" y="1019"/>
                  </a:cubicBezTo>
                  <a:cubicBezTo>
                    <a:pt x="819" y="1019"/>
                    <a:pt x="865" y="1003"/>
                    <a:pt x="900" y="968"/>
                  </a:cubicBezTo>
                  <a:cubicBezTo>
                    <a:pt x="1198" y="682"/>
                    <a:pt x="1710" y="409"/>
                    <a:pt x="2019" y="397"/>
                  </a:cubicBezTo>
                  <a:cubicBezTo>
                    <a:pt x="2152" y="386"/>
                    <a:pt x="2281" y="380"/>
                    <a:pt x="2406" y="380"/>
                  </a:cubicBezTo>
                  <a:cubicBezTo>
                    <a:pt x="2829" y="380"/>
                    <a:pt x="3204" y="448"/>
                    <a:pt x="3508" y="623"/>
                  </a:cubicBezTo>
                  <a:cubicBezTo>
                    <a:pt x="4293" y="1099"/>
                    <a:pt x="4662" y="1885"/>
                    <a:pt x="4674" y="2861"/>
                  </a:cubicBezTo>
                  <a:cubicBezTo>
                    <a:pt x="4710" y="3849"/>
                    <a:pt x="4293" y="4992"/>
                    <a:pt x="3281" y="5862"/>
                  </a:cubicBezTo>
                  <a:cubicBezTo>
                    <a:pt x="3079" y="6064"/>
                    <a:pt x="2317" y="6505"/>
                    <a:pt x="2091" y="6576"/>
                  </a:cubicBezTo>
                  <a:cubicBezTo>
                    <a:pt x="1674" y="6719"/>
                    <a:pt x="1555" y="6695"/>
                    <a:pt x="1257" y="6743"/>
                  </a:cubicBezTo>
                  <a:cubicBezTo>
                    <a:pt x="733" y="6743"/>
                    <a:pt x="793" y="6695"/>
                    <a:pt x="269" y="6647"/>
                  </a:cubicBezTo>
                  <a:lnTo>
                    <a:pt x="257" y="6647"/>
                  </a:lnTo>
                  <a:cubicBezTo>
                    <a:pt x="249" y="6646"/>
                    <a:pt x="240" y="6646"/>
                    <a:pt x="232" y="6646"/>
                  </a:cubicBezTo>
                  <a:cubicBezTo>
                    <a:pt x="71" y="6646"/>
                    <a:pt x="1" y="6866"/>
                    <a:pt x="114" y="6957"/>
                  </a:cubicBezTo>
                  <a:cubicBezTo>
                    <a:pt x="126" y="6969"/>
                    <a:pt x="126" y="6969"/>
                    <a:pt x="126" y="6969"/>
                  </a:cubicBezTo>
                  <a:cubicBezTo>
                    <a:pt x="329" y="7147"/>
                    <a:pt x="626" y="7136"/>
                    <a:pt x="876" y="7183"/>
                  </a:cubicBezTo>
                  <a:cubicBezTo>
                    <a:pt x="994" y="7199"/>
                    <a:pt x="1113" y="7207"/>
                    <a:pt x="1231" y="7207"/>
                  </a:cubicBezTo>
                  <a:cubicBezTo>
                    <a:pt x="1733" y="7207"/>
                    <a:pt x="2231" y="7069"/>
                    <a:pt x="2674" y="6838"/>
                  </a:cubicBezTo>
                  <a:cubicBezTo>
                    <a:pt x="3460" y="6433"/>
                    <a:pt x="4150" y="5814"/>
                    <a:pt x="4579" y="5028"/>
                  </a:cubicBezTo>
                  <a:cubicBezTo>
                    <a:pt x="4829" y="4552"/>
                    <a:pt x="5067" y="4040"/>
                    <a:pt x="5091" y="3492"/>
                  </a:cubicBezTo>
                  <a:cubicBezTo>
                    <a:pt x="5174" y="2909"/>
                    <a:pt x="5079" y="1849"/>
                    <a:pt x="4639" y="1159"/>
                  </a:cubicBezTo>
                  <a:cubicBezTo>
                    <a:pt x="4353" y="754"/>
                    <a:pt x="3996" y="397"/>
                    <a:pt x="3555" y="182"/>
                  </a:cubicBezTo>
                  <a:cubicBezTo>
                    <a:pt x="3257" y="63"/>
                    <a:pt x="2924" y="28"/>
                    <a:pt x="2615" y="4"/>
                  </a:cubicBezTo>
                  <a:cubicBezTo>
                    <a:pt x="2550" y="2"/>
                    <a:pt x="2484" y="0"/>
                    <a:pt x="241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1023;p31">
              <a:extLst>
                <a:ext uri="{FF2B5EF4-FFF2-40B4-BE49-F238E27FC236}">
                  <a16:creationId xmlns:a16="http://schemas.microsoft.com/office/drawing/2014/main" id="{68EF9AC1-1115-97E3-1C2C-53E7D4D32052}"/>
                </a:ext>
              </a:extLst>
            </p:cNvPr>
            <p:cNvSpPr/>
            <p:nvPr/>
          </p:nvSpPr>
          <p:spPr>
            <a:xfrm>
              <a:off x="928439" y="4435605"/>
              <a:ext cx="118137" cy="62739"/>
            </a:xfrm>
            <a:custGeom>
              <a:avLst/>
              <a:gdLst/>
              <a:ahLst/>
              <a:cxnLst/>
              <a:rect l="l" t="t" r="r" b="b"/>
              <a:pathLst>
                <a:path w="2591" h="1376" extrusionOk="0">
                  <a:moveTo>
                    <a:pt x="1738" y="1"/>
                  </a:moveTo>
                  <a:cubicBezTo>
                    <a:pt x="1608" y="1"/>
                    <a:pt x="1478" y="16"/>
                    <a:pt x="1352" y="50"/>
                  </a:cubicBezTo>
                  <a:cubicBezTo>
                    <a:pt x="804" y="193"/>
                    <a:pt x="114" y="765"/>
                    <a:pt x="18" y="1169"/>
                  </a:cubicBezTo>
                  <a:cubicBezTo>
                    <a:pt x="0" y="1279"/>
                    <a:pt x="102" y="1375"/>
                    <a:pt x="210" y="1375"/>
                  </a:cubicBezTo>
                  <a:cubicBezTo>
                    <a:pt x="242" y="1375"/>
                    <a:pt x="274" y="1367"/>
                    <a:pt x="304" y="1348"/>
                  </a:cubicBezTo>
                  <a:cubicBezTo>
                    <a:pt x="376" y="1312"/>
                    <a:pt x="399" y="1217"/>
                    <a:pt x="447" y="1146"/>
                  </a:cubicBezTo>
                  <a:cubicBezTo>
                    <a:pt x="733" y="753"/>
                    <a:pt x="1221" y="336"/>
                    <a:pt x="1792" y="324"/>
                  </a:cubicBezTo>
                  <a:cubicBezTo>
                    <a:pt x="1807" y="323"/>
                    <a:pt x="1822" y="323"/>
                    <a:pt x="1835" y="323"/>
                  </a:cubicBezTo>
                  <a:cubicBezTo>
                    <a:pt x="2033" y="323"/>
                    <a:pt x="2145" y="399"/>
                    <a:pt x="2412" y="443"/>
                  </a:cubicBezTo>
                  <a:cubicBezTo>
                    <a:pt x="2566" y="431"/>
                    <a:pt x="2590" y="181"/>
                    <a:pt x="2435" y="145"/>
                  </a:cubicBezTo>
                  <a:cubicBezTo>
                    <a:pt x="2212" y="53"/>
                    <a:pt x="1975" y="1"/>
                    <a:pt x="1738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1024;p31">
              <a:extLst>
                <a:ext uri="{FF2B5EF4-FFF2-40B4-BE49-F238E27FC236}">
                  <a16:creationId xmlns:a16="http://schemas.microsoft.com/office/drawing/2014/main" id="{D1E6992D-3E75-B196-9767-E55EAE61DD71}"/>
                </a:ext>
              </a:extLst>
            </p:cNvPr>
            <p:cNvSpPr/>
            <p:nvPr/>
          </p:nvSpPr>
          <p:spPr>
            <a:xfrm>
              <a:off x="-545693" y="3530772"/>
              <a:ext cx="844191" cy="623329"/>
            </a:xfrm>
            <a:custGeom>
              <a:avLst/>
              <a:gdLst/>
              <a:ahLst/>
              <a:cxnLst/>
              <a:rect l="l" t="t" r="r" b="b"/>
              <a:pathLst>
                <a:path w="18515" h="13671" extrusionOk="0">
                  <a:moveTo>
                    <a:pt x="4548" y="7787"/>
                  </a:moveTo>
                  <a:cubicBezTo>
                    <a:pt x="4548" y="7798"/>
                    <a:pt x="4560" y="7798"/>
                    <a:pt x="4560" y="7798"/>
                  </a:cubicBezTo>
                  <a:cubicBezTo>
                    <a:pt x="4584" y="7822"/>
                    <a:pt x="4608" y="7858"/>
                    <a:pt x="4632" y="7989"/>
                  </a:cubicBezTo>
                  <a:cubicBezTo>
                    <a:pt x="4655" y="9132"/>
                    <a:pt x="3739" y="10430"/>
                    <a:pt x="2822" y="11346"/>
                  </a:cubicBezTo>
                  <a:cubicBezTo>
                    <a:pt x="2798" y="11370"/>
                    <a:pt x="2774" y="11394"/>
                    <a:pt x="2750" y="11418"/>
                  </a:cubicBezTo>
                  <a:cubicBezTo>
                    <a:pt x="2703" y="11192"/>
                    <a:pt x="2703" y="10918"/>
                    <a:pt x="2786" y="10596"/>
                  </a:cubicBezTo>
                  <a:cubicBezTo>
                    <a:pt x="2929" y="9739"/>
                    <a:pt x="3417" y="8953"/>
                    <a:pt x="3905" y="8334"/>
                  </a:cubicBezTo>
                  <a:cubicBezTo>
                    <a:pt x="4108" y="8084"/>
                    <a:pt x="4274" y="7834"/>
                    <a:pt x="4465" y="7798"/>
                  </a:cubicBezTo>
                  <a:cubicBezTo>
                    <a:pt x="4501" y="7787"/>
                    <a:pt x="4536" y="7787"/>
                    <a:pt x="4548" y="7787"/>
                  </a:cubicBezTo>
                  <a:close/>
                  <a:moveTo>
                    <a:pt x="18405" y="1"/>
                  </a:moveTo>
                  <a:cubicBezTo>
                    <a:pt x="18364" y="1"/>
                    <a:pt x="18325" y="25"/>
                    <a:pt x="18312" y="71"/>
                  </a:cubicBezTo>
                  <a:cubicBezTo>
                    <a:pt x="17824" y="1929"/>
                    <a:pt x="16621" y="3191"/>
                    <a:pt x="15419" y="4631"/>
                  </a:cubicBezTo>
                  <a:cubicBezTo>
                    <a:pt x="14550" y="5715"/>
                    <a:pt x="13764" y="6739"/>
                    <a:pt x="12740" y="7763"/>
                  </a:cubicBezTo>
                  <a:cubicBezTo>
                    <a:pt x="11383" y="9037"/>
                    <a:pt x="10073" y="10180"/>
                    <a:pt x="8513" y="11085"/>
                  </a:cubicBezTo>
                  <a:cubicBezTo>
                    <a:pt x="7394" y="11751"/>
                    <a:pt x="6203" y="12144"/>
                    <a:pt x="5001" y="12275"/>
                  </a:cubicBezTo>
                  <a:cubicBezTo>
                    <a:pt x="4773" y="12305"/>
                    <a:pt x="4555" y="12321"/>
                    <a:pt x="4350" y="12321"/>
                  </a:cubicBezTo>
                  <a:cubicBezTo>
                    <a:pt x="3657" y="12321"/>
                    <a:pt x="3118" y="12141"/>
                    <a:pt x="2870" y="11727"/>
                  </a:cubicBezTo>
                  <a:cubicBezTo>
                    <a:pt x="3453" y="11096"/>
                    <a:pt x="3977" y="10418"/>
                    <a:pt x="4417" y="9692"/>
                  </a:cubicBezTo>
                  <a:cubicBezTo>
                    <a:pt x="4691" y="9096"/>
                    <a:pt x="4929" y="8382"/>
                    <a:pt x="4822" y="7787"/>
                  </a:cubicBezTo>
                  <a:cubicBezTo>
                    <a:pt x="4786" y="7632"/>
                    <a:pt x="4653" y="7547"/>
                    <a:pt x="4512" y="7547"/>
                  </a:cubicBezTo>
                  <a:cubicBezTo>
                    <a:pt x="4468" y="7547"/>
                    <a:pt x="4424" y="7555"/>
                    <a:pt x="4382" y="7572"/>
                  </a:cubicBezTo>
                  <a:cubicBezTo>
                    <a:pt x="4001" y="7691"/>
                    <a:pt x="3810" y="8072"/>
                    <a:pt x="3560" y="8346"/>
                  </a:cubicBezTo>
                  <a:cubicBezTo>
                    <a:pt x="2965" y="9144"/>
                    <a:pt x="2143" y="10620"/>
                    <a:pt x="2500" y="11668"/>
                  </a:cubicBezTo>
                  <a:cubicBezTo>
                    <a:pt x="1988" y="12180"/>
                    <a:pt x="1512" y="12668"/>
                    <a:pt x="905" y="12990"/>
                  </a:cubicBezTo>
                  <a:cubicBezTo>
                    <a:pt x="619" y="13144"/>
                    <a:pt x="464" y="13228"/>
                    <a:pt x="203" y="13323"/>
                  </a:cubicBezTo>
                  <a:cubicBezTo>
                    <a:pt x="83" y="13347"/>
                    <a:pt x="0" y="13478"/>
                    <a:pt x="72" y="13585"/>
                  </a:cubicBezTo>
                  <a:cubicBezTo>
                    <a:pt x="127" y="13648"/>
                    <a:pt x="176" y="13671"/>
                    <a:pt x="223" y="13671"/>
                  </a:cubicBezTo>
                  <a:cubicBezTo>
                    <a:pt x="318" y="13671"/>
                    <a:pt x="405" y="13581"/>
                    <a:pt x="524" y="13549"/>
                  </a:cubicBezTo>
                  <a:cubicBezTo>
                    <a:pt x="822" y="13418"/>
                    <a:pt x="1096" y="13263"/>
                    <a:pt x="1357" y="13097"/>
                  </a:cubicBezTo>
                  <a:cubicBezTo>
                    <a:pt x="1810" y="12740"/>
                    <a:pt x="2239" y="12359"/>
                    <a:pt x="2643" y="11954"/>
                  </a:cubicBezTo>
                  <a:cubicBezTo>
                    <a:pt x="2727" y="12085"/>
                    <a:pt x="2822" y="12192"/>
                    <a:pt x="2953" y="12299"/>
                  </a:cubicBezTo>
                  <a:cubicBezTo>
                    <a:pt x="3334" y="12585"/>
                    <a:pt x="3810" y="12609"/>
                    <a:pt x="4263" y="12644"/>
                  </a:cubicBezTo>
                  <a:cubicBezTo>
                    <a:pt x="4941" y="12632"/>
                    <a:pt x="5620" y="12537"/>
                    <a:pt x="6287" y="12370"/>
                  </a:cubicBezTo>
                  <a:cubicBezTo>
                    <a:pt x="8120" y="11918"/>
                    <a:pt x="9704" y="10799"/>
                    <a:pt x="11144" y="9620"/>
                  </a:cubicBezTo>
                  <a:cubicBezTo>
                    <a:pt x="12835" y="8322"/>
                    <a:pt x="14335" y="6584"/>
                    <a:pt x="15454" y="5048"/>
                  </a:cubicBezTo>
                  <a:cubicBezTo>
                    <a:pt x="16562" y="3667"/>
                    <a:pt x="17871" y="2262"/>
                    <a:pt x="18419" y="369"/>
                  </a:cubicBezTo>
                  <a:cubicBezTo>
                    <a:pt x="18443" y="262"/>
                    <a:pt x="18514" y="155"/>
                    <a:pt x="18491" y="47"/>
                  </a:cubicBezTo>
                  <a:cubicBezTo>
                    <a:pt x="18469" y="16"/>
                    <a:pt x="18437" y="1"/>
                    <a:pt x="18405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1025;p31">
              <a:extLst>
                <a:ext uri="{FF2B5EF4-FFF2-40B4-BE49-F238E27FC236}">
                  <a16:creationId xmlns:a16="http://schemas.microsoft.com/office/drawing/2014/main" id="{5448A5B9-3A81-5DA4-3F80-A07CB89CF1C7}"/>
                </a:ext>
              </a:extLst>
            </p:cNvPr>
            <p:cNvSpPr/>
            <p:nvPr/>
          </p:nvSpPr>
          <p:spPr>
            <a:xfrm>
              <a:off x="304563" y="3543447"/>
              <a:ext cx="816470" cy="803202"/>
            </a:xfrm>
            <a:custGeom>
              <a:avLst/>
              <a:gdLst/>
              <a:ahLst/>
              <a:cxnLst/>
              <a:rect l="l" t="t" r="r" b="b"/>
              <a:pathLst>
                <a:path w="17907" h="17616" extrusionOk="0">
                  <a:moveTo>
                    <a:pt x="8349" y="7217"/>
                  </a:moveTo>
                  <a:cubicBezTo>
                    <a:pt x="8474" y="7217"/>
                    <a:pt x="8646" y="7334"/>
                    <a:pt x="8903" y="7628"/>
                  </a:cubicBezTo>
                  <a:cubicBezTo>
                    <a:pt x="9308" y="7985"/>
                    <a:pt x="9677" y="8509"/>
                    <a:pt x="9796" y="8854"/>
                  </a:cubicBezTo>
                  <a:cubicBezTo>
                    <a:pt x="10118" y="9652"/>
                    <a:pt x="10201" y="10497"/>
                    <a:pt x="10070" y="11188"/>
                  </a:cubicBezTo>
                  <a:cubicBezTo>
                    <a:pt x="10034" y="11319"/>
                    <a:pt x="9951" y="11426"/>
                    <a:pt x="9832" y="11509"/>
                  </a:cubicBezTo>
                  <a:cubicBezTo>
                    <a:pt x="8582" y="10128"/>
                    <a:pt x="7689" y="8330"/>
                    <a:pt x="8248" y="7247"/>
                  </a:cubicBezTo>
                  <a:cubicBezTo>
                    <a:pt x="8278" y="7227"/>
                    <a:pt x="8312" y="7217"/>
                    <a:pt x="8349" y="7217"/>
                  </a:cubicBezTo>
                  <a:close/>
                  <a:moveTo>
                    <a:pt x="163" y="1"/>
                  </a:moveTo>
                  <a:cubicBezTo>
                    <a:pt x="84" y="1"/>
                    <a:pt x="1" y="73"/>
                    <a:pt x="33" y="162"/>
                  </a:cubicBezTo>
                  <a:cubicBezTo>
                    <a:pt x="676" y="3675"/>
                    <a:pt x="2093" y="6866"/>
                    <a:pt x="4641" y="9390"/>
                  </a:cubicBezTo>
                  <a:cubicBezTo>
                    <a:pt x="5748" y="10437"/>
                    <a:pt x="6879" y="11628"/>
                    <a:pt x="8415" y="11973"/>
                  </a:cubicBezTo>
                  <a:cubicBezTo>
                    <a:pt x="8633" y="12036"/>
                    <a:pt x="8870" y="12072"/>
                    <a:pt x="9103" y="12072"/>
                  </a:cubicBezTo>
                  <a:cubicBezTo>
                    <a:pt x="9316" y="12072"/>
                    <a:pt x="9525" y="12042"/>
                    <a:pt x="9713" y="11973"/>
                  </a:cubicBezTo>
                  <a:cubicBezTo>
                    <a:pt x="10772" y="13081"/>
                    <a:pt x="12130" y="13914"/>
                    <a:pt x="13594" y="14343"/>
                  </a:cubicBezTo>
                  <a:cubicBezTo>
                    <a:pt x="13559" y="14355"/>
                    <a:pt x="13547" y="14390"/>
                    <a:pt x="13547" y="14426"/>
                  </a:cubicBezTo>
                  <a:cubicBezTo>
                    <a:pt x="13487" y="15462"/>
                    <a:pt x="13451" y="16510"/>
                    <a:pt x="13451" y="17545"/>
                  </a:cubicBezTo>
                  <a:cubicBezTo>
                    <a:pt x="13479" y="17596"/>
                    <a:pt x="13511" y="17615"/>
                    <a:pt x="13542" y="17615"/>
                  </a:cubicBezTo>
                  <a:cubicBezTo>
                    <a:pt x="13604" y="17615"/>
                    <a:pt x="13658" y="17538"/>
                    <a:pt x="13642" y="17498"/>
                  </a:cubicBezTo>
                  <a:cubicBezTo>
                    <a:pt x="13678" y="16843"/>
                    <a:pt x="13666" y="16188"/>
                    <a:pt x="13701" y="15521"/>
                  </a:cubicBezTo>
                  <a:cubicBezTo>
                    <a:pt x="13701" y="15140"/>
                    <a:pt x="13749" y="14759"/>
                    <a:pt x="13737" y="14378"/>
                  </a:cubicBezTo>
                  <a:lnTo>
                    <a:pt x="13737" y="14378"/>
                  </a:lnTo>
                  <a:cubicBezTo>
                    <a:pt x="14409" y="14564"/>
                    <a:pt x="15097" y="14662"/>
                    <a:pt x="15787" y="14662"/>
                  </a:cubicBezTo>
                  <a:cubicBezTo>
                    <a:pt x="16295" y="14662"/>
                    <a:pt x="16804" y="14609"/>
                    <a:pt x="17309" y="14497"/>
                  </a:cubicBezTo>
                  <a:cubicBezTo>
                    <a:pt x="17488" y="14426"/>
                    <a:pt x="17714" y="14426"/>
                    <a:pt x="17833" y="14283"/>
                  </a:cubicBezTo>
                  <a:cubicBezTo>
                    <a:pt x="17907" y="14167"/>
                    <a:pt x="17812" y="14013"/>
                    <a:pt x="17682" y="14013"/>
                  </a:cubicBezTo>
                  <a:cubicBezTo>
                    <a:pt x="17665" y="14013"/>
                    <a:pt x="17648" y="14016"/>
                    <a:pt x="17630" y="14021"/>
                  </a:cubicBezTo>
                  <a:cubicBezTo>
                    <a:pt x="17026" y="14244"/>
                    <a:pt x="16516" y="14308"/>
                    <a:pt x="15918" y="14308"/>
                  </a:cubicBezTo>
                  <a:cubicBezTo>
                    <a:pt x="15751" y="14308"/>
                    <a:pt x="15577" y="14303"/>
                    <a:pt x="15392" y="14295"/>
                  </a:cubicBezTo>
                  <a:cubicBezTo>
                    <a:pt x="14166" y="14224"/>
                    <a:pt x="12761" y="13795"/>
                    <a:pt x="11665" y="13069"/>
                  </a:cubicBezTo>
                  <a:cubicBezTo>
                    <a:pt x="11142" y="12759"/>
                    <a:pt x="10582" y="12307"/>
                    <a:pt x="10082" y="11783"/>
                  </a:cubicBezTo>
                  <a:cubicBezTo>
                    <a:pt x="10320" y="11592"/>
                    <a:pt x="10475" y="11307"/>
                    <a:pt x="10463" y="10890"/>
                  </a:cubicBezTo>
                  <a:cubicBezTo>
                    <a:pt x="10570" y="9628"/>
                    <a:pt x="10189" y="8271"/>
                    <a:pt x="9225" y="7413"/>
                  </a:cubicBezTo>
                  <a:cubicBezTo>
                    <a:pt x="8890" y="7006"/>
                    <a:pt x="8579" y="6822"/>
                    <a:pt x="8324" y="6822"/>
                  </a:cubicBezTo>
                  <a:cubicBezTo>
                    <a:pt x="7917" y="6822"/>
                    <a:pt x="7655" y="7292"/>
                    <a:pt x="7677" y="8068"/>
                  </a:cubicBezTo>
                  <a:cubicBezTo>
                    <a:pt x="7677" y="8878"/>
                    <a:pt x="8046" y="9604"/>
                    <a:pt x="8427" y="10283"/>
                  </a:cubicBezTo>
                  <a:cubicBezTo>
                    <a:pt x="8713" y="10783"/>
                    <a:pt x="9046" y="11247"/>
                    <a:pt x="9427" y="11676"/>
                  </a:cubicBezTo>
                  <a:cubicBezTo>
                    <a:pt x="9328" y="11690"/>
                    <a:pt x="9228" y="11699"/>
                    <a:pt x="9126" y="11699"/>
                  </a:cubicBezTo>
                  <a:cubicBezTo>
                    <a:pt x="8982" y="11699"/>
                    <a:pt x="8835" y="11682"/>
                    <a:pt x="8689" y="11640"/>
                  </a:cubicBezTo>
                  <a:cubicBezTo>
                    <a:pt x="7248" y="11354"/>
                    <a:pt x="6296" y="10437"/>
                    <a:pt x="5224" y="9414"/>
                  </a:cubicBezTo>
                  <a:cubicBezTo>
                    <a:pt x="3664" y="7997"/>
                    <a:pt x="2641" y="6342"/>
                    <a:pt x="1724" y="4568"/>
                  </a:cubicBezTo>
                  <a:cubicBezTo>
                    <a:pt x="1331" y="3722"/>
                    <a:pt x="1021" y="2889"/>
                    <a:pt x="700" y="1841"/>
                  </a:cubicBezTo>
                  <a:cubicBezTo>
                    <a:pt x="533" y="1258"/>
                    <a:pt x="426" y="639"/>
                    <a:pt x="259" y="55"/>
                  </a:cubicBezTo>
                  <a:cubicBezTo>
                    <a:pt x="236" y="17"/>
                    <a:pt x="200" y="1"/>
                    <a:pt x="163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1026;p31">
              <a:extLst>
                <a:ext uri="{FF2B5EF4-FFF2-40B4-BE49-F238E27FC236}">
                  <a16:creationId xmlns:a16="http://schemas.microsoft.com/office/drawing/2014/main" id="{AAF5793C-93A7-3FEA-F462-9B15373451E0}"/>
                </a:ext>
              </a:extLst>
            </p:cNvPr>
            <p:cNvSpPr/>
            <p:nvPr/>
          </p:nvSpPr>
          <p:spPr>
            <a:xfrm>
              <a:off x="-560922" y="3130174"/>
              <a:ext cx="1707350" cy="1216064"/>
            </a:xfrm>
            <a:custGeom>
              <a:avLst/>
              <a:gdLst/>
              <a:ahLst/>
              <a:cxnLst/>
              <a:rect l="l" t="t" r="r" b="b"/>
              <a:pathLst>
                <a:path w="37446" h="26671" extrusionOk="0">
                  <a:moveTo>
                    <a:pt x="19849" y="324"/>
                  </a:moveTo>
                  <a:cubicBezTo>
                    <a:pt x="19976" y="324"/>
                    <a:pt x="20102" y="353"/>
                    <a:pt x="20218" y="416"/>
                  </a:cubicBezTo>
                  <a:cubicBezTo>
                    <a:pt x="20182" y="404"/>
                    <a:pt x="20143" y="398"/>
                    <a:pt x="20101" y="398"/>
                  </a:cubicBezTo>
                  <a:cubicBezTo>
                    <a:pt x="20060" y="398"/>
                    <a:pt x="20015" y="404"/>
                    <a:pt x="19968" y="416"/>
                  </a:cubicBezTo>
                  <a:cubicBezTo>
                    <a:pt x="19956" y="413"/>
                    <a:pt x="19944" y="411"/>
                    <a:pt x="19932" y="411"/>
                  </a:cubicBezTo>
                  <a:cubicBezTo>
                    <a:pt x="19897" y="411"/>
                    <a:pt x="19863" y="425"/>
                    <a:pt x="19837" y="451"/>
                  </a:cubicBezTo>
                  <a:cubicBezTo>
                    <a:pt x="19598" y="535"/>
                    <a:pt x="19337" y="678"/>
                    <a:pt x="19110" y="773"/>
                  </a:cubicBezTo>
                  <a:cubicBezTo>
                    <a:pt x="19075" y="797"/>
                    <a:pt x="19039" y="809"/>
                    <a:pt x="19015" y="832"/>
                  </a:cubicBezTo>
                  <a:cubicBezTo>
                    <a:pt x="19179" y="522"/>
                    <a:pt x="19517" y="324"/>
                    <a:pt x="19849" y="324"/>
                  </a:cubicBezTo>
                  <a:close/>
                  <a:moveTo>
                    <a:pt x="19182" y="1987"/>
                  </a:moveTo>
                  <a:lnTo>
                    <a:pt x="19182" y="1987"/>
                  </a:lnTo>
                  <a:cubicBezTo>
                    <a:pt x="19432" y="2404"/>
                    <a:pt x="19587" y="3059"/>
                    <a:pt x="19718" y="3750"/>
                  </a:cubicBezTo>
                  <a:cubicBezTo>
                    <a:pt x="19539" y="3166"/>
                    <a:pt x="19348" y="2583"/>
                    <a:pt x="19182" y="1987"/>
                  </a:cubicBezTo>
                  <a:close/>
                  <a:moveTo>
                    <a:pt x="19825" y="868"/>
                  </a:moveTo>
                  <a:cubicBezTo>
                    <a:pt x="19837" y="1011"/>
                    <a:pt x="19860" y="1142"/>
                    <a:pt x="19872" y="1273"/>
                  </a:cubicBezTo>
                  <a:cubicBezTo>
                    <a:pt x="19932" y="2285"/>
                    <a:pt x="20063" y="3297"/>
                    <a:pt x="20134" y="4309"/>
                  </a:cubicBezTo>
                  <a:cubicBezTo>
                    <a:pt x="20146" y="4440"/>
                    <a:pt x="20146" y="4583"/>
                    <a:pt x="20158" y="4726"/>
                  </a:cubicBezTo>
                  <a:cubicBezTo>
                    <a:pt x="19944" y="3642"/>
                    <a:pt x="19908" y="2416"/>
                    <a:pt x="19170" y="1559"/>
                  </a:cubicBezTo>
                  <a:cubicBezTo>
                    <a:pt x="19107" y="1496"/>
                    <a:pt x="19036" y="1461"/>
                    <a:pt x="18971" y="1461"/>
                  </a:cubicBezTo>
                  <a:cubicBezTo>
                    <a:pt x="18962" y="1461"/>
                    <a:pt x="18953" y="1462"/>
                    <a:pt x="18944" y="1464"/>
                  </a:cubicBezTo>
                  <a:cubicBezTo>
                    <a:pt x="18920" y="1416"/>
                    <a:pt x="18920" y="1368"/>
                    <a:pt x="18908" y="1309"/>
                  </a:cubicBezTo>
                  <a:cubicBezTo>
                    <a:pt x="19229" y="1142"/>
                    <a:pt x="19527" y="987"/>
                    <a:pt x="19825" y="868"/>
                  </a:cubicBezTo>
                  <a:close/>
                  <a:moveTo>
                    <a:pt x="18646" y="1452"/>
                  </a:moveTo>
                  <a:cubicBezTo>
                    <a:pt x="18670" y="1547"/>
                    <a:pt x="18694" y="1630"/>
                    <a:pt x="18717" y="1737"/>
                  </a:cubicBezTo>
                  <a:cubicBezTo>
                    <a:pt x="18872" y="2214"/>
                    <a:pt x="18991" y="2690"/>
                    <a:pt x="19122" y="3178"/>
                  </a:cubicBezTo>
                  <a:cubicBezTo>
                    <a:pt x="19194" y="3440"/>
                    <a:pt x="19265" y="3702"/>
                    <a:pt x="19337" y="3964"/>
                  </a:cubicBezTo>
                  <a:cubicBezTo>
                    <a:pt x="19098" y="3416"/>
                    <a:pt x="18825" y="2797"/>
                    <a:pt x="18563" y="2297"/>
                  </a:cubicBezTo>
                  <a:cubicBezTo>
                    <a:pt x="18503" y="2166"/>
                    <a:pt x="18360" y="1975"/>
                    <a:pt x="18313" y="1916"/>
                  </a:cubicBezTo>
                  <a:cubicBezTo>
                    <a:pt x="18301" y="1904"/>
                    <a:pt x="18301" y="1904"/>
                    <a:pt x="18301" y="1904"/>
                  </a:cubicBezTo>
                  <a:cubicBezTo>
                    <a:pt x="18301" y="1904"/>
                    <a:pt x="18289" y="1904"/>
                    <a:pt x="18289" y="1892"/>
                  </a:cubicBezTo>
                  <a:cubicBezTo>
                    <a:pt x="18268" y="1865"/>
                    <a:pt x="18235" y="1845"/>
                    <a:pt x="18202" y="1845"/>
                  </a:cubicBezTo>
                  <a:cubicBezTo>
                    <a:pt x="18178" y="1845"/>
                    <a:pt x="18154" y="1855"/>
                    <a:pt x="18134" y="1880"/>
                  </a:cubicBezTo>
                  <a:cubicBezTo>
                    <a:pt x="18110" y="1916"/>
                    <a:pt x="18110" y="1975"/>
                    <a:pt x="18134" y="2011"/>
                  </a:cubicBezTo>
                  <a:cubicBezTo>
                    <a:pt x="18229" y="2202"/>
                    <a:pt x="18277" y="2309"/>
                    <a:pt x="18372" y="2499"/>
                  </a:cubicBezTo>
                  <a:cubicBezTo>
                    <a:pt x="18646" y="3047"/>
                    <a:pt x="18908" y="3607"/>
                    <a:pt x="19146" y="4166"/>
                  </a:cubicBezTo>
                  <a:cubicBezTo>
                    <a:pt x="19265" y="4476"/>
                    <a:pt x="19372" y="4785"/>
                    <a:pt x="19467" y="5047"/>
                  </a:cubicBezTo>
                  <a:cubicBezTo>
                    <a:pt x="19229" y="4678"/>
                    <a:pt x="18991" y="4273"/>
                    <a:pt x="18825" y="3892"/>
                  </a:cubicBezTo>
                  <a:cubicBezTo>
                    <a:pt x="18539" y="3214"/>
                    <a:pt x="18170" y="2392"/>
                    <a:pt x="17991" y="1868"/>
                  </a:cubicBezTo>
                  <a:cubicBezTo>
                    <a:pt x="18003" y="1856"/>
                    <a:pt x="18027" y="1845"/>
                    <a:pt x="18039" y="1833"/>
                  </a:cubicBezTo>
                  <a:cubicBezTo>
                    <a:pt x="18110" y="1773"/>
                    <a:pt x="18420" y="1571"/>
                    <a:pt x="18646" y="1452"/>
                  </a:cubicBezTo>
                  <a:close/>
                  <a:moveTo>
                    <a:pt x="23678" y="1369"/>
                  </a:moveTo>
                  <a:cubicBezTo>
                    <a:pt x="24114" y="1369"/>
                    <a:pt x="24636" y="1451"/>
                    <a:pt x="25099" y="1594"/>
                  </a:cubicBezTo>
                  <a:cubicBezTo>
                    <a:pt x="25337" y="1678"/>
                    <a:pt x="25361" y="1654"/>
                    <a:pt x="25456" y="1761"/>
                  </a:cubicBezTo>
                  <a:cubicBezTo>
                    <a:pt x="25433" y="1999"/>
                    <a:pt x="25242" y="2380"/>
                    <a:pt x="25004" y="2737"/>
                  </a:cubicBezTo>
                  <a:cubicBezTo>
                    <a:pt x="24480" y="3535"/>
                    <a:pt x="23861" y="4369"/>
                    <a:pt x="23325" y="5083"/>
                  </a:cubicBezTo>
                  <a:cubicBezTo>
                    <a:pt x="23468" y="4773"/>
                    <a:pt x="23611" y="4476"/>
                    <a:pt x="23778" y="4190"/>
                  </a:cubicBezTo>
                  <a:cubicBezTo>
                    <a:pt x="24099" y="3642"/>
                    <a:pt x="24432" y="3107"/>
                    <a:pt x="24766" y="2571"/>
                  </a:cubicBezTo>
                  <a:cubicBezTo>
                    <a:pt x="24837" y="2392"/>
                    <a:pt x="25099" y="2071"/>
                    <a:pt x="24825" y="2023"/>
                  </a:cubicBezTo>
                  <a:lnTo>
                    <a:pt x="24825" y="2023"/>
                  </a:lnTo>
                  <a:cubicBezTo>
                    <a:pt x="24671" y="2035"/>
                    <a:pt x="24635" y="2190"/>
                    <a:pt x="24504" y="2309"/>
                  </a:cubicBezTo>
                  <a:cubicBezTo>
                    <a:pt x="23766" y="3166"/>
                    <a:pt x="23170" y="4131"/>
                    <a:pt x="22539" y="5071"/>
                  </a:cubicBezTo>
                  <a:cubicBezTo>
                    <a:pt x="22527" y="5095"/>
                    <a:pt x="22504" y="5131"/>
                    <a:pt x="22492" y="5154"/>
                  </a:cubicBezTo>
                  <a:cubicBezTo>
                    <a:pt x="22956" y="4202"/>
                    <a:pt x="23504" y="3178"/>
                    <a:pt x="23837" y="2190"/>
                  </a:cubicBezTo>
                  <a:cubicBezTo>
                    <a:pt x="23873" y="2095"/>
                    <a:pt x="23920" y="2011"/>
                    <a:pt x="23897" y="1916"/>
                  </a:cubicBezTo>
                  <a:cubicBezTo>
                    <a:pt x="23883" y="1856"/>
                    <a:pt x="23830" y="1823"/>
                    <a:pt x="23777" y="1823"/>
                  </a:cubicBezTo>
                  <a:cubicBezTo>
                    <a:pt x="23734" y="1823"/>
                    <a:pt x="23692" y="1844"/>
                    <a:pt x="23670" y="1892"/>
                  </a:cubicBezTo>
                  <a:cubicBezTo>
                    <a:pt x="23480" y="2285"/>
                    <a:pt x="23230" y="2630"/>
                    <a:pt x="23016" y="3011"/>
                  </a:cubicBezTo>
                  <a:cubicBezTo>
                    <a:pt x="22932" y="3154"/>
                    <a:pt x="22849" y="3309"/>
                    <a:pt x="22766" y="3476"/>
                  </a:cubicBezTo>
                  <a:cubicBezTo>
                    <a:pt x="22932" y="3071"/>
                    <a:pt x="23075" y="2666"/>
                    <a:pt x="23182" y="2249"/>
                  </a:cubicBezTo>
                  <a:cubicBezTo>
                    <a:pt x="23218" y="2095"/>
                    <a:pt x="23313" y="1797"/>
                    <a:pt x="23075" y="1773"/>
                  </a:cubicBezTo>
                  <a:cubicBezTo>
                    <a:pt x="22932" y="1773"/>
                    <a:pt x="22885" y="1916"/>
                    <a:pt x="22849" y="2023"/>
                  </a:cubicBezTo>
                  <a:cubicBezTo>
                    <a:pt x="22480" y="2904"/>
                    <a:pt x="22254" y="3809"/>
                    <a:pt x="21908" y="4583"/>
                  </a:cubicBezTo>
                  <a:cubicBezTo>
                    <a:pt x="21742" y="4964"/>
                    <a:pt x="21575" y="5345"/>
                    <a:pt x="21408" y="5714"/>
                  </a:cubicBezTo>
                  <a:cubicBezTo>
                    <a:pt x="21492" y="5416"/>
                    <a:pt x="21551" y="5119"/>
                    <a:pt x="21658" y="4833"/>
                  </a:cubicBezTo>
                  <a:cubicBezTo>
                    <a:pt x="22027" y="3714"/>
                    <a:pt x="22432" y="2416"/>
                    <a:pt x="22813" y="1583"/>
                  </a:cubicBezTo>
                  <a:cubicBezTo>
                    <a:pt x="22960" y="1436"/>
                    <a:pt x="23284" y="1369"/>
                    <a:pt x="23678" y="1369"/>
                  </a:cubicBezTo>
                  <a:close/>
                  <a:moveTo>
                    <a:pt x="20415" y="591"/>
                  </a:moveTo>
                  <a:cubicBezTo>
                    <a:pt x="21014" y="1345"/>
                    <a:pt x="20849" y="2980"/>
                    <a:pt x="20825" y="4166"/>
                  </a:cubicBezTo>
                  <a:cubicBezTo>
                    <a:pt x="20813" y="4642"/>
                    <a:pt x="20777" y="5238"/>
                    <a:pt x="20789" y="5750"/>
                  </a:cubicBezTo>
                  <a:cubicBezTo>
                    <a:pt x="20730" y="5738"/>
                    <a:pt x="20670" y="5738"/>
                    <a:pt x="20610" y="5726"/>
                  </a:cubicBezTo>
                  <a:cubicBezTo>
                    <a:pt x="20634" y="4381"/>
                    <a:pt x="20468" y="3059"/>
                    <a:pt x="20372" y="1725"/>
                  </a:cubicBezTo>
                  <a:cubicBezTo>
                    <a:pt x="20313" y="1225"/>
                    <a:pt x="20444" y="940"/>
                    <a:pt x="20432" y="618"/>
                  </a:cubicBezTo>
                  <a:cubicBezTo>
                    <a:pt x="20423" y="609"/>
                    <a:pt x="20421" y="600"/>
                    <a:pt x="20415" y="591"/>
                  </a:cubicBezTo>
                  <a:close/>
                  <a:moveTo>
                    <a:pt x="23206" y="3142"/>
                  </a:moveTo>
                  <a:lnTo>
                    <a:pt x="23206" y="3142"/>
                  </a:lnTo>
                  <a:cubicBezTo>
                    <a:pt x="22837" y="4000"/>
                    <a:pt x="22277" y="4976"/>
                    <a:pt x="21884" y="5905"/>
                  </a:cubicBezTo>
                  <a:lnTo>
                    <a:pt x="21849" y="5905"/>
                  </a:lnTo>
                  <a:cubicBezTo>
                    <a:pt x="22265" y="5071"/>
                    <a:pt x="22635" y="4202"/>
                    <a:pt x="23063" y="3380"/>
                  </a:cubicBezTo>
                  <a:cubicBezTo>
                    <a:pt x="23111" y="3297"/>
                    <a:pt x="23158" y="3214"/>
                    <a:pt x="23206" y="3142"/>
                  </a:cubicBezTo>
                  <a:close/>
                  <a:moveTo>
                    <a:pt x="23861" y="3535"/>
                  </a:moveTo>
                  <a:lnTo>
                    <a:pt x="23861" y="3535"/>
                  </a:lnTo>
                  <a:cubicBezTo>
                    <a:pt x="23516" y="4095"/>
                    <a:pt x="23194" y="4678"/>
                    <a:pt x="22944" y="5297"/>
                  </a:cubicBezTo>
                  <a:cubicBezTo>
                    <a:pt x="22920" y="5345"/>
                    <a:pt x="22908" y="5404"/>
                    <a:pt x="22944" y="5452"/>
                  </a:cubicBezTo>
                  <a:cubicBezTo>
                    <a:pt x="22968" y="5476"/>
                    <a:pt x="22992" y="5488"/>
                    <a:pt x="23016" y="5500"/>
                  </a:cubicBezTo>
                  <a:cubicBezTo>
                    <a:pt x="22873" y="5690"/>
                    <a:pt x="22730" y="5869"/>
                    <a:pt x="22623" y="6024"/>
                  </a:cubicBezTo>
                  <a:cubicBezTo>
                    <a:pt x="22515" y="6000"/>
                    <a:pt x="22361" y="5976"/>
                    <a:pt x="22218" y="5952"/>
                  </a:cubicBezTo>
                  <a:cubicBezTo>
                    <a:pt x="22337" y="5785"/>
                    <a:pt x="22444" y="5607"/>
                    <a:pt x="22563" y="5440"/>
                  </a:cubicBezTo>
                  <a:cubicBezTo>
                    <a:pt x="22980" y="4809"/>
                    <a:pt x="23408" y="4154"/>
                    <a:pt x="23861" y="3535"/>
                  </a:cubicBezTo>
                  <a:close/>
                  <a:moveTo>
                    <a:pt x="18503" y="5809"/>
                  </a:moveTo>
                  <a:cubicBezTo>
                    <a:pt x="18765" y="5833"/>
                    <a:pt x="19039" y="5857"/>
                    <a:pt x="19325" y="5893"/>
                  </a:cubicBezTo>
                  <a:cubicBezTo>
                    <a:pt x="19182" y="5893"/>
                    <a:pt x="19051" y="5893"/>
                    <a:pt x="18920" y="5905"/>
                  </a:cubicBezTo>
                  <a:cubicBezTo>
                    <a:pt x="18617" y="5888"/>
                    <a:pt x="18314" y="5879"/>
                    <a:pt x="18012" y="5879"/>
                  </a:cubicBezTo>
                  <a:cubicBezTo>
                    <a:pt x="17244" y="5879"/>
                    <a:pt x="16477" y="5938"/>
                    <a:pt x="15717" y="6083"/>
                  </a:cubicBezTo>
                  <a:cubicBezTo>
                    <a:pt x="15705" y="6083"/>
                    <a:pt x="15681" y="6083"/>
                    <a:pt x="15657" y="6095"/>
                  </a:cubicBezTo>
                  <a:cubicBezTo>
                    <a:pt x="15550" y="6107"/>
                    <a:pt x="15443" y="6131"/>
                    <a:pt x="15336" y="6155"/>
                  </a:cubicBezTo>
                  <a:cubicBezTo>
                    <a:pt x="15419" y="6131"/>
                    <a:pt x="15491" y="6107"/>
                    <a:pt x="15574" y="6083"/>
                  </a:cubicBezTo>
                  <a:cubicBezTo>
                    <a:pt x="15836" y="6047"/>
                    <a:pt x="16098" y="6000"/>
                    <a:pt x="16348" y="5976"/>
                  </a:cubicBezTo>
                  <a:cubicBezTo>
                    <a:pt x="17062" y="5857"/>
                    <a:pt x="17789" y="5821"/>
                    <a:pt x="18503" y="5809"/>
                  </a:cubicBezTo>
                  <a:close/>
                  <a:moveTo>
                    <a:pt x="18134" y="6083"/>
                  </a:moveTo>
                  <a:cubicBezTo>
                    <a:pt x="18265" y="6083"/>
                    <a:pt x="18408" y="6083"/>
                    <a:pt x="18539" y="6095"/>
                  </a:cubicBezTo>
                  <a:cubicBezTo>
                    <a:pt x="19301" y="6155"/>
                    <a:pt x="20063" y="6178"/>
                    <a:pt x="20813" y="6250"/>
                  </a:cubicBezTo>
                  <a:cubicBezTo>
                    <a:pt x="20813" y="6262"/>
                    <a:pt x="20813" y="6274"/>
                    <a:pt x="20813" y="6297"/>
                  </a:cubicBezTo>
                  <a:cubicBezTo>
                    <a:pt x="20515" y="6238"/>
                    <a:pt x="20218" y="6202"/>
                    <a:pt x="19908" y="6190"/>
                  </a:cubicBezTo>
                  <a:cubicBezTo>
                    <a:pt x="19745" y="6182"/>
                    <a:pt x="19577" y="6163"/>
                    <a:pt x="19415" y="6163"/>
                  </a:cubicBezTo>
                  <a:cubicBezTo>
                    <a:pt x="19339" y="6163"/>
                    <a:pt x="19265" y="6167"/>
                    <a:pt x="19194" y="6178"/>
                  </a:cubicBezTo>
                  <a:cubicBezTo>
                    <a:pt x="19008" y="6173"/>
                    <a:pt x="18822" y="6170"/>
                    <a:pt x="18637" y="6170"/>
                  </a:cubicBezTo>
                  <a:cubicBezTo>
                    <a:pt x="17588" y="6170"/>
                    <a:pt x="16547" y="6256"/>
                    <a:pt x="15515" y="6428"/>
                  </a:cubicBezTo>
                  <a:cubicBezTo>
                    <a:pt x="16372" y="6250"/>
                    <a:pt x="17253" y="6131"/>
                    <a:pt x="18134" y="6083"/>
                  </a:cubicBezTo>
                  <a:close/>
                  <a:moveTo>
                    <a:pt x="16027" y="5833"/>
                  </a:moveTo>
                  <a:lnTo>
                    <a:pt x="16027" y="5833"/>
                  </a:lnTo>
                  <a:cubicBezTo>
                    <a:pt x="15848" y="5881"/>
                    <a:pt x="15669" y="5928"/>
                    <a:pt x="15491" y="5964"/>
                  </a:cubicBezTo>
                  <a:cubicBezTo>
                    <a:pt x="14753" y="6095"/>
                    <a:pt x="14014" y="6274"/>
                    <a:pt x="13288" y="6476"/>
                  </a:cubicBezTo>
                  <a:cubicBezTo>
                    <a:pt x="14181" y="6155"/>
                    <a:pt x="15086" y="5940"/>
                    <a:pt x="16027" y="5833"/>
                  </a:cubicBezTo>
                  <a:close/>
                  <a:moveTo>
                    <a:pt x="21480" y="6333"/>
                  </a:moveTo>
                  <a:cubicBezTo>
                    <a:pt x="21730" y="6369"/>
                    <a:pt x="21992" y="6428"/>
                    <a:pt x="22242" y="6488"/>
                  </a:cubicBezTo>
                  <a:cubicBezTo>
                    <a:pt x="22218" y="6524"/>
                    <a:pt x="22182" y="6547"/>
                    <a:pt x="22158" y="6583"/>
                  </a:cubicBezTo>
                  <a:cubicBezTo>
                    <a:pt x="22015" y="6547"/>
                    <a:pt x="21884" y="6524"/>
                    <a:pt x="21742" y="6500"/>
                  </a:cubicBezTo>
                  <a:cubicBezTo>
                    <a:pt x="21646" y="6464"/>
                    <a:pt x="21539" y="6452"/>
                    <a:pt x="21432" y="6428"/>
                  </a:cubicBezTo>
                  <a:cubicBezTo>
                    <a:pt x="21456" y="6393"/>
                    <a:pt x="21468" y="6369"/>
                    <a:pt x="21480" y="6333"/>
                  </a:cubicBezTo>
                  <a:close/>
                  <a:moveTo>
                    <a:pt x="13443" y="6571"/>
                  </a:moveTo>
                  <a:lnTo>
                    <a:pt x="13443" y="6571"/>
                  </a:lnTo>
                  <a:cubicBezTo>
                    <a:pt x="12883" y="6750"/>
                    <a:pt x="12336" y="6928"/>
                    <a:pt x="11788" y="7131"/>
                  </a:cubicBezTo>
                  <a:cubicBezTo>
                    <a:pt x="11847" y="7095"/>
                    <a:pt x="11895" y="7071"/>
                    <a:pt x="11955" y="7048"/>
                  </a:cubicBezTo>
                  <a:cubicBezTo>
                    <a:pt x="12443" y="6869"/>
                    <a:pt x="12943" y="6714"/>
                    <a:pt x="13443" y="6571"/>
                  </a:cubicBezTo>
                  <a:close/>
                  <a:moveTo>
                    <a:pt x="22587" y="6571"/>
                  </a:moveTo>
                  <a:cubicBezTo>
                    <a:pt x="23289" y="6750"/>
                    <a:pt x="23968" y="6988"/>
                    <a:pt x="24647" y="7250"/>
                  </a:cubicBezTo>
                  <a:cubicBezTo>
                    <a:pt x="24742" y="7298"/>
                    <a:pt x="24837" y="7357"/>
                    <a:pt x="24932" y="7417"/>
                  </a:cubicBezTo>
                  <a:cubicBezTo>
                    <a:pt x="24123" y="7167"/>
                    <a:pt x="23325" y="6857"/>
                    <a:pt x="22492" y="6655"/>
                  </a:cubicBezTo>
                  <a:cubicBezTo>
                    <a:pt x="22527" y="6631"/>
                    <a:pt x="22563" y="6595"/>
                    <a:pt x="22587" y="6571"/>
                  </a:cubicBezTo>
                  <a:close/>
                  <a:moveTo>
                    <a:pt x="16384" y="6119"/>
                  </a:moveTo>
                  <a:lnTo>
                    <a:pt x="16384" y="6119"/>
                  </a:lnTo>
                  <a:cubicBezTo>
                    <a:pt x="15360" y="6286"/>
                    <a:pt x="14348" y="6536"/>
                    <a:pt x="13371" y="6905"/>
                  </a:cubicBezTo>
                  <a:cubicBezTo>
                    <a:pt x="12955" y="7024"/>
                    <a:pt x="12550" y="7155"/>
                    <a:pt x="12145" y="7298"/>
                  </a:cubicBezTo>
                  <a:lnTo>
                    <a:pt x="11693" y="7488"/>
                  </a:lnTo>
                  <a:cubicBezTo>
                    <a:pt x="11669" y="7500"/>
                    <a:pt x="11645" y="7512"/>
                    <a:pt x="11621" y="7524"/>
                  </a:cubicBezTo>
                  <a:cubicBezTo>
                    <a:pt x="11633" y="7512"/>
                    <a:pt x="11633" y="7500"/>
                    <a:pt x="11645" y="7500"/>
                  </a:cubicBezTo>
                  <a:cubicBezTo>
                    <a:pt x="11681" y="7464"/>
                    <a:pt x="11728" y="7440"/>
                    <a:pt x="11764" y="7405"/>
                  </a:cubicBezTo>
                  <a:cubicBezTo>
                    <a:pt x="12967" y="6917"/>
                    <a:pt x="14253" y="6512"/>
                    <a:pt x="15527" y="6226"/>
                  </a:cubicBezTo>
                  <a:cubicBezTo>
                    <a:pt x="15812" y="6178"/>
                    <a:pt x="16098" y="6155"/>
                    <a:pt x="16384" y="6119"/>
                  </a:cubicBezTo>
                  <a:close/>
                  <a:moveTo>
                    <a:pt x="18519" y="6364"/>
                  </a:moveTo>
                  <a:cubicBezTo>
                    <a:pt x="18991" y="6364"/>
                    <a:pt x="19464" y="6378"/>
                    <a:pt x="19932" y="6405"/>
                  </a:cubicBezTo>
                  <a:cubicBezTo>
                    <a:pt x="20218" y="6440"/>
                    <a:pt x="20527" y="6488"/>
                    <a:pt x="20849" y="6536"/>
                  </a:cubicBezTo>
                  <a:cubicBezTo>
                    <a:pt x="20864" y="6599"/>
                    <a:pt x="20923" y="6636"/>
                    <a:pt x="20981" y="6636"/>
                  </a:cubicBezTo>
                  <a:cubicBezTo>
                    <a:pt x="21010" y="6636"/>
                    <a:pt x="21039" y="6627"/>
                    <a:pt x="21063" y="6607"/>
                  </a:cubicBezTo>
                  <a:cubicBezTo>
                    <a:pt x="21063" y="6607"/>
                    <a:pt x="21063" y="6595"/>
                    <a:pt x="21075" y="6583"/>
                  </a:cubicBezTo>
                  <a:cubicBezTo>
                    <a:pt x="21095" y="6651"/>
                    <a:pt x="21163" y="6692"/>
                    <a:pt x="21228" y="6692"/>
                  </a:cubicBezTo>
                  <a:cubicBezTo>
                    <a:pt x="21276" y="6692"/>
                    <a:pt x="21323" y="6670"/>
                    <a:pt x="21349" y="6619"/>
                  </a:cubicBezTo>
                  <a:cubicBezTo>
                    <a:pt x="21480" y="6643"/>
                    <a:pt x="21599" y="6655"/>
                    <a:pt x="21730" y="6678"/>
                  </a:cubicBezTo>
                  <a:cubicBezTo>
                    <a:pt x="21825" y="6690"/>
                    <a:pt x="21932" y="6726"/>
                    <a:pt x="22039" y="6738"/>
                  </a:cubicBezTo>
                  <a:cubicBezTo>
                    <a:pt x="22030" y="6813"/>
                    <a:pt x="22094" y="6887"/>
                    <a:pt x="22162" y="6887"/>
                  </a:cubicBezTo>
                  <a:cubicBezTo>
                    <a:pt x="22181" y="6887"/>
                    <a:pt x="22200" y="6882"/>
                    <a:pt x="22218" y="6869"/>
                  </a:cubicBezTo>
                  <a:cubicBezTo>
                    <a:pt x="22230" y="6857"/>
                    <a:pt x="22230" y="6857"/>
                    <a:pt x="22230" y="6857"/>
                  </a:cubicBezTo>
                  <a:cubicBezTo>
                    <a:pt x="22242" y="6845"/>
                    <a:pt x="22242" y="6845"/>
                    <a:pt x="22254" y="6845"/>
                  </a:cubicBezTo>
                  <a:cubicBezTo>
                    <a:pt x="22265" y="6833"/>
                    <a:pt x="22289" y="6821"/>
                    <a:pt x="22301" y="6809"/>
                  </a:cubicBezTo>
                  <a:cubicBezTo>
                    <a:pt x="22468" y="6845"/>
                    <a:pt x="22635" y="6893"/>
                    <a:pt x="22801" y="6928"/>
                  </a:cubicBezTo>
                  <a:cubicBezTo>
                    <a:pt x="22980" y="7000"/>
                    <a:pt x="23147" y="7059"/>
                    <a:pt x="23325" y="7131"/>
                  </a:cubicBezTo>
                  <a:cubicBezTo>
                    <a:pt x="23718" y="7274"/>
                    <a:pt x="24099" y="7417"/>
                    <a:pt x="24480" y="7571"/>
                  </a:cubicBezTo>
                  <a:cubicBezTo>
                    <a:pt x="23611" y="7250"/>
                    <a:pt x="22730" y="7000"/>
                    <a:pt x="21789" y="6845"/>
                  </a:cubicBezTo>
                  <a:cubicBezTo>
                    <a:pt x="20789" y="6667"/>
                    <a:pt x="19789" y="6452"/>
                    <a:pt x="18765" y="6428"/>
                  </a:cubicBezTo>
                  <a:cubicBezTo>
                    <a:pt x="18550" y="6409"/>
                    <a:pt x="18333" y="6402"/>
                    <a:pt x="18115" y="6402"/>
                  </a:cubicBezTo>
                  <a:cubicBezTo>
                    <a:pt x="17660" y="6402"/>
                    <a:pt x="17200" y="6432"/>
                    <a:pt x="16741" y="6440"/>
                  </a:cubicBezTo>
                  <a:cubicBezTo>
                    <a:pt x="17326" y="6387"/>
                    <a:pt x="17922" y="6364"/>
                    <a:pt x="18519" y="6364"/>
                  </a:cubicBezTo>
                  <a:close/>
                  <a:moveTo>
                    <a:pt x="12598" y="6536"/>
                  </a:moveTo>
                  <a:cubicBezTo>
                    <a:pt x="12193" y="6702"/>
                    <a:pt x="11800" y="6893"/>
                    <a:pt x="11407" y="7095"/>
                  </a:cubicBezTo>
                  <a:cubicBezTo>
                    <a:pt x="10895" y="7298"/>
                    <a:pt x="10383" y="7512"/>
                    <a:pt x="9883" y="7738"/>
                  </a:cubicBezTo>
                  <a:cubicBezTo>
                    <a:pt x="9728" y="7810"/>
                    <a:pt x="9573" y="7881"/>
                    <a:pt x="9419" y="7952"/>
                  </a:cubicBezTo>
                  <a:cubicBezTo>
                    <a:pt x="10193" y="7536"/>
                    <a:pt x="10990" y="7155"/>
                    <a:pt x="11824" y="6845"/>
                  </a:cubicBezTo>
                  <a:cubicBezTo>
                    <a:pt x="12074" y="6738"/>
                    <a:pt x="12336" y="6631"/>
                    <a:pt x="12598" y="6536"/>
                  </a:cubicBezTo>
                  <a:close/>
                  <a:moveTo>
                    <a:pt x="11630" y="7348"/>
                  </a:moveTo>
                  <a:cubicBezTo>
                    <a:pt x="11458" y="7419"/>
                    <a:pt x="11288" y="7494"/>
                    <a:pt x="11121" y="7571"/>
                  </a:cubicBezTo>
                  <a:cubicBezTo>
                    <a:pt x="10728" y="7762"/>
                    <a:pt x="10347" y="7964"/>
                    <a:pt x="9966" y="8191"/>
                  </a:cubicBezTo>
                  <a:cubicBezTo>
                    <a:pt x="10264" y="7988"/>
                    <a:pt x="10562" y="7810"/>
                    <a:pt x="10847" y="7643"/>
                  </a:cubicBezTo>
                  <a:cubicBezTo>
                    <a:pt x="11105" y="7543"/>
                    <a:pt x="11366" y="7447"/>
                    <a:pt x="11630" y="7348"/>
                  </a:cubicBezTo>
                  <a:close/>
                  <a:moveTo>
                    <a:pt x="11443" y="7536"/>
                  </a:moveTo>
                  <a:lnTo>
                    <a:pt x="11443" y="7536"/>
                  </a:lnTo>
                  <a:cubicBezTo>
                    <a:pt x="11407" y="7571"/>
                    <a:pt x="11371" y="7595"/>
                    <a:pt x="11324" y="7619"/>
                  </a:cubicBezTo>
                  <a:cubicBezTo>
                    <a:pt x="11324" y="7631"/>
                    <a:pt x="11324" y="7643"/>
                    <a:pt x="11324" y="7655"/>
                  </a:cubicBezTo>
                  <a:cubicBezTo>
                    <a:pt x="10919" y="7833"/>
                    <a:pt x="10526" y="8012"/>
                    <a:pt x="10133" y="8202"/>
                  </a:cubicBezTo>
                  <a:cubicBezTo>
                    <a:pt x="10502" y="8000"/>
                    <a:pt x="10871" y="7798"/>
                    <a:pt x="11252" y="7619"/>
                  </a:cubicBezTo>
                  <a:cubicBezTo>
                    <a:pt x="11312" y="7595"/>
                    <a:pt x="11383" y="7571"/>
                    <a:pt x="11443" y="7536"/>
                  </a:cubicBezTo>
                  <a:close/>
                  <a:moveTo>
                    <a:pt x="26516" y="7929"/>
                  </a:moveTo>
                  <a:cubicBezTo>
                    <a:pt x="26647" y="7976"/>
                    <a:pt x="26778" y="8036"/>
                    <a:pt x="26909" y="8083"/>
                  </a:cubicBezTo>
                  <a:cubicBezTo>
                    <a:pt x="27040" y="8155"/>
                    <a:pt x="27171" y="8226"/>
                    <a:pt x="27302" y="8310"/>
                  </a:cubicBezTo>
                  <a:cubicBezTo>
                    <a:pt x="27623" y="8500"/>
                    <a:pt x="27945" y="8691"/>
                    <a:pt x="28254" y="8893"/>
                  </a:cubicBezTo>
                  <a:cubicBezTo>
                    <a:pt x="27742" y="8583"/>
                    <a:pt x="27218" y="8298"/>
                    <a:pt x="26683" y="8024"/>
                  </a:cubicBezTo>
                  <a:cubicBezTo>
                    <a:pt x="26623" y="7988"/>
                    <a:pt x="26576" y="7964"/>
                    <a:pt x="26516" y="7929"/>
                  </a:cubicBezTo>
                  <a:close/>
                  <a:moveTo>
                    <a:pt x="24587" y="7488"/>
                  </a:moveTo>
                  <a:lnTo>
                    <a:pt x="24587" y="7488"/>
                  </a:lnTo>
                  <a:cubicBezTo>
                    <a:pt x="24813" y="7560"/>
                    <a:pt x="25040" y="7631"/>
                    <a:pt x="25266" y="7690"/>
                  </a:cubicBezTo>
                  <a:cubicBezTo>
                    <a:pt x="25285" y="7695"/>
                    <a:pt x="25309" y="7700"/>
                    <a:pt x="25331" y="7700"/>
                  </a:cubicBezTo>
                  <a:cubicBezTo>
                    <a:pt x="25364" y="7700"/>
                    <a:pt x="25395" y="7690"/>
                    <a:pt x="25409" y="7655"/>
                  </a:cubicBezTo>
                  <a:cubicBezTo>
                    <a:pt x="25421" y="7631"/>
                    <a:pt x="25421" y="7607"/>
                    <a:pt x="25421" y="7595"/>
                  </a:cubicBezTo>
                  <a:cubicBezTo>
                    <a:pt x="25647" y="7690"/>
                    <a:pt x="25873" y="7798"/>
                    <a:pt x="26099" y="7917"/>
                  </a:cubicBezTo>
                  <a:cubicBezTo>
                    <a:pt x="26798" y="8343"/>
                    <a:pt x="27484" y="8816"/>
                    <a:pt x="28147" y="9313"/>
                  </a:cubicBezTo>
                  <a:lnTo>
                    <a:pt x="28147" y="9313"/>
                  </a:lnTo>
                  <a:cubicBezTo>
                    <a:pt x="27941" y="9191"/>
                    <a:pt x="27734" y="9078"/>
                    <a:pt x="27528" y="8964"/>
                  </a:cubicBezTo>
                  <a:cubicBezTo>
                    <a:pt x="27445" y="8929"/>
                    <a:pt x="27349" y="8881"/>
                    <a:pt x="27266" y="8833"/>
                  </a:cubicBezTo>
                  <a:cubicBezTo>
                    <a:pt x="26576" y="8417"/>
                    <a:pt x="25861" y="8036"/>
                    <a:pt x="25123" y="7702"/>
                  </a:cubicBezTo>
                  <a:cubicBezTo>
                    <a:pt x="24944" y="7631"/>
                    <a:pt x="24766" y="7560"/>
                    <a:pt x="24587" y="7488"/>
                  </a:cubicBezTo>
                  <a:close/>
                  <a:moveTo>
                    <a:pt x="28373" y="9131"/>
                  </a:moveTo>
                  <a:lnTo>
                    <a:pt x="28373" y="9131"/>
                  </a:lnTo>
                  <a:cubicBezTo>
                    <a:pt x="29469" y="9822"/>
                    <a:pt x="30469" y="10643"/>
                    <a:pt x="31374" y="11572"/>
                  </a:cubicBezTo>
                  <a:cubicBezTo>
                    <a:pt x="30838" y="11096"/>
                    <a:pt x="30278" y="10643"/>
                    <a:pt x="29719" y="10215"/>
                  </a:cubicBezTo>
                  <a:cubicBezTo>
                    <a:pt x="29278" y="9834"/>
                    <a:pt x="28838" y="9476"/>
                    <a:pt x="28373" y="9131"/>
                  </a:cubicBezTo>
                  <a:close/>
                  <a:moveTo>
                    <a:pt x="10431" y="7655"/>
                  </a:moveTo>
                  <a:lnTo>
                    <a:pt x="10431" y="7655"/>
                  </a:lnTo>
                  <a:cubicBezTo>
                    <a:pt x="10427" y="7659"/>
                    <a:pt x="10423" y="7663"/>
                    <a:pt x="10419" y="7667"/>
                  </a:cubicBezTo>
                  <a:cubicBezTo>
                    <a:pt x="10145" y="7774"/>
                    <a:pt x="9883" y="7905"/>
                    <a:pt x="9621" y="8036"/>
                  </a:cubicBezTo>
                  <a:cubicBezTo>
                    <a:pt x="9085" y="8322"/>
                    <a:pt x="8621" y="8714"/>
                    <a:pt x="8121" y="9048"/>
                  </a:cubicBezTo>
                  <a:cubicBezTo>
                    <a:pt x="6942" y="9834"/>
                    <a:pt x="5787" y="10643"/>
                    <a:pt x="4775" y="11643"/>
                  </a:cubicBezTo>
                  <a:cubicBezTo>
                    <a:pt x="4561" y="11846"/>
                    <a:pt x="4347" y="12072"/>
                    <a:pt x="4144" y="12286"/>
                  </a:cubicBezTo>
                  <a:cubicBezTo>
                    <a:pt x="5228" y="11012"/>
                    <a:pt x="6478" y="9881"/>
                    <a:pt x="7835" y="8941"/>
                  </a:cubicBezTo>
                  <a:cubicBezTo>
                    <a:pt x="8597" y="8500"/>
                    <a:pt x="9395" y="8107"/>
                    <a:pt x="10169" y="7762"/>
                  </a:cubicBezTo>
                  <a:cubicBezTo>
                    <a:pt x="10253" y="7730"/>
                    <a:pt x="10338" y="7689"/>
                    <a:pt x="10431" y="7655"/>
                  </a:cubicBezTo>
                  <a:close/>
                  <a:moveTo>
                    <a:pt x="31540" y="12012"/>
                  </a:moveTo>
                  <a:lnTo>
                    <a:pt x="31540" y="12012"/>
                  </a:lnTo>
                  <a:cubicBezTo>
                    <a:pt x="31969" y="12405"/>
                    <a:pt x="32386" y="12822"/>
                    <a:pt x="32791" y="13274"/>
                  </a:cubicBezTo>
                  <a:cubicBezTo>
                    <a:pt x="33124" y="13739"/>
                    <a:pt x="33457" y="14227"/>
                    <a:pt x="33779" y="14739"/>
                  </a:cubicBezTo>
                  <a:cubicBezTo>
                    <a:pt x="33374" y="14132"/>
                    <a:pt x="32933" y="13548"/>
                    <a:pt x="32457" y="12989"/>
                  </a:cubicBezTo>
                  <a:cubicBezTo>
                    <a:pt x="32243" y="12751"/>
                    <a:pt x="32017" y="12524"/>
                    <a:pt x="31790" y="12286"/>
                  </a:cubicBezTo>
                  <a:cubicBezTo>
                    <a:pt x="31707" y="12203"/>
                    <a:pt x="31624" y="12108"/>
                    <a:pt x="31540" y="12012"/>
                  </a:cubicBezTo>
                  <a:close/>
                  <a:moveTo>
                    <a:pt x="31671" y="11667"/>
                  </a:moveTo>
                  <a:lnTo>
                    <a:pt x="31671" y="11667"/>
                  </a:lnTo>
                  <a:cubicBezTo>
                    <a:pt x="32564" y="12572"/>
                    <a:pt x="33422" y="13513"/>
                    <a:pt x="34124" y="14537"/>
                  </a:cubicBezTo>
                  <a:cubicBezTo>
                    <a:pt x="34267" y="14715"/>
                    <a:pt x="34398" y="14906"/>
                    <a:pt x="34529" y="15096"/>
                  </a:cubicBezTo>
                  <a:cubicBezTo>
                    <a:pt x="34005" y="14370"/>
                    <a:pt x="33434" y="13691"/>
                    <a:pt x="32826" y="13036"/>
                  </a:cubicBezTo>
                  <a:cubicBezTo>
                    <a:pt x="32457" y="12560"/>
                    <a:pt x="32076" y="12108"/>
                    <a:pt x="31671" y="11667"/>
                  </a:cubicBezTo>
                  <a:close/>
                  <a:moveTo>
                    <a:pt x="12860" y="6286"/>
                  </a:moveTo>
                  <a:cubicBezTo>
                    <a:pt x="12550" y="6393"/>
                    <a:pt x="12252" y="6512"/>
                    <a:pt x="11967" y="6643"/>
                  </a:cubicBezTo>
                  <a:cubicBezTo>
                    <a:pt x="10419" y="7202"/>
                    <a:pt x="8942" y="7988"/>
                    <a:pt x="7585" y="8941"/>
                  </a:cubicBezTo>
                  <a:cubicBezTo>
                    <a:pt x="6764" y="9441"/>
                    <a:pt x="5978" y="10012"/>
                    <a:pt x="5275" y="10679"/>
                  </a:cubicBezTo>
                  <a:cubicBezTo>
                    <a:pt x="4680" y="11227"/>
                    <a:pt x="4216" y="11893"/>
                    <a:pt x="3739" y="12536"/>
                  </a:cubicBezTo>
                  <a:cubicBezTo>
                    <a:pt x="3716" y="12560"/>
                    <a:pt x="3704" y="12584"/>
                    <a:pt x="3692" y="12596"/>
                  </a:cubicBezTo>
                  <a:cubicBezTo>
                    <a:pt x="3215" y="13203"/>
                    <a:pt x="2775" y="13834"/>
                    <a:pt x="2370" y="14489"/>
                  </a:cubicBezTo>
                  <a:cubicBezTo>
                    <a:pt x="2168" y="14834"/>
                    <a:pt x="1977" y="15179"/>
                    <a:pt x="1799" y="15537"/>
                  </a:cubicBezTo>
                  <a:cubicBezTo>
                    <a:pt x="2025" y="15001"/>
                    <a:pt x="2287" y="14489"/>
                    <a:pt x="2596" y="13989"/>
                  </a:cubicBezTo>
                  <a:cubicBezTo>
                    <a:pt x="3299" y="12810"/>
                    <a:pt x="4180" y="11786"/>
                    <a:pt x="5073" y="10727"/>
                  </a:cubicBezTo>
                  <a:cubicBezTo>
                    <a:pt x="6168" y="9655"/>
                    <a:pt x="7311" y="8631"/>
                    <a:pt x="8609" y="7857"/>
                  </a:cubicBezTo>
                  <a:cubicBezTo>
                    <a:pt x="9931" y="7083"/>
                    <a:pt x="11371" y="6595"/>
                    <a:pt x="12860" y="6286"/>
                  </a:cubicBezTo>
                  <a:close/>
                  <a:moveTo>
                    <a:pt x="33969" y="14120"/>
                  </a:moveTo>
                  <a:cubicBezTo>
                    <a:pt x="34184" y="14382"/>
                    <a:pt x="34386" y="14656"/>
                    <a:pt x="34588" y="14918"/>
                  </a:cubicBezTo>
                  <a:cubicBezTo>
                    <a:pt x="34827" y="15275"/>
                    <a:pt x="35053" y="15632"/>
                    <a:pt x="35255" y="16013"/>
                  </a:cubicBezTo>
                  <a:cubicBezTo>
                    <a:pt x="34862" y="15346"/>
                    <a:pt x="34434" y="14727"/>
                    <a:pt x="33969" y="14120"/>
                  </a:cubicBezTo>
                  <a:close/>
                  <a:moveTo>
                    <a:pt x="6275" y="10869"/>
                  </a:moveTo>
                  <a:cubicBezTo>
                    <a:pt x="5001" y="12048"/>
                    <a:pt x="3835" y="13358"/>
                    <a:pt x="3001" y="14929"/>
                  </a:cubicBezTo>
                  <a:cubicBezTo>
                    <a:pt x="2858" y="15168"/>
                    <a:pt x="2715" y="15406"/>
                    <a:pt x="2573" y="15656"/>
                  </a:cubicBezTo>
                  <a:cubicBezTo>
                    <a:pt x="2537" y="15691"/>
                    <a:pt x="2513" y="15739"/>
                    <a:pt x="2477" y="15775"/>
                  </a:cubicBezTo>
                  <a:cubicBezTo>
                    <a:pt x="2442" y="15846"/>
                    <a:pt x="2370" y="15906"/>
                    <a:pt x="2334" y="15989"/>
                  </a:cubicBezTo>
                  <a:cubicBezTo>
                    <a:pt x="2334" y="15989"/>
                    <a:pt x="2334" y="16001"/>
                    <a:pt x="2346" y="16013"/>
                  </a:cubicBezTo>
                  <a:lnTo>
                    <a:pt x="2370" y="16013"/>
                  </a:lnTo>
                  <a:cubicBezTo>
                    <a:pt x="1930" y="16823"/>
                    <a:pt x="1537" y="17644"/>
                    <a:pt x="1215" y="18501"/>
                  </a:cubicBezTo>
                  <a:cubicBezTo>
                    <a:pt x="1275" y="18239"/>
                    <a:pt x="1334" y="17966"/>
                    <a:pt x="1418" y="17716"/>
                  </a:cubicBezTo>
                  <a:cubicBezTo>
                    <a:pt x="1656" y="16787"/>
                    <a:pt x="2096" y="15930"/>
                    <a:pt x="2596" y="15120"/>
                  </a:cubicBezTo>
                  <a:cubicBezTo>
                    <a:pt x="3204" y="14048"/>
                    <a:pt x="4001" y="13108"/>
                    <a:pt x="4859" y="12239"/>
                  </a:cubicBezTo>
                  <a:cubicBezTo>
                    <a:pt x="5323" y="11774"/>
                    <a:pt x="5787" y="11310"/>
                    <a:pt x="6275" y="10869"/>
                  </a:cubicBezTo>
                  <a:close/>
                  <a:moveTo>
                    <a:pt x="9228" y="8441"/>
                  </a:moveTo>
                  <a:lnTo>
                    <a:pt x="9228" y="8441"/>
                  </a:lnTo>
                  <a:cubicBezTo>
                    <a:pt x="8657" y="8845"/>
                    <a:pt x="8121" y="9262"/>
                    <a:pt x="7585" y="9715"/>
                  </a:cubicBezTo>
                  <a:cubicBezTo>
                    <a:pt x="7537" y="9750"/>
                    <a:pt x="7478" y="9786"/>
                    <a:pt x="7418" y="9822"/>
                  </a:cubicBezTo>
                  <a:cubicBezTo>
                    <a:pt x="6228" y="10715"/>
                    <a:pt x="5168" y="11810"/>
                    <a:pt x="4132" y="12893"/>
                  </a:cubicBezTo>
                  <a:cubicBezTo>
                    <a:pt x="3501" y="13596"/>
                    <a:pt x="2930" y="14358"/>
                    <a:pt x="2453" y="15191"/>
                  </a:cubicBezTo>
                  <a:cubicBezTo>
                    <a:pt x="1989" y="15977"/>
                    <a:pt x="1572" y="16799"/>
                    <a:pt x="1346" y="17692"/>
                  </a:cubicBezTo>
                  <a:cubicBezTo>
                    <a:pt x="1215" y="18108"/>
                    <a:pt x="1132" y="18525"/>
                    <a:pt x="1049" y="18954"/>
                  </a:cubicBezTo>
                  <a:cubicBezTo>
                    <a:pt x="810" y="19621"/>
                    <a:pt x="608" y="20299"/>
                    <a:pt x="453" y="20990"/>
                  </a:cubicBezTo>
                  <a:cubicBezTo>
                    <a:pt x="608" y="19692"/>
                    <a:pt x="882" y="18394"/>
                    <a:pt x="1334" y="17156"/>
                  </a:cubicBezTo>
                  <a:cubicBezTo>
                    <a:pt x="1703" y="16049"/>
                    <a:pt x="2334" y="15013"/>
                    <a:pt x="3013" y="14025"/>
                  </a:cubicBezTo>
                  <a:cubicBezTo>
                    <a:pt x="4180" y="12215"/>
                    <a:pt x="5799" y="10762"/>
                    <a:pt x="7585" y="9584"/>
                  </a:cubicBezTo>
                  <a:cubicBezTo>
                    <a:pt x="8145" y="9226"/>
                    <a:pt x="8669" y="8810"/>
                    <a:pt x="9228" y="8441"/>
                  </a:cubicBezTo>
                  <a:close/>
                  <a:moveTo>
                    <a:pt x="33850" y="14501"/>
                  </a:moveTo>
                  <a:lnTo>
                    <a:pt x="33850" y="14501"/>
                  </a:lnTo>
                  <a:cubicBezTo>
                    <a:pt x="35065" y="16025"/>
                    <a:pt x="36017" y="17763"/>
                    <a:pt x="36601" y="19668"/>
                  </a:cubicBezTo>
                  <a:cubicBezTo>
                    <a:pt x="36791" y="20311"/>
                    <a:pt x="36934" y="21037"/>
                    <a:pt x="36958" y="21716"/>
                  </a:cubicBezTo>
                  <a:cubicBezTo>
                    <a:pt x="36910" y="21502"/>
                    <a:pt x="36863" y="21275"/>
                    <a:pt x="36803" y="21061"/>
                  </a:cubicBezTo>
                  <a:cubicBezTo>
                    <a:pt x="36743" y="20894"/>
                    <a:pt x="36684" y="20728"/>
                    <a:pt x="36636" y="20561"/>
                  </a:cubicBezTo>
                  <a:cubicBezTo>
                    <a:pt x="36172" y="18668"/>
                    <a:pt x="35303" y="16894"/>
                    <a:pt x="34315" y="15239"/>
                  </a:cubicBezTo>
                  <a:cubicBezTo>
                    <a:pt x="34160" y="14989"/>
                    <a:pt x="34017" y="14739"/>
                    <a:pt x="33850" y="14501"/>
                  </a:cubicBezTo>
                  <a:close/>
                  <a:moveTo>
                    <a:pt x="453" y="20418"/>
                  </a:moveTo>
                  <a:lnTo>
                    <a:pt x="453" y="20418"/>
                  </a:lnTo>
                  <a:cubicBezTo>
                    <a:pt x="394" y="20859"/>
                    <a:pt x="346" y="21287"/>
                    <a:pt x="298" y="21728"/>
                  </a:cubicBezTo>
                  <a:cubicBezTo>
                    <a:pt x="298" y="21740"/>
                    <a:pt x="298" y="21752"/>
                    <a:pt x="287" y="21764"/>
                  </a:cubicBezTo>
                  <a:cubicBezTo>
                    <a:pt x="322" y="21311"/>
                    <a:pt x="382" y="20871"/>
                    <a:pt x="453" y="20418"/>
                  </a:cubicBezTo>
                  <a:close/>
                  <a:moveTo>
                    <a:pt x="19848" y="1"/>
                  </a:moveTo>
                  <a:cubicBezTo>
                    <a:pt x="19366" y="1"/>
                    <a:pt x="18865" y="331"/>
                    <a:pt x="18705" y="809"/>
                  </a:cubicBezTo>
                  <a:cubicBezTo>
                    <a:pt x="18670" y="880"/>
                    <a:pt x="18646" y="952"/>
                    <a:pt x="18634" y="1023"/>
                  </a:cubicBezTo>
                  <a:cubicBezTo>
                    <a:pt x="18408" y="1142"/>
                    <a:pt x="18182" y="1273"/>
                    <a:pt x="17967" y="1416"/>
                  </a:cubicBezTo>
                  <a:cubicBezTo>
                    <a:pt x="17753" y="1547"/>
                    <a:pt x="17527" y="1761"/>
                    <a:pt x="17646" y="2035"/>
                  </a:cubicBezTo>
                  <a:cubicBezTo>
                    <a:pt x="18110" y="3214"/>
                    <a:pt x="18575" y="4523"/>
                    <a:pt x="19396" y="5631"/>
                  </a:cubicBezTo>
                  <a:cubicBezTo>
                    <a:pt x="19051" y="5583"/>
                    <a:pt x="18705" y="5559"/>
                    <a:pt x="18360" y="5559"/>
                  </a:cubicBezTo>
                  <a:cubicBezTo>
                    <a:pt x="17911" y="5487"/>
                    <a:pt x="17461" y="5454"/>
                    <a:pt x="17013" y="5454"/>
                  </a:cubicBezTo>
                  <a:cubicBezTo>
                    <a:pt x="15751" y="5454"/>
                    <a:pt x="14500" y="5718"/>
                    <a:pt x="13288" y="6131"/>
                  </a:cubicBezTo>
                  <a:cubicBezTo>
                    <a:pt x="13062" y="6166"/>
                    <a:pt x="12836" y="6214"/>
                    <a:pt x="12609" y="6262"/>
                  </a:cubicBezTo>
                  <a:cubicBezTo>
                    <a:pt x="11359" y="6536"/>
                    <a:pt x="10145" y="6940"/>
                    <a:pt x="9002" y="7524"/>
                  </a:cubicBezTo>
                  <a:cubicBezTo>
                    <a:pt x="8002" y="8036"/>
                    <a:pt x="7109" y="8714"/>
                    <a:pt x="6263" y="9453"/>
                  </a:cubicBezTo>
                  <a:cubicBezTo>
                    <a:pt x="5513" y="10060"/>
                    <a:pt x="4811" y="10727"/>
                    <a:pt x="4227" y="11512"/>
                  </a:cubicBezTo>
                  <a:cubicBezTo>
                    <a:pt x="2834" y="13132"/>
                    <a:pt x="1656" y="15001"/>
                    <a:pt x="1060" y="17037"/>
                  </a:cubicBezTo>
                  <a:cubicBezTo>
                    <a:pt x="965" y="17323"/>
                    <a:pt x="882" y="17608"/>
                    <a:pt x="798" y="17894"/>
                  </a:cubicBezTo>
                  <a:cubicBezTo>
                    <a:pt x="775" y="17942"/>
                    <a:pt x="763" y="17989"/>
                    <a:pt x="739" y="18037"/>
                  </a:cubicBezTo>
                  <a:cubicBezTo>
                    <a:pt x="739" y="18073"/>
                    <a:pt x="703" y="18120"/>
                    <a:pt x="715" y="18156"/>
                  </a:cubicBezTo>
                  <a:lnTo>
                    <a:pt x="727" y="18156"/>
                  </a:lnTo>
                  <a:cubicBezTo>
                    <a:pt x="346" y="19561"/>
                    <a:pt x="108" y="20990"/>
                    <a:pt x="13" y="22442"/>
                  </a:cubicBezTo>
                  <a:cubicBezTo>
                    <a:pt x="1" y="23585"/>
                    <a:pt x="84" y="24740"/>
                    <a:pt x="227" y="25883"/>
                  </a:cubicBezTo>
                  <a:cubicBezTo>
                    <a:pt x="239" y="26121"/>
                    <a:pt x="275" y="26359"/>
                    <a:pt x="322" y="26598"/>
                  </a:cubicBezTo>
                  <a:cubicBezTo>
                    <a:pt x="333" y="26629"/>
                    <a:pt x="362" y="26671"/>
                    <a:pt x="403" y="26671"/>
                  </a:cubicBezTo>
                  <a:cubicBezTo>
                    <a:pt x="407" y="26671"/>
                    <a:pt x="412" y="26670"/>
                    <a:pt x="417" y="26669"/>
                  </a:cubicBezTo>
                  <a:cubicBezTo>
                    <a:pt x="501" y="26633"/>
                    <a:pt x="417" y="26514"/>
                    <a:pt x="417" y="26455"/>
                  </a:cubicBezTo>
                  <a:cubicBezTo>
                    <a:pt x="370" y="26205"/>
                    <a:pt x="346" y="25955"/>
                    <a:pt x="310" y="25705"/>
                  </a:cubicBezTo>
                  <a:cubicBezTo>
                    <a:pt x="287" y="25431"/>
                    <a:pt x="275" y="25157"/>
                    <a:pt x="263" y="24871"/>
                  </a:cubicBezTo>
                  <a:lnTo>
                    <a:pt x="263" y="24871"/>
                  </a:lnTo>
                  <a:cubicBezTo>
                    <a:pt x="267" y="24873"/>
                    <a:pt x="271" y="24874"/>
                    <a:pt x="276" y="24874"/>
                  </a:cubicBezTo>
                  <a:cubicBezTo>
                    <a:pt x="294" y="24874"/>
                    <a:pt x="310" y="24855"/>
                    <a:pt x="310" y="24835"/>
                  </a:cubicBezTo>
                  <a:cubicBezTo>
                    <a:pt x="310" y="24597"/>
                    <a:pt x="287" y="24347"/>
                    <a:pt x="287" y="24097"/>
                  </a:cubicBezTo>
                  <a:cubicBezTo>
                    <a:pt x="275" y="23954"/>
                    <a:pt x="275" y="23812"/>
                    <a:pt x="263" y="23669"/>
                  </a:cubicBezTo>
                  <a:cubicBezTo>
                    <a:pt x="263" y="23609"/>
                    <a:pt x="275" y="23550"/>
                    <a:pt x="275" y="23502"/>
                  </a:cubicBezTo>
                  <a:cubicBezTo>
                    <a:pt x="298" y="23038"/>
                    <a:pt x="334" y="22597"/>
                    <a:pt x="382" y="22168"/>
                  </a:cubicBezTo>
                  <a:cubicBezTo>
                    <a:pt x="441" y="21859"/>
                    <a:pt x="501" y="21549"/>
                    <a:pt x="572" y="21240"/>
                  </a:cubicBezTo>
                  <a:cubicBezTo>
                    <a:pt x="572" y="21252"/>
                    <a:pt x="584" y="21264"/>
                    <a:pt x="584" y="21275"/>
                  </a:cubicBezTo>
                  <a:cubicBezTo>
                    <a:pt x="596" y="21264"/>
                    <a:pt x="596" y="21252"/>
                    <a:pt x="608" y="21240"/>
                  </a:cubicBezTo>
                  <a:lnTo>
                    <a:pt x="620" y="21240"/>
                  </a:lnTo>
                  <a:cubicBezTo>
                    <a:pt x="620" y="21216"/>
                    <a:pt x="632" y="21180"/>
                    <a:pt x="632" y="21156"/>
                  </a:cubicBezTo>
                  <a:cubicBezTo>
                    <a:pt x="810" y="20680"/>
                    <a:pt x="918" y="20168"/>
                    <a:pt x="1001" y="19656"/>
                  </a:cubicBezTo>
                  <a:cubicBezTo>
                    <a:pt x="1013" y="19632"/>
                    <a:pt x="1025" y="19609"/>
                    <a:pt x="1025" y="19585"/>
                  </a:cubicBezTo>
                  <a:cubicBezTo>
                    <a:pt x="1465" y="18227"/>
                    <a:pt x="2049" y="16930"/>
                    <a:pt x="2787" y="15680"/>
                  </a:cubicBezTo>
                  <a:cubicBezTo>
                    <a:pt x="3108" y="15168"/>
                    <a:pt x="3394" y="14632"/>
                    <a:pt x="3716" y="14120"/>
                  </a:cubicBezTo>
                  <a:cubicBezTo>
                    <a:pt x="4585" y="12893"/>
                    <a:pt x="5692" y="11798"/>
                    <a:pt x="6823" y="10774"/>
                  </a:cubicBezTo>
                  <a:cubicBezTo>
                    <a:pt x="7347" y="10346"/>
                    <a:pt x="7871" y="9917"/>
                    <a:pt x="8407" y="9512"/>
                  </a:cubicBezTo>
                  <a:cubicBezTo>
                    <a:pt x="8871" y="9203"/>
                    <a:pt x="9359" y="8905"/>
                    <a:pt x="9859" y="8643"/>
                  </a:cubicBezTo>
                  <a:cubicBezTo>
                    <a:pt x="10609" y="8262"/>
                    <a:pt x="11359" y="7869"/>
                    <a:pt x="12121" y="7536"/>
                  </a:cubicBezTo>
                  <a:cubicBezTo>
                    <a:pt x="13455" y="7155"/>
                    <a:pt x="14776" y="6869"/>
                    <a:pt x="16098" y="6726"/>
                  </a:cubicBezTo>
                  <a:cubicBezTo>
                    <a:pt x="16695" y="6691"/>
                    <a:pt x="17290" y="6668"/>
                    <a:pt x="17879" y="6668"/>
                  </a:cubicBezTo>
                  <a:cubicBezTo>
                    <a:pt x="18909" y="6668"/>
                    <a:pt x="19923" y="6740"/>
                    <a:pt x="20908" y="6952"/>
                  </a:cubicBezTo>
                  <a:cubicBezTo>
                    <a:pt x="23099" y="7286"/>
                    <a:pt x="25028" y="7952"/>
                    <a:pt x="26814" y="8893"/>
                  </a:cubicBezTo>
                  <a:cubicBezTo>
                    <a:pt x="27576" y="9250"/>
                    <a:pt x="28278" y="9667"/>
                    <a:pt x="28933" y="10131"/>
                  </a:cubicBezTo>
                  <a:cubicBezTo>
                    <a:pt x="30290" y="11143"/>
                    <a:pt x="31529" y="12298"/>
                    <a:pt x="32648" y="13620"/>
                  </a:cubicBezTo>
                  <a:cubicBezTo>
                    <a:pt x="33112" y="14179"/>
                    <a:pt x="33541" y="14775"/>
                    <a:pt x="33945" y="15406"/>
                  </a:cubicBezTo>
                  <a:cubicBezTo>
                    <a:pt x="34588" y="16430"/>
                    <a:pt x="35112" y="17537"/>
                    <a:pt x="35612" y="18644"/>
                  </a:cubicBezTo>
                  <a:cubicBezTo>
                    <a:pt x="35624" y="18656"/>
                    <a:pt x="35624" y="18668"/>
                    <a:pt x="35636" y="18668"/>
                  </a:cubicBezTo>
                  <a:cubicBezTo>
                    <a:pt x="35958" y="19430"/>
                    <a:pt x="36243" y="20216"/>
                    <a:pt x="36493" y="21002"/>
                  </a:cubicBezTo>
                  <a:cubicBezTo>
                    <a:pt x="36553" y="21204"/>
                    <a:pt x="36601" y="21406"/>
                    <a:pt x="36648" y="21609"/>
                  </a:cubicBezTo>
                  <a:cubicBezTo>
                    <a:pt x="36684" y="21847"/>
                    <a:pt x="36732" y="22085"/>
                    <a:pt x="36791" y="22323"/>
                  </a:cubicBezTo>
                  <a:cubicBezTo>
                    <a:pt x="36803" y="22442"/>
                    <a:pt x="36815" y="22549"/>
                    <a:pt x="36839" y="22657"/>
                  </a:cubicBezTo>
                  <a:cubicBezTo>
                    <a:pt x="36863" y="22811"/>
                    <a:pt x="36839" y="23061"/>
                    <a:pt x="36898" y="23180"/>
                  </a:cubicBezTo>
                  <a:cubicBezTo>
                    <a:pt x="36914" y="23201"/>
                    <a:pt x="36938" y="23210"/>
                    <a:pt x="36961" y="23210"/>
                  </a:cubicBezTo>
                  <a:cubicBezTo>
                    <a:pt x="37007" y="23210"/>
                    <a:pt x="37053" y="23176"/>
                    <a:pt x="37053" y="23121"/>
                  </a:cubicBezTo>
                  <a:cubicBezTo>
                    <a:pt x="37041" y="23002"/>
                    <a:pt x="37029" y="22895"/>
                    <a:pt x="37017" y="22776"/>
                  </a:cubicBezTo>
                  <a:lnTo>
                    <a:pt x="37029" y="22776"/>
                  </a:lnTo>
                  <a:cubicBezTo>
                    <a:pt x="37041" y="22776"/>
                    <a:pt x="37053" y="22764"/>
                    <a:pt x="37065" y="22752"/>
                  </a:cubicBezTo>
                  <a:cubicBezTo>
                    <a:pt x="37065" y="22776"/>
                    <a:pt x="37077" y="22799"/>
                    <a:pt x="37077" y="22823"/>
                  </a:cubicBezTo>
                  <a:cubicBezTo>
                    <a:pt x="37101" y="22883"/>
                    <a:pt x="37101" y="22954"/>
                    <a:pt x="37160" y="23014"/>
                  </a:cubicBezTo>
                  <a:cubicBezTo>
                    <a:pt x="37172" y="23026"/>
                    <a:pt x="37196" y="23026"/>
                    <a:pt x="37220" y="23026"/>
                  </a:cubicBezTo>
                  <a:cubicBezTo>
                    <a:pt x="37232" y="23228"/>
                    <a:pt x="37244" y="23419"/>
                    <a:pt x="37255" y="23633"/>
                  </a:cubicBezTo>
                  <a:cubicBezTo>
                    <a:pt x="37255" y="23657"/>
                    <a:pt x="37244" y="23692"/>
                    <a:pt x="37244" y="23716"/>
                  </a:cubicBezTo>
                  <a:cubicBezTo>
                    <a:pt x="37244" y="23764"/>
                    <a:pt x="37232" y="23812"/>
                    <a:pt x="37267" y="23847"/>
                  </a:cubicBezTo>
                  <a:cubicBezTo>
                    <a:pt x="37285" y="23865"/>
                    <a:pt x="37312" y="23874"/>
                    <a:pt x="37339" y="23874"/>
                  </a:cubicBezTo>
                  <a:cubicBezTo>
                    <a:pt x="37366" y="23874"/>
                    <a:pt x="37392" y="23865"/>
                    <a:pt x="37410" y="23847"/>
                  </a:cubicBezTo>
                  <a:cubicBezTo>
                    <a:pt x="37434" y="23823"/>
                    <a:pt x="37434" y="23788"/>
                    <a:pt x="37434" y="23752"/>
                  </a:cubicBezTo>
                  <a:cubicBezTo>
                    <a:pt x="37446" y="23740"/>
                    <a:pt x="37446" y="23704"/>
                    <a:pt x="37446" y="23657"/>
                  </a:cubicBezTo>
                  <a:cubicBezTo>
                    <a:pt x="37446" y="23109"/>
                    <a:pt x="37398" y="22573"/>
                    <a:pt x="37315" y="22049"/>
                  </a:cubicBezTo>
                  <a:cubicBezTo>
                    <a:pt x="37208" y="21049"/>
                    <a:pt x="36898" y="19644"/>
                    <a:pt x="36851" y="19478"/>
                  </a:cubicBezTo>
                  <a:cubicBezTo>
                    <a:pt x="36529" y="18311"/>
                    <a:pt x="36077" y="17204"/>
                    <a:pt x="35517" y="16144"/>
                  </a:cubicBezTo>
                  <a:cubicBezTo>
                    <a:pt x="34076" y="13227"/>
                    <a:pt x="31755" y="10798"/>
                    <a:pt x="29123" y="8976"/>
                  </a:cubicBezTo>
                  <a:cubicBezTo>
                    <a:pt x="28528" y="8595"/>
                    <a:pt x="27945" y="8286"/>
                    <a:pt x="27338" y="8012"/>
                  </a:cubicBezTo>
                  <a:cubicBezTo>
                    <a:pt x="26325" y="7429"/>
                    <a:pt x="25254" y="6928"/>
                    <a:pt x="24147" y="6536"/>
                  </a:cubicBezTo>
                  <a:cubicBezTo>
                    <a:pt x="24147" y="6524"/>
                    <a:pt x="24135" y="6512"/>
                    <a:pt x="24123" y="6512"/>
                  </a:cubicBezTo>
                  <a:cubicBezTo>
                    <a:pt x="24111" y="6500"/>
                    <a:pt x="24087" y="6500"/>
                    <a:pt x="24075" y="6500"/>
                  </a:cubicBezTo>
                  <a:cubicBezTo>
                    <a:pt x="23980" y="6464"/>
                    <a:pt x="23873" y="6440"/>
                    <a:pt x="23778" y="6417"/>
                  </a:cubicBezTo>
                  <a:cubicBezTo>
                    <a:pt x="23516" y="6321"/>
                    <a:pt x="23242" y="6250"/>
                    <a:pt x="22968" y="6178"/>
                  </a:cubicBezTo>
                  <a:cubicBezTo>
                    <a:pt x="23182" y="5928"/>
                    <a:pt x="23385" y="5655"/>
                    <a:pt x="23599" y="5369"/>
                  </a:cubicBezTo>
                  <a:cubicBezTo>
                    <a:pt x="24135" y="4690"/>
                    <a:pt x="24885" y="3714"/>
                    <a:pt x="25421" y="2821"/>
                  </a:cubicBezTo>
                  <a:cubicBezTo>
                    <a:pt x="25599" y="2535"/>
                    <a:pt x="25730" y="2214"/>
                    <a:pt x="25825" y="1892"/>
                  </a:cubicBezTo>
                  <a:cubicBezTo>
                    <a:pt x="25873" y="1690"/>
                    <a:pt x="25790" y="1499"/>
                    <a:pt x="25623" y="1392"/>
                  </a:cubicBezTo>
                  <a:cubicBezTo>
                    <a:pt x="25325" y="1202"/>
                    <a:pt x="24956" y="1154"/>
                    <a:pt x="24611" y="1083"/>
                  </a:cubicBezTo>
                  <a:cubicBezTo>
                    <a:pt x="24271" y="1021"/>
                    <a:pt x="23979" y="978"/>
                    <a:pt x="23694" y="978"/>
                  </a:cubicBezTo>
                  <a:cubicBezTo>
                    <a:pt x="23430" y="978"/>
                    <a:pt x="23171" y="1015"/>
                    <a:pt x="22885" y="1106"/>
                  </a:cubicBezTo>
                  <a:cubicBezTo>
                    <a:pt x="22670" y="1225"/>
                    <a:pt x="22623" y="1225"/>
                    <a:pt x="22492" y="1428"/>
                  </a:cubicBezTo>
                  <a:cubicBezTo>
                    <a:pt x="22337" y="1821"/>
                    <a:pt x="22182" y="2202"/>
                    <a:pt x="22063" y="2607"/>
                  </a:cubicBezTo>
                  <a:cubicBezTo>
                    <a:pt x="21789" y="3404"/>
                    <a:pt x="21503" y="4202"/>
                    <a:pt x="21277" y="5012"/>
                  </a:cubicBezTo>
                  <a:cubicBezTo>
                    <a:pt x="21206" y="5262"/>
                    <a:pt x="21158" y="5512"/>
                    <a:pt x="21087" y="5762"/>
                  </a:cubicBezTo>
                  <a:lnTo>
                    <a:pt x="21063" y="5762"/>
                  </a:lnTo>
                  <a:cubicBezTo>
                    <a:pt x="21051" y="4904"/>
                    <a:pt x="21099" y="4059"/>
                    <a:pt x="21122" y="3214"/>
                  </a:cubicBezTo>
                  <a:cubicBezTo>
                    <a:pt x="21134" y="2523"/>
                    <a:pt x="21134" y="1833"/>
                    <a:pt x="20968" y="1154"/>
                  </a:cubicBezTo>
                  <a:cubicBezTo>
                    <a:pt x="20872" y="797"/>
                    <a:pt x="20730" y="416"/>
                    <a:pt x="20420" y="190"/>
                  </a:cubicBezTo>
                  <a:cubicBezTo>
                    <a:pt x="20251" y="59"/>
                    <a:pt x="20051" y="1"/>
                    <a:pt x="19848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1027;p31">
              <a:extLst>
                <a:ext uri="{FF2B5EF4-FFF2-40B4-BE49-F238E27FC236}">
                  <a16:creationId xmlns:a16="http://schemas.microsoft.com/office/drawing/2014/main" id="{758D25B3-080E-579E-F714-900893E9B98B}"/>
                </a:ext>
              </a:extLst>
            </p:cNvPr>
            <p:cNvSpPr/>
            <p:nvPr/>
          </p:nvSpPr>
          <p:spPr>
            <a:xfrm>
              <a:off x="-843155" y="3367177"/>
              <a:ext cx="981478" cy="1421470"/>
            </a:xfrm>
            <a:custGeom>
              <a:avLst/>
              <a:gdLst/>
              <a:ahLst/>
              <a:cxnLst/>
              <a:rect l="l" t="t" r="r" b="b"/>
              <a:pathLst>
                <a:path w="21526" h="31176" extrusionOk="0">
                  <a:moveTo>
                    <a:pt x="20998" y="0"/>
                  </a:moveTo>
                  <a:cubicBezTo>
                    <a:pt x="19763" y="0"/>
                    <a:pt x="18523" y="92"/>
                    <a:pt x="17311" y="326"/>
                  </a:cubicBezTo>
                  <a:cubicBezTo>
                    <a:pt x="15382" y="802"/>
                    <a:pt x="13549" y="1504"/>
                    <a:pt x="11811" y="2397"/>
                  </a:cubicBezTo>
                  <a:cubicBezTo>
                    <a:pt x="8679" y="3909"/>
                    <a:pt x="6346" y="6576"/>
                    <a:pt x="4619" y="9470"/>
                  </a:cubicBezTo>
                  <a:cubicBezTo>
                    <a:pt x="3786" y="11113"/>
                    <a:pt x="3000" y="12791"/>
                    <a:pt x="2416" y="14530"/>
                  </a:cubicBezTo>
                  <a:cubicBezTo>
                    <a:pt x="1690" y="16863"/>
                    <a:pt x="1154" y="19256"/>
                    <a:pt x="833" y="21673"/>
                  </a:cubicBezTo>
                  <a:cubicBezTo>
                    <a:pt x="488" y="23852"/>
                    <a:pt x="250" y="26245"/>
                    <a:pt x="107" y="28698"/>
                  </a:cubicBezTo>
                  <a:cubicBezTo>
                    <a:pt x="83" y="29460"/>
                    <a:pt x="35" y="30234"/>
                    <a:pt x="11" y="31008"/>
                  </a:cubicBezTo>
                  <a:cubicBezTo>
                    <a:pt x="0" y="31086"/>
                    <a:pt x="42" y="31176"/>
                    <a:pt x="116" y="31176"/>
                  </a:cubicBezTo>
                  <a:cubicBezTo>
                    <a:pt x="121" y="31176"/>
                    <a:pt x="126" y="31175"/>
                    <a:pt x="130" y="31175"/>
                  </a:cubicBezTo>
                  <a:cubicBezTo>
                    <a:pt x="202" y="31175"/>
                    <a:pt x="261" y="31127"/>
                    <a:pt x="261" y="31056"/>
                  </a:cubicBezTo>
                  <a:cubicBezTo>
                    <a:pt x="261" y="30865"/>
                    <a:pt x="285" y="30675"/>
                    <a:pt x="297" y="30484"/>
                  </a:cubicBezTo>
                  <a:cubicBezTo>
                    <a:pt x="333" y="29698"/>
                    <a:pt x="357" y="28912"/>
                    <a:pt x="440" y="28127"/>
                  </a:cubicBezTo>
                  <a:cubicBezTo>
                    <a:pt x="559" y="25841"/>
                    <a:pt x="785" y="23912"/>
                    <a:pt x="1095" y="21828"/>
                  </a:cubicBezTo>
                  <a:cubicBezTo>
                    <a:pt x="1321" y="20268"/>
                    <a:pt x="1666" y="18280"/>
                    <a:pt x="2143" y="16613"/>
                  </a:cubicBezTo>
                  <a:cubicBezTo>
                    <a:pt x="2524" y="14923"/>
                    <a:pt x="3071" y="13446"/>
                    <a:pt x="3762" y="11922"/>
                  </a:cubicBezTo>
                  <a:cubicBezTo>
                    <a:pt x="4810" y="9350"/>
                    <a:pt x="6334" y="7100"/>
                    <a:pt x="8262" y="5183"/>
                  </a:cubicBezTo>
                  <a:cubicBezTo>
                    <a:pt x="10096" y="3314"/>
                    <a:pt x="12525" y="2147"/>
                    <a:pt x="14894" y="1242"/>
                  </a:cubicBezTo>
                  <a:cubicBezTo>
                    <a:pt x="16228" y="754"/>
                    <a:pt x="17609" y="326"/>
                    <a:pt x="19014" y="254"/>
                  </a:cubicBezTo>
                  <a:cubicBezTo>
                    <a:pt x="19568" y="200"/>
                    <a:pt x="20132" y="145"/>
                    <a:pt x="20697" y="145"/>
                  </a:cubicBezTo>
                  <a:cubicBezTo>
                    <a:pt x="20751" y="145"/>
                    <a:pt x="20805" y="146"/>
                    <a:pt x="20859" y="147"/>
                  </a:cubicBezTo>
                  <a:cubicBezTo>
                    <a:pt x="20905" y="144"/>
                    <a:pt x="20952" y="143"/>
                    <a:pt x="20998" y="143"/>
                  </a:cubicBezTo>
                  <a:cubicBezTo>
                    <a:pt x="21082" y="143"/>
                    <a:pt x="21166" y="146"/>
                    <a:pt x="21250" y="146"/>
                  </a:cubicBezTo>
                  <a:cubicBezTo>
                    <a:pt x="21327" y="146"/>
                    <a:pt x="21404" y="144"/>
                    <a:pt x="21478" y="135"/>
                  </a:cubicBezTo>
                  <a:cubicBezTo>
                    <a:pt x="21490" y="135"/>
                    <a:pt x="21502" y="123"/>
                    <a:pt x="21514" y="99"/>
                  </a:cubicBezTo>
                  <a:cubicBezTo>
                    <a:pt x="21526" y="64"/>
                    <a:pt x="21490" y="4"/>
                    <a:pt x="21443" y="4"/>
                  </a:cubicBezTo>
                  <a:cubicBezTo>
                    <a:pt x="21295" y="2"/>
                    <a:pt x="21146" y="0"/>
                    <a:pt x="2099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1028;p31">
              <a:extLst>
                <a:ext uri="{FF2B5EF4-FFF2-40B4-BE49-F238E27FC236}">
                  <a16:creationId xmlns:a16="http://schemas.microsoft.com/office/drawing/2014/main" id="{BEFB0264-165E-2341-0B3A-2623CE584BAB}"/>
                </a:ext>
              </a:extLst>
            </p:cNvPr>
            <p:cNvSpPr/>
            <p:nvPr/>
          </p:nvSpPr>
          <p:spPr>
            <a:xfrm>
              <a:off x="640187" y="4973489"/>
              <a:ext cx="168884" cy="158351"/>
            </a:xfrm>
            <a:custGeom>
              <a:avLst/>
              <a:gdLst/>
              <a:ahLst/>
              <a:cxnLst/>
              <a:rect l="l" t="t" r="r" b="b"/>
              <a:pathLst>
                <a:path w="3704" h="3473" extrusionOk="0">
                  <a:moveTo>
                    <a:pt x="167" y="1"/>
                  </a:moveTo>
                  <a:cubicBezTo>
                    <a:pt x="71" y="1"/>
                    <a:pt x="1" y="147"/>
                    <a:pt x="102" y="207"/>
                  </a:cubicBezTo>
                  <a:cubicBezTo>
                    <a:pt x="923" y="802"/>
                    <a:pt x="1733" y="1493"/>
                    <a:pt x="2495" y="2267"/>
                  </a:cubicBezTo>
                  <a:cubicBezTo>
                    <a:pt x="2816" y="2624"/>
                    <a:pt x="3090" y="3041"/>
                    <a:pt x="3447" y="3386"/>
                  </a:cubicBezTo>
                  <a:cubicBezTo>
                    <a:pt x="3483" y="3410"/>
                    <a:pt x="3483" y="3445"/>
                    <a:pt x="3542" y="3469"/>
                  </a:cubicBezTo>
                  <a:cubicBezTo>
                    <a:pt x="3551" y="3471"/>
                    <a:pt x="3560" y="3472"/>
                    <a:pt x="3568" y="3472"/>
                  </a:cubicBezTo>
                  <a:cubicBezTo>
                    <a:pt x="3658" y="3472"/>
                    <a:pt x="3703" y="3355"/>
                    <a:pt x="3638" y="3279"/>
                  </a:cubicBezTo>
                  <a:cubicBezTo>
                    <a:pt x="3197" y="2767"/>
                    <a:pt x="2792" y="2195"/>
                    <a:pt x="2280" y="1743"/>
                  </a:cubicBezTo>
                  <a:cubicBezTo>
                    <a:pt x="1649" y="1100"/>
                    <a:pt x="935" y="552"/>
                    <a:pt x="221" y="16"/>
                  </a:cubicBezTo>
                  <a:cubicBezTo>
                    <a:pt x="202" y="6"/>
                    <a:pt x="184" y="1"/>
                    <a:pt x="16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2" name="Google Shape;1029;p31">
              <a:extLst>
                <a:ext uri="{FF2B5EF4-FFF2-40B4-BE49-F238E27FC236}">
                  <a16:creationId xmlns:a16="http://schemas.microsoft.com/office/drawing/2014/main" id="{FE0B8277-FACF-CF41-9150-F04B6691F1FD}"/>
                </a:ext>
              </a:extLst>
            </p:cNvPr>
            <p:cNvSpPr/>
            <p:nvPr/>
          </p:nvSpPr>
          <p:spPr>
            <a:xfrm>
              <a:off x="853800" y="5037687"/>
              <a:ext cx="130174" cy="122833"/>
            </a:xfrm>
            <a:custGeom>
              <a:avLst/>
              <a:gdLst/>
              <a:ahLst/>
              <a:cxnLst/>
              <a:rect l="l" t="t" r="r" b="b"/>
              <a:pathLst>
                <a:path w="2855" h="2694" extrusionOk="0">
                  <a:moveTo>
                    <a:pt x="1497" y="1"/>
                  </a:moveTo>
                  <a:cubicBezTo>
                    <a:pt x="911" y="1"/>
                    <a:pt x="487" y="688"/>
                    <a:pt x="298" y="1216"/>
                  </a:cubicBezTo>
                  <a:cubicBezTo>
                    <a:pt x="167" y="1490"/>
                    <a:pt x="96" y="1787"/>
                    <a:pt x="0" y="2085"/>
                  </a:cubicBezTo>
                  <a:cubicBezTo>
                    <a:pt x="0" y="2121"/>
                    <a:pt x="0" y="2157"/>
                    <a:pt x="24" y="2192"/>
                  </a:cubicBezTo>
                  <a:cubicBezTo>
                    <a:pt x="50" y="2239"/>
                    <a:pt x="96" y="2261"/>
                    <a:pt x="142" y="2261"/>
                  </a:cubicBezTo>
                  <a:cubicBezTo>
                    <a:pt x="202" y="2261"/>
                    <a:pt x="261" y="2224"/>
                    <a:pt x="274" y="2157"/>
                  </a:cubicBezTo>
                  <a:cubicBezTo>
                    <a:pt x="477" y="1371"/>
                    <a:pt x="882" y="394"/>
                    <a:pt x="1382" y="299"/>
                  </a:cubicBezTo>
                  <a:cubicBezTo>
                    <a:pt x="1411" y="296"/>
                    <a:pt x="1440" y="295"/>
                    <a:pt x="1467" y="295"/>
                  </a:cubicBezTo>
                  <a:cubicBezTo>
                    <a:pt x="2102" y="295"/>
                    <a:pt x="2304" y="1061"/>
                    <a:pt x="2429" y="1871"/>
                  </a:cubicBezTo>
                  <a:cubicBezTo>
                    <a:pt x="2453" y="1990"/>
                    <a:pt x="2465" y="2228"/>
                    <a:pt x="2501" y="2466"/>
                  </a:cubicBezTo>
                  <a:cubicBezTo>
                    <a:pt x="2501" y="2526"/>
                    <a:pt x="2501" y="2597"/>
                    <a:pt x="2560" y="2645"/>
                  </a:cubicBezTo>
                  <a:cubicBezTo>
                    <a:pt x="2590" y="2679"/>
                    <a:pt x="2631" y="2693"/>
                    <a:pt x="2672" y="2693"/>
                  </a:cubicBezTo>
                  <a:cubicBezTo>
                    <a:pt x="2762" y="2693"/>
                    <a:pt x="2854" y="2623"/>
                    <a:pt x="2846" y="2526"/>
                  </a:cubicBezTo>
                  <a:cubicBezTo>
                    <a:pt x="2810" y="2121"/>
                    <a:pt x="2727" y="1561"/>
                    <a:pt x="2560" y="1061"/>
                  </a:cubicBezTo>
                  <a:cubicBezTo>
                    <a:pt x="2441" y="668"/>
                    <a:pt x="2263" y="263"/>
                    <a:pt x="1858" y="85"/>
                  </a:cubicBezTo>
                  <a:cubicBezTo>
                    <a:pt x="1732" y="27"/>
                    <a:pt x="1612" y="1"/>
                    <a:pt x="1497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3" name="Google Shape;1030;p31">
              <a:extLst>
                <a:ext uri="{FF2B5EF4-FFF2-40B4-BE49-F238E27FC236}">
                  <a16:creationId xmlns:a16="http://schemas.microsoft.com/office/drawing/2014/main" id="{C0B1FD4D-DFA0-0016-0393-1537DD799ADF}"/>
                </a:ext>
              </a:extLst>
            </p:cNvPr>
            <p:cNvSpPr/>
            <p:nvPr/>
          </p:nvSpPr>
          <p:spPr>
            <a:xfrm>
              <a:off x="966648" y="5028568"/>
              <a:ext cx="244936" cy="134642"/>
            </a:xfrm>
            <a:custGeom>
              <a:avLst/>
              <a:gdLst/>
              <a:ahLst/>
              <a:cxnLst/>
              <a:rect l="l" t="t" r="r" b="b"/>
              <a:pathLst>
                <a:path w="5372" h="2953" extrusionOk="0">
                  <a:moveTo>
                    <a:pt x="3819" y="1"/>
                  </a:moveTo>
                  <a:cubicBezTo>
                    <a:pt x="3649" y="1"/>
                    <a:pt x="3468" y="41"/>
                    <a:pt x="3276" y="130"/>
                  </a:cubicBezTo>
                  <a:cubicBezTo>
                    <a:pt x="2967" y="237"/>
                    <a:pt x="2681" y="428"/>
                    <a:pt x="2395" y="606"/>
                  </a:cubicBezTo>
                  <a:cubicBezTo>
                    <a:pt x="2359" y="618"/>
                    <a:pt x="2336" y="654"/>
                    <a:pt x="2324" y="690"/>
                  </a:cubicBezTo>
                  <a:cubicBezTo>
                    <a:pt x="2097" y="405"/>
                    <a:pt x="1762" y="286"/>
                    <a:pt x="1413" y="286"/>
                  </a:cubicBezTo>
                  <a:cubicBezTo>
                    <a:pt x="1120" y="286"/>
                    <a:pt x="817" y="370"/>
                    <a:pt x="562" y="511"/>
                  </a:cubicBezTo>
                  <a:cubicBezTo>
                    <a:pt x="395" y="618"/>
                    <a:pt x="133" y="690"/>
                    <a:pt x="38" y="868"/>
                  </a:cubicBezTo>
                  <a:cubicBezTo>
                    <a:pt x="0" y="971"/>
                    <a:pt x="94" y="1073"/>
                    <a:pt x="194" y="1073"/>
                  </a:cubicBezTo>
                  <a:cubicBezTo>
                    <a:pt x="222" y="1073"/>
                    <a:pt x="250" y="1065"/>
                    <a:pt x="276" y="1047"/>
                  </a:cubicBezTo>
                  <a:cubicBezTo>
                    <a:pt x="671" y="779"/>
                    <a:pt x="1092" y="617"/>
                    <a:pt x="1444" y="617"/>
                  </a:cubicBezTo>
                  <a:cubicBezTo>
                    <a:pt x="1719" y="617"/>
                    <a:pt x="1951" y="715"/>
                    <a:pt x="2097" y="940"/>
                  </a:cubicBezTo>
                  <a:cubicBezTo>
                    <a:pt x="2395" y="1368"/>
                    <a:pt x="2324" y="2107"/>
                    <a:pt x="2383" y="2547"/>
                  </a:cubicBezTo>
                  <a:cubicBezTo>
                    <a:pt x="2409" y="2617"/>
                    <a:pt x="2479" y="2653"/>
                    <a:pt x="2547" y="2653"/>
                  </a:cubicBezTo>
                  <a:cubicBezTo>
                    <a:pt x="2607" y="2653"/>
                    <a:pt x="2665" y="2626"/>
                    <a:pt x="2693" y="2571"/>
                  </a:cubicBezTo>
                  <a:cubicBezTo>
                    <a:pt x="2740" y="2488"/>
                    <a:pt x="2728" y="2452"/>
                    <a:pt x="2717" y="2285"/>
                  </a:cubicBezTo>
                  <a:cubicBezTo>
                    <a:pt x="2705" y="1809"/>
                    <a:pt x="2669" y="1321"/>
                    <a:pt x="2455" y="892"/>
                  </a:cubicBezTo>
                  <a:lnTo>
                    <a:pt x="2455" y="892"/>
                  </a:lnTo>
                  <a:cubicBezTo>
                    <a:pt x="2465" y="896"/>
                    <a:pt x="2476" y="897"/>
                    <a:pt x="2486" y="897"/>
                  </a:cubicBezTo>
                  <a:cubicBezTo>
                    <a:pt x="2510" y="897"/>
                    <a:pt x="2533" y="889"/>
                    <a:pt x="2550" y="880"/>
                  </a:cubicBezTo>
                  <a:cubicBezTo>
                    <a:pt x="3060" y="548"/>
                    <a:pt x="3473" y="331"/>
                    <a:pt x="3829" y="331"/>
                  </a:cubicBezTo>
                  <a:cubicBezTo>
                    <a:pt x="4188" y="331"/>
                    <a:pt x="4490" y="551"/>
                    <a:pt x="4776" y="1094"/>
                  </a:cubicBezTo>
                  <a:cubicBezTo>
                    <a:pt x="4907" y="1356"/>
                    <a:pt x="4967" y="1749"/>
                    <a:pt x="4967" y="2071"/>
                  </a:cubicBezTo>
                  <a:cubicBezTo>
                    <a:pt x="4967" y="2345"/>
                    <a:pt x="4919" y="2738"/>
                    <a:pt x="4967" y="2833"/>
                  </a:cubicBezTo>
                  <a:cubicBezTo>
                    <a:pt x="4992" y="2913"/>
                    <a:pt x="5065" y="2952"/>
                    <a:pt x="5140" y="2952"/>
                  </a:cubicBezTo>
                  <a:cubicBezTo>
                    <a:pt x="5208" y="2952"/>
                    <a:pt x="5278" y="2919"/>
                    <a:pt x="5312" y="2857"/>
                  </a:cubicBezTo>
                  <a:cubicBezTo>
                    <a:pt x="5372" y="2761"/>
                    <a:pt x="5336" y="2690"/>
                    <a:pt x="5336" y="2499"/>
                  </a:cubicBezTo>
                  <a:cubicBezTo>
                    <a:pt x="5336" y="1964"/>
                    <a:pt x="5324" y="1630"/>
                    <a:pt x="5134" y="1094"/>
                  </a:cubicBezTo>
                  <a:cubicBezTo>
                    <a:pt x="4874" y="501"/>
                    <a:pt x="4419" y="1"/>
                    <a:pt x="3819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1031;p31">
              <a:extLst>
                <a:ext uri="{FF2B5EF4-FFF2-40B4-BE49-F238E27FC236}">
                  <a16:creationId xmlns:a16="http://schemas.microsoft.com/office/drawing/2014/main" id="{5677A61C-8294-72B9-2A04-C4BF47955A16}"/>
                </a:ext>
              </a:extLst>
            </p:cNvPr>
            <p:cNvSpPr/>
            <p:nvPr/>
          </p:nvSpPr>
          <p:spPr>
            <a:xfrm>
              <a:off x="555244" y="3395537"/>
              <a:ext cx="787198" cy="1749708"/>
            </a:xfrm>
            <a:custGeom>
              <a:avLst/>
              <a:gdLst/>
              <a:ahLst/>
              <a:cxnLst/>
              <a:rect l="l" t="t" r="r" b="b"/>
              <a:pathLst>
                <a:path w="17265" h="38375" extrusionOk="0">
                  <a:moveTo>
                    <a:pt x="121" y="0"/>
                  </a:moveTo>
                  <a:cubicBezTo>
                    <a:pt x="108" y="0"/>
                    <a:pt x="96" y="1"/>
                    <a:pt x="83" y="1"/>
                  </a:cubicBezTo>
                  <a:cubicBezTo>
                    <a:pt x="0" y="49"/>
                    <a:pt x="12" y="180"/>
                    <a:pt x="107" y="204"/>
                  </a:cubicBezTo>
                  <a:cubicBezTo>
                    <a:pt x="845" y="382"/>
                    <a:pt x="1595" y="489"/>
                    <a:pt x="2334" y="644"/>
                  </a:cubicBezTo>
                  <a:cubicBezTo>
                    <a:pt x="3072" y="823"/>
                    <a:pt x="3977" y="1168"/>
                    <a:pt x="4572" y="1418"/>
                  </a:cubicBezTo>
                  <a:cubicBezTo>
                    <a:pt x="5298" y="1704"/>
                    <a:pt x="5953" y="2156"/>
                    <a:pt x="6596" y="2585"/>
                  </a:cubicBezTo>
                  <a:cubicBezTo>
                    <a:pt x="7537" y="3228"/>
                    <a:pt x="8275" y="3811"/>
                    <a:pt x="9096" y="4585"/>
                  </a:cubicBezTo>
                  <a:cubicBezTo>
                    <a:pt x="9358" y="4859"/>
                    <a:pt x="9620" y="5323"/>
                    <a:pt x="9930" y="5704"/>
                  </a:cubicBezTo>
                  <a:cubicBezTo>
                    <a:pt x="10406" y="6181"/>
                    <a:pt x="10668" y="6538"/>
                    <a:pt x="11049" y="7062"/>
                  </a:cubicBezTo>
                  <a:cubicBezTo>
                    <a:pt x="11418" y="7633"/>
                    <a:pt x="11728" y="8240"/>
                    <a:pt x="12061" y="8836"/>
                  </a:cubicBezTo>
                  <a:cubicBezTo>
                    <a:pt x="12323" y="9324"/>
                    <a:pt x="12513" y="9848"/>
                    <a:pt x="12823" y="10312"/>
                  </a:cubicBezTo>
                  <a:cubicBezTo>
                    <a:pt x="13049" y="10800"/>
                    <a:pt x="13275" y="11550"/>
                    <a:pt x="13526" y="12193"/>
                  </a:cubicBezTo>
                  <a:cubicBezTo>
                    <a:pt x="13883" y="13027"/>
                    <a:pt x="14002" y="13943"/>
                    <a:pt x="14288" y="14813"/>
                  </a:cubicBezTo>
                  <a:cubicBezTo>
                    <a:pt x="14549" y="15634"/>
                    <a:pt x="14716" y="16479"/>
                    <a:pt x="14895" y="17325"/>
                  </a:cubicBezTo>
                  <a:cubicBezTo>
                    <a:pt x="15109" y="18206"/>
                    <a:pt x="15335" y="19099"/>
                    <a:pt x="15466" y="20004"/>
                  </a:cubicBezTo>
                  <a:cubicBezTo>
                    <a:pt x="15657" y="21135"/>
                    <a:pt x="15883" y="22266"/>
                    <a:pt x="16085" y="23397"/>
                  </a:cubicBezTo>
                  <a:cubicBezTo>
                    <a:pt x="16097" y="23778"/>
                    <a:pt x="16193" y="24790"/>
                    <a:pt x="16228" y="25361"/>
                  </a:cubicBezTo>
                  <a:cubicBezTo>
                    <a:pt x="16335" y="26588"/>
                    <a:pt x="16371" y="27826"/>
                    <a:pt x="16431" y="29052"/>
                  </a:cubicBezTo>
                  <a:cubicBezTo>
                    <a:pt x="16502" y="30136"/>
                    <a:pt x="16621" y="31207"/>
                    <a:pt x="16669" y="32279"/>
                  </a:cubicBezTo>
                  <a:cubicBezTo>
                    <a:pt x="16800" y="33589"/>
                    <a:pt x="16919" y="34898"/>
                    <a:pt x="16895" y="36208"/>
                  </a:cubicBezTo>
                  <a:cubicBezTo>
                    <a:pt x="16895" y="36684"/>
                    <a:pt x="16883" y="37161"/>
                    <a:pt x="16847" y="37637"/>
                  </a:cubicBezTo>
                  <a:cubicBezTo>
                    <a:pt x="16824" y="37839"/>
                    <a:pt x="16812" y="38030"/>
                    <a:pt x="16800" y="38232"/>
                  </a:cubicBezTo>
                  <a:cubicBezTo>
                    <a:pt x="16800" y="38268"/>
                    <a:pt x="16812" y="38304"/>
                    <a:pt x="16835" y="38339"/>
                  </a:cubicBezTo>
                  <a:cubicBezTo>
                    <a:pt x="16865" y="38363"/>
                    <a:pt x="16904" y="38375"/>
                    <a:pt x="16943" y="38375"/>
                  </a:cubicBezTo>
                  <a:cubicBezTo>
                    <a:pt x="16981" y="38375"/>
                    <a:pt x="17020" y="38363"/>
                    <a:pt x="17050" y="38339"/>
                  </a:cubicBezTo>
                  <a:cubicBezTo>
                    <a:pt x="17109" y="38268"/>
                    <a:pt x="17097" y="38184"/>
                    <a:pt x="17109" y="38101"/>
                  </a:cubicBezTo>
                  <a:cubicBezTo>
                    <a:pt x="17121" y="37887"/>
                    <a:pt x="17145" y="37684"/>
                    <a:pt x="17157" y="37470"/>
                  </a:cubicBezTo>
                  <a:cubicBezTo>
                    <a:pt x="17228" y="36387"/>
                    <a:pt x="17264" y="35291"/>
                    <a:pt x="17169" y="34208"/>
                  </a:cubicBezTo>
                  <a:cubicBezTo>
                    <a:pt x="17074" y="32600"/>
                    <a:pt x="16955" y="31005"/>
                    <a:pt x="16847" y="29398"/>
                  </a:cubicBezTo>
                  <a:cubicBezTo>
                    <a:pt x="16764" y="28219"/>
                    <a:pt x="16776" y="27040"/>
                    <a:pt x="16657" y="25862"/>
                  </a:cubicBezTo>
                  <a:cubicBezTo>
                    <a:pt x="16597" y="25016"/>
                    <a:pt x="16538" y="24159"/>
                    <a:pt x="16454" y="23302"/>
                  </a:cubicBezTo>
                  <a:cubicBezTo>
                    <a:pt x="16288" y="22468"/>
                    <a:pt x="16181" y="21623"/>
                    <a:pt x="15978" y="20801"/>
                  </a:cubicBezTo>
                  <a:cubicBezTo>
                    <a:pt x="15835" y="20016"/>
                    <a:pt x="15716" y="19230"/>
                    <a:pt x="15538" y="18456"/>
                  </a:cubicBezTo>
                  <a:cubicBezTo>
                    <a:pt x="15371" y="17753"/>
                    <a:pt x="15169" y="17063"/>
                    <a:pt x="15050" y="16348"/>
                  </a:cubicBezTo>
                  <a:cubicBezTo>
                    <a:pt x="14895" y="15539"/>
                    <a:pt x="14621" y="14741"/>
                    <a:pt x="14418" y="13931"/>
                  </a:cubicBezTo>
                  <a:cubicBezTo>
                    <a:pt x="14252" y="13396"/>
                    <a:pt x="14180" y="12824"/>
                    <a:pt x="13954" y="12300"/>
                  </a:cubicBezTo>
                  <a:cubicBezTo>
                    <a:pt x="13716" y="11657"/>
                    <a:pt x="13502" y="11003"/>
                    <a:pt x="13252" y="10372"/>
                  </a:cubicBezTo>
                  <a:cubicBezTo>
                    <a:pt x="12883" y="9693"/>
                    <a:pt x="12549" y="8990"/>
                    <a:pt x="12180" y="8312"/>
                  </a:cubicBezTo>
                  <a:cubicBezTo>
                    <a:pt x="11775" y="7609"/>
                    <a:pt x="11406" y="6907"/>
                    <a:pt x="10906" y="6276"/>
                  </a:cubicBezTo>
                  <a:cubicBezTo>
                    <a:pt x="10680" y="5978"/>
                    <a:pt x="10418" y="5728"/>
                    <a:pt x="10156" y="5466"/>
                  </a:cubicBezTo>
                  <a:cubicBezTo>
                    <a:pt x="9977" y="5240"/>
                    <a:pt x="9704" y="4811"/>
                    <a:pt x="9442" y="4490"/>
                  </a:cubicBezTo>
                  <a:cubicBezTo>
                    <a:pt x="8656" y="3692"/>
                    <a:pt x="7763" y="3025"/>
                    <a:pt x="6834" y="2406"/>
                  </a:cubicBezTo>
                  <a:cubicBezTo>
                    <a:pt x="5786" y="1656"/>
                    <a:pt x="4786" y="1156"/>
                    <a:pt x="3596" y="763"/>
                  </a:cubicBezTo>
                  <a:cubicBezTo>
                    <a:pt x="2715" y="442"/>
                    <a:pt x="1798" y="287"/>
                    <a:pt x="881" y="144"/>
                  </a:cubicBezTo>
                  <a:cubicBezTo>
                    <a:pt x="632" y="110"/>
                    <a:pt x="371" y="0"/>
                    <a:pt x="121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1032;p31">
              <a:extLst>
                <a:ext uri="{FF2B5EF4-FFF2-40B4-BE49-F238E27FC236}">
                  <a16:creationId xmlns:a16="http://schemas.microsoft.com/office/drawing/2014/main" id="{F9CA3986-19AB-9CC8-A475-CD7B54BEC929}"/>
                </a:ext>
              </a:extLst>
            </p:cNvPr>
            <p:cNvSpPr/>
            <p:nvPr/>
          </p:nvSpPr>
          <p:spPr>
            <a:xfrm>
              <a:off x="97607" y="4139784"/>
              <a:ext cx="51477" cy="96935"/>
            </a:xfrm>
            <a:custGeom>
              <a:avLst/>
              <a:gdLst/>
              <a:ahLst/>
              <a:cxnLst/>
              <a:rect l="l" t="t" r="r" b="b"/>
              <a:pathLst>
                <a:path w="1129" h="2126" extrusionOk="0">
                  <a:moveTo>
                    <a:pt x="1034" y="1"/>
                  </a:moveTo>
                  <a:cubicBezTo>
                    <a:pt x="1031" y="1"/>
                    <a:pt x="1027" y="1"/>
                    <a:pt x="1024" y="2"/>
                  </a:cubicBezTo>
                  <a:cubicBezTo>
                    <a:pt x="369" y="156"/>
                    <a:pt x="0" y="1407"/>
                    <a:pt x="595" y="1871"/>
                  </a:cubicBezTo>
                  <a:cubicBezTo>
                    <a:pt x="726" y="1978"/>
                    <a:pt x="810" y="2038"/>
                    <a:pt x="917" y="2121"/>
                  </a:cubicBezTo>
                  <a:cubicBezTo>
                    <a:pt x="924" y="2124"/>
                    <a:pt x="931" y="2125"/>
                    <a:pt x="938" y="2125"/>
                  </a:cubicBezTo>
                  <a:cubicBezTo>
                    <a:pt x="989" y="2125"/>
                    <a:pt x="1030" y="2056"/>
                    <a:pt x="988" y="2014"/>
                  </a:cubicBezTo>
                  <a:cubicBezTo>
                    <a:pt x="798" y="1859"/>
                    <a:pt x="572" y="1728"/>
                    <a:pt x="488" y="1526"/>
                  </a:cubicBezTo>
                  <a:cubicBezTo>
                    <a:pt x="381" y="1168"/>
                    <a:pt x="452" y="764"/>
                    <a:pt x="655" y="466"/>
                  </a:cubicBezTo>
                  <a:cubicBezTo>
                    <a:pt x="726" y="347"/>
                    <a:pt x="833" y="252"/>
                    <a:pt x="953" y="192"/>
                  </a:cubicBezTo>
                  <a:cubicBezTo>
                    <a:pt x="1000" y="156"/>
                    <a:pt x="1060" y="133"/>
                    <a:pt x="1084" y="121"/>
                  </a:cubicBezTo>
                  <a:cubicBezTo>
                    <a:pt x="1128" y="87"/>
                    <a:pt x="1089" y="1"/>
                    <a:pt x="1034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1033;p31">
              <a:extLst>
                <a:ext uri="{FF2B5EF4-FFF2-40B4-BE49-F238E27FC236}">
                  <a16:creationId xmlns:a16="http://schemas.microsoft.com/office/drawing/2014/main" id="{8C782D4F-5641-AEDB-1BDE-85703DE2FAC1}"/>
                </a:ext>
              </a:extLst>
            </p:cNvPr>
            <p:cNvSpPr/>
            <p:nvPr/>
          </p:nvSpPr>
          <p:spPr>
            <a:xfrm>
              <a:off x="199831" y="4210092"/>
              <a:ext cx="32874" cy="28360"/>
            </a:xfrm>
            <a:custGeom>
              <a:avLst/>
              <a:gdLst/>
              <a:ahLst/>
              <a:cxnLst/>
              <a:rect l="l" t="t" r="r" b="b"/>
              <a:pathLst>
                <a:path w="721" h="622" extrusionOk="0">
                  <a:moveTo>
                    <a:pt x="548" y="0"/>
                  </a:moveTo>
                  <a:cubicBezTo>
                    <a:pt x="517" y="0"/>
                    <a:pt x="477" y="10"/>
                    <a:pt x="425" y="31"/>
                  </a:cubicBezTo>
                  <a:cubicBezTo>
                    <a:pt x="246" y="150"/>
                    <a:pt x="127" y="365"/>
                    <a:pt x="8" y="555"/>
                  </a:cubicBezTo>
                  <a:cubicBezTo>
                    <a:pt x="1" y="593"/>
                    <a:pt x="37" y="621"/>
                    <a:pt x="73" y="621"/>
                  </a:cubicBezTo>
                  <a:cubicBezTo>
                    <a:pt x="94" y="621"/>
                    <a:pt x="114" y="612"/>
                    <a:pt x="127" y="591"/>
                  </a:cubicBezTo>
                  <a:cubicBezTo>
                    <a:pt x="235" y="567"/>
                    <a:pt x="377" y="472"/>
                    <a:pt x="461" y="400"/>
                  </a:cubicBezTo>
                  <a:cubicBezTo>
                    <a:pt x="582" y="299"/>
                    <a:pt x="721" y="0"/>
                    <a:pt x="54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1034;p31">
              <a:extLst>
                <a:ext uri="{FF2B5EF4-FFF2-40B4-BE49-F238E27FC236}">
                  <a16:creationId xmlns:a16="http://schemas.microsoft.com/office/drawing/2014/main" id="{878BFACE-D346-FB62-9D86-DA3824AF3541}"/>
                </a:ext>
              </a:extLst>
            </p:cNvPr>
            <p:cNvSpPr/>
            <p:nvPr/>
          </p:nvSpPr>
          <p:spPr>
            <a:xfrm>
              <a:off x="-253657" y="4356315"/>
              <a:ext cx="835528" cy="404108"/>
            </a:xfrm>
            <a:custGeom>
              <a:avLst/>
              <a:gdLst/>
              <a:ahLst/>
              <a:cxnLst/>
              <a:rect l="l" t="t" r="r" b="b"/>
              <a:pathLst>
                <a:path w="18325" h="8863" extrusionOk="0">
                  <a:moveTo>
                    <a:pt x="2908" y="0"/>
                  </a:moveTo>
                  <a:cubicBezTo>
                    <a:pt x="2758" y="0"/>
                    <a:pt x="2610" y="12"/>
                    <a:pt x="2465" y="39"/>
                  </a:cubicBezTo>
                  <a:cubicBezTo>
                    <a:pt x="1953" y="158"/>
                    <a:pt x="1429" y="360"/>
                    <a:pt x="1025" y="706"/>
                  </a:cubicBezTo>
                  <a:cubicBezTo>
                    <a:pt x="584" y="1122"/>
                    <a:pt x="275" y="1706"/>
                    <a:pt x="155" y="2313"/>
                  </a:cubicBezTo>
                  <a:cubicBezTo>
                    <a:pt x="1" y="3313"/>
                    <a:pt x="441" y="4313"/>
                    <a:pt x="989" y="5135"/>
                  </a:cubicBezTo>
                  <a:cubicBezTo>
                    <a:pt x="1358" y="5599"/>
                    <a:pt x="1739" y="6040"/>
                    <a:pt x="2203" y="6421"/>
                  </a:cubicBezTo>
                  <a:cubicBezTo>
                    <a:pt x="2822" y="6861"/>
                    <a:pt x="3465" y="7290"/>
                    <a:pt x="4156" y="7623"/>
                  </a:cubicBezTo>
                  <a:cubicBezTo>
                    <a:pt x="4918" y="7992"/>
                    <a:pt x="5728" y="8278"/>
                    <a:pt x="6549" y="8504"/>
                  </a:cubicBezTo>
                  <a:cubicBezTo>
                    <a:pt x="7144" y="8647"/>
                    <a:pt x="7645" y="8695"/>
                    <a:pt x="8192" y="8754"/>
                  </a:cubicBezTo>
                  <a:cubicBezTo>
                    <a:pt x="8654" y="8819"/>
                    <a:pt x="9247" y="8862"/>
                    <a:pt x="9839" y="8862"/>
                  </a:cubicBezTo>
                  <a:cubicBezTo>
                    <a:pt x="10223" y="8862"/>
                    <a:pt x="10607" y="8844"/>
                    <a:pt x="10954" y="8802"/>
                  </a:cubicBezTo>
                  <a:cubicBezTo>
                    <a:pt x="11597" y="8695"/>
                    <a:pt x="12228" y="8552"/>
                    <a:pt x="12848" y="8338"/>
                  </a:cubicBezTo>
                  <a:cubicBezTo>
                    <a:pt x="14300" y="7873"/>
                    <a:pt x="15657" y="7195"/>
                    <a:pt x="16741" y="6147"/>
                  </a:cubicBezTo>
                  <a:cubicBezTo>
                    <a:pt x="17312" y="5528"/>
                    <a:pt x="17777" y="4825"/>
                    <a:pt x="18110" y="3992"/>
                  </a:cubicBezTo>
                  <a:cubicBezTo>
                    <a:pt x="18265" y="3682"/>
                    <a:pt x="18253" y="3337"/>
                    <a:pt x="18265" y="3004"/>
                  </a:cubicBezTo>
                  <a:cubicBezTo>
                    <a:pt x="18277" y="2861"/>
                    <a:pt x="18324" y="2587"/>
                    <a:pt x="18146" y="2551"/>
                  </a:cubicBezTo>
                  <a:cubicBezTo>
                    <a:pt x="18140" y="2550"/>
                    <a:pt x="18133" y="2549"/>
                    <a:pt x="18127" y="2549"/>
                  </a:cubicBezTo>
                  <a:cubicBezTo>
                    <a:pt x="18074" y="2549"/>
                    <a:pt x="18026" y="2592"/>
                    <a:pt x="18015" y="2634"/>
                  </a:cubicBezTo>
                  <a:cubicBezTo>
                    <a:pt x="18003" y="2658"/>
                    <a:pt x="18015" y="2718"/>
                    <a:pt x="18027" y="2754"/>
                  </a:cubicBezTo>
                  <a:cubicBezTo>
                    <a:pt x="18027" y="2861"/>
                    <a:pt x="18015" y="2980"/>
                    <a:pt x="18003" y="3087"/>
                  </a:cubicBezTo>
                  <a:cubicBezTo>
                    <a:pt x="17991" y="3396"/>
                    <a:pt x="18015" y="3551"/>
                    <a:pt x="17908" y="3837"/>
                  </a:cubicBezTo>
                  <a:cubicBezTo>
                    <a:pt x="17717" y="4361"/>
                    <a:pt x="17467" y="4837"/>
                    <a:pt x="17098" y="5337"/>
                  </a:cubicBezTo>
                  <a:cubicBezTo>
                    <a:pt x="16824" y="5730"/>
                    <a:pt x="16479" y="6087"/>
                    <a:pt x="16086" y="6409"/>
                  </a:cubicBezTo>
                  <a:cubicBezTo>
                    <a:pt x="16098" y="6385"/>
                    <a:pt x="16110" y="6349"/>
                    <a:pt x="16098" y="6314"/>
                  </a:cubicBezTo>
                  <a:cubicBezTo>
                    <a:pt x="16027" y="6171"/>
                    <a:pt x="15872" y="6111"/>
                    <a:pt x="15836" y="6075"/>
                  </a:cubicBezTo>
                  <a:cubicBezTo>
                    <a:pt x="15717" y="5980"/>
                    <a:pt x="15443" y="5706"/>
                    <a:pt x="15217" y="5552"/>
                  </a:cubicBezTo>
                  <a:cubicBezTo>
                    <a:pt x="13943" y="4587"/>
                    <a:pt x="12336" y="4182"/>
                    <a:pt x="10764" y="4039"/>
                  </a:cubicBezTo>
                  <a:cubicBezTo>
                    <a:pt x="10725" y="4039"/>
                    <a:pt x="10687" y="4039"/>
                    <a:pt x="10648" y="4039"/>
                  </a:cubicBezTo>
                  <a:cubicBezTo>
                    <a:pt x="9116" y="4039"/>
                    <a:pt x="7611" y="4498"/>
                    <a:pt x="6263" y="5206"/>
                  </a:cubicBezTo>
                  <a:cubicBezTo>
                    <a:pt x="5680" y="5504"/>
                    <a:pt x="5132" y="5873"/>
                    <a:pt x="4620" y="6302"/>
                  </a:cubicBezTo>
                  <a:cubicBezTo>
                    <a:pt x="4382" y="6516"/>
                    <a:pt x="4180" y="6754"/>
                    <a:pt x="3965" y="6992"/>
                  </a:cubicBezTo>
                  <a:cubicBezTo>
                    <a:pt x="3930" y="7028"/>
                    <a:pt x="3882" y="7076"/>
                    <a:pt x="3882" y="7135"/>
                  </a:cubicBezTo>
                  <a:cubicBezTo>
                    <a:pt x="3882" y="7224"/>
                    <a:pt x="3960" y="7286"/>
                    <a:pt x="4039" y="7286"/>
                  </a:cubicBezTo>
                  <a:cubicBezTo>
                    <a:pt x="4076" y="7286"/>
                    <a:pt x="4114" y="7273"/>
                    <a:pt x="4144" y="7242"/>
                  </a:cubicBezTo>
                  <a:cubicBezTo>
                    <a:pt x="5442" y="5694"/>
                    <a:pt x="7299" y="4897"/>
                    <a:pt x="9276" y="4492"/>
                  </a:cubicBezTo>
                  <a:cubicBezTo>
                    <a:pt x="9655" y="4420"/>
                    <a:pt x="10050" y="4386"/>
                    <a:pt x="10453" y="4386"/>
                  </a:cubicBezTo>
                  <a:cubicBezTo>
                    <a:pt x="11797" y="4386"/>
                    <a:pt x="13223" y="4765"/>
                    <a:pt x="14395" y="5397"/>
                  </a:cubicBezTo>
                  <a:cubicBezTo>
                    <a:pt x="14741" y="5623"/>
                    <a:pt x="15050" y="5825"/>
                    <a:pt x="15288" y="6040"/>
                  </a:cubicBezTo>
                  <a:cubicBezTo>
                    <a:pt x="15586" y="6290"/>
                    <a:pt x="15634" y="6385"/>
                    <a:pt x="15919" y="6516"/>
                  </a:cubicBezTo>
                  <a:cubicBezTo>
                    <a:pt x="15930" y="6516"/>
                    <a:pt x="15949" y="6516"/>
                    <a:pt x="15962" y="6508"/>
                  </a:cubicBezTo>
                  <a:lnTo>
                    <a:pt x="15962" y="6508"/>
                  </a:lnTo>
                  <a:cubicBezTo>
                    <a:pt x="14962" y="7292"/>
                    <a:pt x="13667" y="7850"/>
                    <a:pt x="12407" y="8230"/>
                  </a:cubicBezTo>
                  <a:cubicBezTo>
                    <a:pt x="11943" y="8361"/>
                    <a:pt x="11204" y="8504"/>
                    <a:pt x="10859" y="8552"/>
                  </a:cubicBezTo>
                  <a:cubicBezTo>
                    <a:pt x="10516" y="8588"/>
                    <a:pt x="10156" y="8603"/>
                    <a:pt x="9798" y="8603"/>
                  </a:cubicBezTo>
                  <a:cubicBezTo>
                    <a:pt x="9199" y="8603"/>
                    <a:pt x="8604" y="8559"/>
                    <a:pt x="8097" y="8492"/>
                  </a:cubicBezTo>
                  <a:cubicBezTo>
                    <a:pt x="7037" y="8457"/>
                    <a:pt x="5847" y="8088"/>
                    <a:pt x="4858" y="7695"/>
                  </a:cubicBezTo>
                  <a:cubicBezTo>
                    <a:pt x="3668" y="7171"/>
                    <a:pt x="2572" y="6540"/>
                    <a:pt x="1715" y="5647"/>
                  </a:cubicBezTo>
                  <a:cubicBezTo>
                    <a:pt x="1287" y="5159"/>
                    <a:pt x="977" y="4754"/>
                    <a:pt x="691" y="4147"/>
                  </a:cubicBezTo>
                  <a:cubicBezTo>
                    <a:pt x="501" y="3670"/>
                    <a:pt x="334" y="3170"/>
                    <a:pt x="358" y="2670"/>
                  </a:cubicBezTo>
                  <a:cubicBezTo>
                    <a:pt x="382" y="2051"/>
                    <a:pt x="703" y="1325"/>
                    <a:pt x="1203" y="872"/>
                  </a:cubicBezTo>
                  <a:cubicBezTo>
                    <a:pt x="1549" y="575"/>
                    <a:pt x="2072" y="360"/>
                    <a:pt x="2632" y="265"/>
                  </a:cubicBezTo>
                  <a:cubicBezTo>
                    <a:pt x="2707" y="257"/>
                    <a:pt x="2783" y="253"/>
                    <a:pt x="2861" y="253"/>
                  </a:cubicBezTo>
                  <a:cubicBezTo>
                    <a:pt x="3828" y="253"/>
                    <a:pt x="4972" y="839"/>
                    <a:pt x="5942" y="1170"/>
                  </a:cubicBezTo>
                  <a:cubicBezTo>
                    <a:pt x="6823" y="1456"/>
                    <a:pt x="7752" y="1620"/>
                    <a:pt x="8682" y="1620"/>
                  </a:cubicBezTo>
                  <a:cubicBezTo>
                    <a:pt x="9147" y="1620"/>
                    <a:pt x="9613" y="1579"/>
                    <a:pt x="10073" y="1491"/>
                  </a:cubicBezTo>
                  <a:cubicBezTo>
                    <a:pt x="11671" y="1285"/>
                    <a:pt x="13491" y="542"/>
                    <a:pt x="15118" y="542"/>
                  </a:cubicBezTo>
                  <a:cubicBezTo>
                    <a:pt x="16122" y="542"/>
                    <a:pt x="17053" y="826"/>
                    <a:pt x="17812" y="1694"/>
                  </a:cubicBezTo>
                  <a:cubicBezTo>
                    <a:pt x="17848" y="1742"/>
                    <a:pt x="17884" y="1789"/>
                    <a:pt x="17908" y="1837"/>
                  </a:cubicBezTo>
                  <a:cubicBezTo>
                    <a:pt x="17955" y="1884"/>
                    <a:pt x="17979" y="1968"/>
                    <a:pt x="18039" y="1992"/>
                  </a:cubicBezTo>
                  <a:cubicBezTo>
                    <a:pt x="18048" y="1994"/>
                    <a:pt x="18056" y="1995"/>
                    <a:pt x="18065" y="1995"/>
                  </a:cubicBezTo>
                  <a:cubicBezTo>
                    <a:pt x="18136" y="1995"/>
                    <a:pt x="18190" y="1912"/>
                    <a:pt x="18158" y="1849"/>
                  </a:cubicBezTo>
                  <a:cubicBezTo>
                    <a:pt x="17753" y="1146"/>
                    <a:pt x="17039" y="718"/>
                    <a:pt x="16288" y="479"/>
                  </a:cubicBezTo>
                  <a:cubicBezTo>
                    <a:pt x="15819" y="356"/>
                    <a:pt x="15357" y="305"/>
                    <a:pt x="14898" y="305"/>
                  </a:cubicBezTo>
                  <a:cubicBezTo>
                    <a:pt x="13239" y="305"/>
                    <a:pt x="11631" y="968"/>
                    <a:pt x="9942" y="1230"/>
                  </a:cubicBezTo>
                  <a:cubicBezTo>
                    <a:pt x="9544" y="1301"/>
                    <a:pt x="9128" y="1336"/>
                    <a:pt x="8704" y="1336"/>
                  </a:cubicBezTo>
                  <a:cubicBezTo>
                    <a:pt x="7645" y="1336"/>
                    <a:pt x="6533" y="1121"/>
                    <a:pt x="5513" y="729"/>
                  </a:cubicBezTo>
                  <a:cubicBezTo>
                    <a:pt x="4807" y="453"/>
                    <a:pt x="3827" y="0"/>
                    <a:pt x="290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8" name="Google Shape;1035;p31">
              <a:extLst>
                <a:ext uri="{FF2B5EF4-FFF2-40B4-BE49-F238E27FC236}">
                  <a16:creationId xmlns:a16="http://schemas.microsoft.com/office/drawing/2014/main" id="{BC5CFBFC-4138-9CCD-0CBF-131BF919D5AD}"/>
                </a:ext>
              </a:extLst>
            </p:cNvPr>
            <p:cNvSpPr/>
            <p:nvPr/>
          </p:nvSpPr>
          <p:spPr>
            <a:xfrm>
              <a:off x="-140490" y="4375829"/>
              <a:ext cx="634956" cy="123015"/>
            </a:xfrm>
            <a:custGeom>
              <a:avLst/>
              <a:gdLst/>
              <a:ahLst/>
              <a:cxnLst/>
              <a:rect l="l" t="t" r="r" b="b"/>
              <a:pathLst>
                <a:path w="13926" h="2698" extrusionOk="0">
                  <a:moveTo>
                    <a:pt x="96" y="0"/>
                  </a:moveTo>
                  <a:cubicBezTo>
                    <a:pt x="46" y="0"/>
                    <a:pt x="1" y="56"/>
                    <a:pt x="19" y="111"/>
                  </a:cubicBezTo>
                  <a:cubicBezTo>
                    <a:pt x="102" y="432"/>
                    <a:pt x="233" y="754"/>
                    <a:pt x="317" y="1087"/>
                  </a:cubicBezTo>
                  <a:cubicBezTo>
                    <a:pt x="412" y="1325"/>
                    <a:pt x="543" y="1480"/>
                    <a:pt x="686" y="1671"/>
                  </a:cubicBezTo>
                  <a:cubicBezTo>
                    <a:pt x="733" y="1718"/>
                    <a:pt x="793" y="1754"/>
                    <a:pt x="876" y="1790"/>
                  </a:cubicBezTo>
                  <a:cubicBezTo>
                    <a:pt x="1662" y="2171"/>
                    <a:pt x="2531" y="2314"/>
                    <a:pt x="3388" y="2445"/>
                  </a:cubicBezTo>
                  <a:cubicBezTo>
                    <a:pt x="4674" y="2647"/>
                    <a:pt x="6413" y="2695"/>
                    <a:pt x="7996" y="2695"/>
                  </a:cubicBezTo>
                  <a:cubicBezTo>
                    <a:pt x="8124" y="2697"/>
                    <a:pt x="8257" y="2698"/>
                    <a:pt x="8393" y="2698"/>
                  </a:cubicBezTo>
                  <a:cubicBezTo>
                    <a:pt x="9114" y="2698"/>
                    <a:pt x="9910" y="2670"/>
                    <a:pt x="10461" y="2599"/>
                  </a:cubicBezTo>
                  <a:cubicBezTo>
                    <a:pt x="10723" y="2540"/>
                    <a:pt x="11318" y="2457"/>
                    <a:pt x="11747" y="2385"/>
                  </a:cubicBezTo>
                  <a:cubicBezTo>
                    <a:pt x="12032" y="2337"/>
                    <a:pt x="12259" y="2326"/>
                    <a:pt x="12652" y="2230"/>
                  </a:cubicBezTo>
                  <a:cubicBezTo>
                    <a:pt x="12890" y="2183"/>
                    <a:pt x="13104" y="2052"/>
                    <a:pt x="13247" y="1861"/>
                  </a:cubicBezTo>
                  <a:cubicBezTo>
                    <a:pt x="13545" y="1480"/>
                    <a:pt x="13723" y="1040"/>
                    <a:pt x="13890" y="611"/>
                  </a:cubicBezTo>
                  <a:cubicBezTo>
                    <a:pt x="13902" y="587"/>
                    <a:pt x="13902" y="587"/>
                    <a:pt x="13902" y="587"/>
                  </a:cubicBezTo>
                  <a:cubicBezTo>
                    <a:pt x="13926" y="540"/>
                    <a:pt x="13914" y="480"/>
                    <a:pt x="13854" y="444"/>
                  </a:cubicBezTo>
                  <a:cubicBezTo>
                    <a:pt x="13834" y="435"/>
                    <a:pt x="13815" y="431"/>
                    <a:pt x="13799" y="431"/>
                  </a:cubicBezTo>
                  <a:cubicBezTo>
                    <a:pt x="13692" y="431"/>
                    <a:pt x="13666" y="612"/>
                    <a:pt x="13604" y="694"/>
                  </a:cubicBezTo>
                  <a:cubicBezTo>
                    <a:pt x="13414" y="1135"/>
                    <a:pt x="13092" y="1695"/>
                    <a:pt x="12866" y="1861"/>
                  </a:cubicBezTo>
                  <a:cubicBezTo>
                    <a:pt x="12402" y="2087"/>
                    <a:pt x="11747" y="2087"/>
                    <a:pt x="11116" y="2230"/>
                  </a:cubicBezTo>
                  <a:cubicBezTo>
                    <a:pt x="10651" y="2266"/>
                    <a:pt x="9961" y="2326"/>
                    <a:pt x="9282" y="2373"/>
                  </a:cubicBezTo>
                  <a:cubicBezTo>
                    <a:pt x="8211" y="2409"/>
                    <a:pt x="7127" y="2409"/>
                    <a:pt x="6055" y="2409"/>
                  </a:cubicBezTo>
                  <a:cubicBezTo>
                    <a:pt x="4889" y="2373"/>
                    <a:pt x="4079" y="2326"/>
                    <a:pt x="3127" y="2159"/>
                  </a:cubicBezTo>
                  <a:cubicBezTo>
                    <a:pt x="2388" y="2052"/>
                    <a:pt x="1567" y="1885"/>
                    <a:pt x="936" y="1587"/>
                  </a:cubicBezTo>
                  <a:cubicBezTo>
                    <a:pt x="829" y="1540"/>
                    <a:pt x="829" y="1516"/>
                    <a:pt x="757" y="1433"/>
                  </a:cubicBezTo>
                  <a:cubicBezTo>
                    <a:pt x="650" y="1314"/>
                    <a:pt x="567" y="1183"/>
                    <a:pt x="507" y="1052"/>
                  </a:cubicBezTo>
                  <a:cubicBezTo>
                    <a:pt x="436" y="825"/>
                    <a:pt x="317" y="504"/>
                    <a:pt x="233" y="254"/>
                  </a:cubicBezTo>
                  <a:cubicBezTo>
                    <a:pt x="198" y="171"/>
                    <a:pt x="210" y="63"/>
                    <a:pt x="138" y="16"/>
                  </a:cubicBezTo>
                  <a:cubicBezTo>
                    <a:pt x="125" y="5"/>
                    <a:pt x="110" y="0"/>
                    <a:pt x="9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9" name="Google Shape;1036;p31">
              <a:extLst>
                <a:ext uri="{FF2B5EF4-FFF2-40B4-BE49-F238E27FC236}">
                  <a16:creationId xmlns:a16="http://schemas.microsoft.com/office/drawing/2014/main" id="{BF0242AD-0709-43F2-E5B3-50F825E68079}"/>
                </a:ext>
              </a:extLst>
            </p:cNvPr>
            <p:cNvSpPr/>
            <p:nvPr/>
          </p:nvSpPr>
          <p:spPr>
            <a:xfrm>
              <a:off x="1012334" y="4227874"/>
              <a:ext cx="12493" cy="88545"/>
            </a:xfrm>
            <a:custGeom>
              <a:avLst/>
              <a:gdLst/>
              <a:ahLst/>
              <a:cxnLst/>
              <a:rect l="l" t="t" r="r" b="b"/>
              <a:pathLst>
                <a:path w="274" h="1942" extrusionOk="0">
                  <a:moveTo>
                    <a:pt x="85" y="1"/>
                  </a:moveTo>
                  <a:cubicBezTo>
                    <a:pt x="45" y="1"/>
                    <a:pt x="0" y="33"/>
                    <a:pt x="0" y="82"/>
                  </a:cubicBezTo>
                  <a:cubicBezTo>
                    <a:pt x="72" y="677"/>
                    <a:pt x="119" y="1272"/>
                    <a:pt x="107" y="1868"/>
                  </a:cubicBezTo>
                  <a:cubicBezTo>
                    <a:pt x="107" y="1909"/>
                    <a:pt x="143" y="1941"/>
                    <a:pt x="184" y="1941"/>
                  </a:cubicBezTo>
                  <a:cubicBezTo>
                    <a:pt x="190" y="1941"/>
                    <a:pt x="196" y="1941"/>
                    <a:pt x="202" y="1939"/>
                  </a:cubicBezTo>
                  <a:cubicBezTo>
                    <a:pt x="250" y="1927"/>
                    <a:pt x="262" y="1868"/>
                    <a:pt x="250" y="1832"/>
                  </a:cubicBezTo>
                  <a:cubicBezTo>
                    <a:pt x="274" y="1368"/>
                    <a:pt x="250" y="891"/>
                    <a:pt x="202" y="439"/>
                  </a:cubicBezTo>
                  <a:cubicBezTo>
                    <a:pt x="167" y="296"/>
                    <a:pt x="191" y="141"/>
                    <a:pt x="131" y="22"/>
                  </a:cubicBezTo>
                  <a:cubicBezTo>
                    <a:pt x="120" y="7"/>
                    <a:pt x="103" y="1"/>
                    <a:pt x="85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0" name="Google Shape;1037;p31">
              <a:extLst>
                <a:ext uri="{FF2B5EF4-FFF2-40B4-BE49-F238E27FC236}">
                  <a16:creationId xmlns:a16="http://schemas.microsoft.com/office/drawing/2014/main" id="{CCC2829E-ED9C-FCE0-5B42-253097604F71}"/>
                </a:ext>
              </a:extLst>
            </p:cNvPr>
            <p:cNvSpPr/>
            <p:nvPr/>
          </p:nvSpPr>
          <p:spPr>
            <a:xfrm>
              <a:off x="884759" y="4720345"/>
              <a:ext cx="48878" cy="265272"/>
            </a:xfrm>
            <a:custGeom>
              <a:avLst/>
              <a:gdLst/>
              <a:ahLst/>
              <a:cxnLst/>
              <a:rect l="l" t="t" r="r" b="b"/>
              <a:pathLst>
                <a:path w="1072" h="5818" extrusionOk="0">
                  <a:moveTo>
                    <a:pt x="938" y="0"/>
                  </a:moveTo>
                  <a:cubicBezTo>
                    <a:pt x="892" y="0"/>
                    <a:pt x="847" y="27"/>
                    <a:pt x="834" y="80"/>
                  </a:cubicBezTo>
                  <a:cubicBezTo>
                    <a:pt x="500" y="1985"/>
                    <a:pt x="191" y="3925"/>
                    <a:pt x="0" y="5771"/>
                  </a:cubicBezTo>
                  <a:cubicBezTo>
                    <a:pt x="21" y="5803"/>
                    <a:pt x="59" y="5818"/>
                    <a:pt x="95" y="5818"/>
                  </a:cubicBezTo>
                  <a:cubicBezTo>
                    <a:pt x="140" y="5818"/>
                    <a:pt x="184" y="5794"/>
                    <a:pt x="191" y="5747"/>
                  </a:cubicBezTo>
                  <a:cubicBezTo>
                    <a:pt x="441" y="3961"/>
                    <a:pt x="655" y="2259"/>
                    <a:pt x="988" y="449"/>
                  </a:cubicBezTo>
                  <a:cubicBezTo>
                    <a:pt x="1000" y="318"/>
                    <a:pt x="1072" y="187"/>
                    <a:pt x="1036" y="56"/>
                  </a:cubicBezTo>
                  <a:cubicBezTo>
                    <a:pt x="1015" y="18"/>
                    <a:pt x="976" y="0"/>
                    <a:pt x="938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1" name="Google Shape;1038;p31">
              <a:extLst>
                <a:ext uri="{FF2B5EF4-FFF2-40B4-BE49-F238E27FC236}">
                  <a16:creationId xmlns:a16="http://schemas.microsoft.com/office/drawing/2014/main" id="{CAC75BC6-0421-9AF2-713B-A85F4F014519}"/>
                </a:ext>
              </a:extLst>
            </p:cNvPr>
            <p:cNvSpPr/>
            <p:nvPr/>
          </p:nvSpPr>
          <p:spPr>
            <a:xfrm>
              <a:off x="447731" y="4124875"/>
              <a:ext cx="111890" cy="109474"/>
            </a:xfrm>
            <a:custGeom>
              <a:avLst/>
              <a:gdLst/>
              <a:ahLst/>
              <a:cxnLst/>
              <a:rect l="l" t="t" r="r" b="b"/>
              <a:pathLst>
                <a:path w="2454" h="2401" extrusionOk="0">
                  <a:moveTo>
                    <a:pt x="2348" y="1"/>
                  </a:moveTo>
                  <a:cubicBezTo>
                    <a:pt x="2332" y="1"/>
                    <a:pt x="2314" y="3"/>
                    <a:pt x="2298" y="7"/>
                  </a:cubicBezTo>
                  <a:cubicBezTo>
                    <a:pt x="2227" y="31"/>
                    <a:pt x="2132" y="114"/>
                    <a:pt x="2120" y="126"/>
                  </a:cubicBezTo>
                  <a:cubicBezTo>
                    <a:pt x="2084" y="150"/>
                    <a:pt x="2060" y="174"/>
                    <a:pt x="2025" y="186"/>
                  </a:cubicBezTo>
                  <a:cubicBezTo>
                    <a:pt x="1894" y="269"/>
                    <a:pt x="1751" y="341"/>
                    <a:pt x="1632" y="388"/>
                  </a:cubicBezTo>
                  <a:cubicBezTo>
                    <a:pt x="1596" y="400"/>
                    <a:pt x="1560" y="400"/>
                    <a:pt x="1525" y="412"/>
                  </a:cubicBezTo>
                  <a:cubicBezTo>
                    <a:pt x="1370" y="317"/>
                    <a:pt x="1191" y="257"/>
                    <a:pt x="1013" y="257"/>
                  </a:cubicBezTo>
                  <a:cubicBezTo>
                    <a:pt x="453" y="257"/>
                    <a:pt x="1" y="733"/>
                    <a:pt x="1" y="1329"/>
                  </a:cubicBezTo>
                  <a:cubicBezTo>
                    <a:pt x="1" y="1924"/>
                    <a:pt x="453" y="2400"/>
                    <a:pt x="1013" y="2400"/>
                  </a:cubicBezTo>
                  <a:cubicBezTo>
                    <a:pt x="1560" y="2400"/>
                    <a:pt x="2013" y="1924"/>
                    <a:pt x="2013" y="1329"/>
                  </a:cubicBezTo>
                  <a:cubicBezTo>
                    <a:pt x="2013" y="1150"/>
                    <a:pt x="1977" y="995"/>
                    <a:pt x="1906" y="853"/>
                  </a:cubicBezTo>
                  <a:cubicBezTo>
                    <a:pt x="1929" y="841"/>
                    <a:pt x="1953" y="817"/>
                    <a:pt x="1965" y="805"/>
                  </a:cubicBezTo>
                  <a:cubicBezTo>
                    <a:pt x="2084" y="722"/>
                    <a:pt x="2215" y="543"/>
                    <a:pt x="2251" y="483"/>
                  </a:cubicBezTo>
                  <a:cubicBezTo>
                    <a:pt x="2322" y="400"/>
                    <a:pt x="2429" y="269"/>
                    <a:pt x="2441" y="138"/>
                  </a:cubicBezTo>
                  <a:cubicBezTo>
                    <a:pt x="2453" y="138"/>
                    <a:pt x="2453" y="67"/>
                    <a:pt x="2429" y="43"/>
                  </a:cubicBezTo>
                  <a:cubicBezTo>
                    <a:pt x="2414" y="11"/>
                    <a:pt x="2382" y="1"/>
                    <a:pt x="2348" y="1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2" name="Google Shape;1039;p31">
              <a:extLst>
                <a:ext uri="{FF2B5EF4-FFF2-40B4-BE49-F238E27FC236}">
                  <a16:creationId xmlns:a16="http://schemas.microsoft.com/office/drawing/2014/main" id="{3CE6DBE4-E4A5-9E53-2707-5A1D16D3C24E}"/>
                </a:ext>
              </a:extLst>
            </p:cNvPr>
            <p:cNvSpPr/>
            <p:nvPr/>
          </p:nvSpPr>
          <p:spPr>
            <a:xfrm>
              <a:off x="-148880" y="4072851"/>
              <a:ext cx="104276" cy="120553"/>
            </a:xfrm>
            <a:custGeom>
              <a:avLst/>
              <a:gdLst/>
              <a:ahLst/>
              <a:cxnLst/>
              <a:rect l="l" t="t" r="r" b="b"/>
              <a:pathLst>
                <a:path w="2287" h="2644" extrusionOk="0">
                  <a:moveTo>
                    <a:pt x="116" y="0"/>
                  </a:moveTo>
                  <a:cubicBezTo>
                    <a:pt x="91" y="0"/>
                    <a:pt x="68" y="9"/>
                    <a:pt x="48" y="29"/>
                  </a:cubicBezTo>
                  <a:cubicBezTo>
                    <a:pt x="15" y="51"/>
                    <a:pt x="3" y="114"/>
                    <a:pt x="10" y="114"/>
                  </a:cubicBezTo>
                  <a:cubicBezTo>
                    <a:pt x="11" y="114"/>
                    <a:pt x="12" y="113"/>
                    <a:pt x="13" y="112"/>
                  </a:cubicBezTo>
                  <a:lnTo>
                    <a:pt x="13" y="112"/>
                  </a:lnTo>
                  <a:cubicBezTo>
                    <a:pt x="1" y="243"/>
                    <a:pt x="72" y="398"/>
                    <a:pt x="132" y="493"/>
                  </a:cubicBezTo>
                  <a:cubicBezTo>
                    <a:pt x="155" y="553"/>
                    <a:pt x="251" y="755"/>
                    <a:pt x="346" y="862"/>
                  </a:cubicBezTo>
                  <a:cubicBezTo>
                    <a:pt x="358" y="886"/>
                    <a:pt x="382" y="898"/>
                    <a:pt x="394" y="922"/>
                  </a:cubicBezTo>
                  <a:cubicBezTo>
                    <a:pt x="298" y="1053"/>
                    <a:pt x="227" y="1196"/>
                    <a:pt x="191" y="1362"/>
                  </a:cubicBezTo>
                  <a:cubicBezTo>
                    <a:pt x="60" y="1946"/>
                    <a:pt x="405" y="2505"/>
                    <a:pt x="953" y="2625"/>
                  </a:cubicBezTo>
                  <a:cubicBezTo>
                    <a:pt x="1017" y="2637"/>
                    <a:pt x="1080" y="2643"/>
                    <a:pt x="1143" y="2643"/>
                  </a:cubicBezTo>
                  <a:cubicBezTo>
                    <a:pt x="1622" y="2643"/>
                    <a:pt x="2062" y="2295"/>
                    <a:pt x="2168" y="1779"/>
                  </a:cubicBezTo>
                  <a:cubicBezTo>
                    <a:pt x="2287" y="1196"/>
                    <a:pt x="1941" y="636"/>
                    <a:pt x="1394" y="529"/>
                  </a:cubicBezTo>
                  <a:cubicBezTo>
                    <a:pt x="1328" y="512"/>
                    <a:pt x="1261" y="504"/>
                    <a:pt x="1194" y="504"/>
                  </a:cubicBezTo>
                  <a:cubicBezTo>
                    <a:pt x="1078" y="504"/>
                    <a:pt x="963" y="527"/>
                    <a:pt x="858" y="565"/>
                  </a:cubicBezTo>
                  <a:cubicBezTo>
                    <a:pt x="822" y="553"/>
                    <a:pt x="786" y="541"/>
                    <a:pt x="763" y="517"/>
                  </a:cubicBezTo>
                  <a:cubicBezTo>
                    <a:pt x="644" y="458"/>
                    <a:pt x="524" y="362"/>
                    <a:pt x="405" y="255"/>
                  </a:cubicBezTo>
                  <a:cubicBezTo>
                    <a:pt x="382" y="219"/>
                    <a:pt x="358" y="208"/>
                    <a:pt x="334" y="172"/>
                  </a:cubicBezTo>
                  <a:cubicBezTo>
                    <a:pt x="322" y="160"/>
                    <a:pt x="251" y="53"/>
                    <a:pt x="179" y="17"/>
                  </a:cubicBezTo>
                  <a:cubicBezTo>
                    <a:pt x="158" y="6"/>
                    <a:pt x="136" y="0"/>
                    <a:pt x="116" y="0"/>
                  </a:cubicBezTo>
                  <a:close/>
                </a:path>
              </a:pathLst>
            </a:custGeom>
            <a:solidFill>
              <a:srgbClr val="00000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3" name="Google Shape;1040;p31">
              <a:extLst>
                <a:ext uri="{FF2B5EF4-FFF2-40B4-BE49-F238E27FC236}">
                  <a16:creationId xmlns:a16="http://schemas.microsoft.com/office/drawing/2014/main" id="{3047ADEF-CAD8-C898-BD43-10827E9EE7C6}"/>
                </a:ext>
              </a:extLst>
            </p:cNvPr>
            <p:cNvSpPr/>
            <p:nvPr/>
          </p:nvSpPr>
          <p:spPr>
            <a:xfrm>
              <a:off x="682819" y="4879198"/>
              <a:ext cx="14134" cy="10943"/>
            </a:xfrm>
            <a:custGeom>
              <a:avLst/>
              <a:gdLst/>
              <a:ahLst/>
              <a:cxnLst/>
              <a:rect l="l" t="t" r="r" b="b"/>
              <a:pathLst>
                <a:path w="310" h="240" extrusionOk="0">
                  <a:moveTo>
                    <a:pt x="155" y="1"/>
                  </a:moveTo>
                  <a:cubicBezTo>
                    <a:pt x="4" y="1"/>
                    <a:pt x="0" y="239"/>
                    <a:pt x="144" y="239"/>
                  </a:cubicBezTo>
                  <a:cubicBezTo>
                    <a:pt x="148" y="239"/>
                    <a:pt x="151" y="239"/>
                    <a:pt x="155" y="239"/>
                  </a:cubicBezTo>
                  <a:cubicBezTo>
                    <a:pt x="158" y="239"/>
                    <a:pt x="162" y="239"/>
                    <a:pt x="165" y="239"/>
                  </a:cubicBezTo>
                  <a:cubicBezTo>
                    <a:pt x="309" y="239"/>
                    <a:pt x="306" y="1"/>
                    <a:pt x="155" y="1"/>
                  </a:cubicBezTo>
                  <a:close/>
                </a:path>
              </a:pathLst>
            </a:custGeom>
            <a:solidFill>
              <a:srgbClr val="FFA8A8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4" name="Google Shape;1041;p31">
              <a:extLst>
                <a:ext uri="{FF2B5EF4-FFF2-40B4-BE49-F238E27FC236}">
                  <a16:creationId xmlns:a16="http://schemas.microsoft.com/office/drawing/2014/main" id="{7E96D418-D170-0004-1DAE-CB37825516DA}"/>
                </a:ext>
              </a:extLst>
            </p:cNvPr>
            <p:cNvSpPr/>
            <p:nvPr/>
          </p:nvSpPr>
          <p:spPr>
            <a:xfrm>
              <a:off x="99112" y="3924713"/>
              <a:ext cx="638011" cy="444278"/>
            </a:xfrm>
            <a:custGeom>
              <a:avLst/>
              <a:gdLst/>
              <a:ahLst/>
              <a:cxnLst/>
              <a:rect l="l" t="t" r="r" b="b"/>
              <a:pathLst>
                <a:path w="13993" h="9744" extrusionOk="0">
                  <a:moveTo>
                    <a:pt x="10421" y="551"/>
                  </a:moveTo>
                  <a:lnTo>
                    <a:pt x="10421" y="551"/>
                  </a:lnTo>
                  <a:cubicBezTo>
                    <a:pt x="10683" y="647"/>
                    <a:pt x="10957" y="790"/>
                    <a:pt x="11230" y="980"/>
                  </a:cubicBezTo>
                  <a:cubicBezTo>
                    <a:pt x="11909" y="1421"/>
                    <a:pt x="12778" y="2599"/>
                    <a:pt x="13064" y="3242"/>
                  </a:cubicBezTo>
                  <a:cubicBezTo>
                    <a:pt x="13624" y="4611"/>
                    <a:pt x="13469" y="5778"/>
                    <a:pt x="12862" y="6897"/>
                  </a:cubicBezTo>
                  <a:cubicBezTo>
                    <a:pt x="12111" y="8195"/>
                    <a:pt x="11171" y="8969"/>
                    <a:pt x="9575" y="9172"/>
                  </a:cubicBezTo>
                  <a:cubicBezTo>
                    <a:pt x="9396" y="9181"/>
                    <a:pt x="8886" y="9266"/>
                    <a:pt x="8507" y="9266"/>
                  </a:cubicBezTo>
                  <a:cubicBezTo>
                    <a:pt x="8432" y="9266"/>
                    <a:pt x="8362" y="9263"/>
                    <a:pt x="8301" y="9255"/>
                  </a:cubicBezTo>
                  <a:cubicBezTo>
                    <a:pt x="8298" y="9257"/>
                    <a:pt x="8292" y="9259"/>
                    <a:pt x="8282" y="9259"/>
                  </a:cubicBezTo>
                  <a:cubicBezTo>
                    <a:pt x="8156" y="9259"/>
                    <a:pt x="7509" y="9046"/>
                    <a:pt x="7266" y="8957"/>
                  </a:cubicBezTo>
                  <a:cubicBezTo>
                    <a:pt x="6349" y="8683"/>
                    <a:pt x="5039" y="7469"/>
                    <a:pt x="4741" y="6243"/>
                  </a:cubicBezTo>
                  <a:cubicBezTo>
                    <a:pt x="4087" y="3945"/>
                    <a:pt x="5420" y="1456"/>
                    <a:pt x="7468" y="813"/>
                  </a:cubicBezTo>
                  <a:cubicBezTo>
                    <a:pt x="8016" y="623"/>
                    <a:pt x="8349" y="587"/>
                    <a:pt x="8909" y="575"/>
                  </a:cubicBezTo>
                  <a:cubicBezTo>
                    <a:pt x="8932" y="571"/>
                    <a:pt x="8958" y="569"/>
                    <a:pt x="8984" y="569"/>
                  </a:cubicBezTo>
                  <a:cubicBezTo>
                    <a:pt x="9061" y="569"/>
                    <a:pt x="9149" y="582"/>
                    <a:pt x="9232" y="582"/>
                  </a:cubicBezTo>
                  <a:cubicBezTo>
                    <a:pt x="9281" y="582"/>
                    <a:pt x="9329" y="578"/>
                    <a:pt x="9373" y="563"/>
                  </a:cubicBezTo>
                  <a:cubicBezTo>
                    <a:pt x="9385" y="599"/>
                    <a:pt x="9611" y="575"/>
                    <a:pt x="9623" y="599"/>
                  </a:cubicBezTo>
                  <a:cubicBezTo>
                    <a:pt x="9814" y="635"/>
                    <a:pt x="9992" y="671"/>
                    <a:pt x="10171" y="730"/>
                  </a:cubicBezTo>
                  <a:cubicBezTo>
                    <a:pt x="10325" y="778"/>
                    <a:pt x="10695" y="980"/>
                    <a:pt x="10921" y="1147"/>
                  </a:cubicBezTo>
                  <a:cubicBezTo>
                    <a:pt x="10984" y="1178"/>
                    <a:pt x="11028" y="1246"/>
                    <a:pt x="11094" y="1246"/>
                  </a:cubicBezTo>
                  <a:cubicBezTo>
                    <a:pt x="11103" y="1246"/>
                    <a:pt x="11113" y="1245"/>
                    <a:pt x="11123" y="1242"/>
                  </a:cubicBezTo>
                  <a:cubicBezTo>
                    <a:pt x="11195" y="1230"/>
                    <a:pt x="11230" y="1111"/>
                    <a:pt x="11171" y="1063"/>
                  </a:cubicBezTo>
                  <a:cubicBezTo>
                    <a:pt x="10933" y="861"/>
                    <a:pt x="10683" y="694"/>
                    <a:pt x="10421" y="551"/>
                  </a:cubicBezTo>
                  <a:close/>
                  <a:moveTo>
                    <a:pt x="9400" y="0"/>
                  </a:moveTo>
                  <a:cubicBezTo>
                    <a:pt x="8967" y="0"/>
                    <a:pt x="8528" y="69"/>
                    <a:pt x="8099" y="206"/>
                  </a:cubicBezTo>
                  <a:cubicBezTo>
                    <a:pt x="7992" y="242"/>
                    <a:pt x="7813" y="266"/>
                    <a:pt x="7718" y="325"/>
                  </a:cubicBezTo>
                  <a:cubicBezTo>
                    <a:pt x="7516" y="373"/>
                    <a:pt x="7301" y="432"/>
                    <a:pt x="7099" y="516"/>
                  </a:cubicBezTo>
                  <a:cubicBezTo>
                    <a:pt x="5801" y="1004"/>
                    <a:pt x="4825" y="2135"/>
                    <a:pt x="4372" y="3433"/>
                  </a:cubicBezTo>
                  <a:cubicBezTo>
                    <a:pt x="4241" y="3338"/>
                    <a:pt x="4122" y="3242"/>
                    <a:pt x="3979" y="3159"/>
                  </a:cubicBezTo>
                  <a:cubicBezTo>
                    <a:pt x="3491" y="2884"/>
                    <a:pt x="2943" y="2763"/>
                    <a:pt x="2390" y="2763"/>
                  </a:cubicBezTo>
                  <a:cubicBezTo>
                    <a:pt x="1865" y="2763"/>
                    <a:pt x="1335" y="2872"/>
                    <a:pt x="848" y="3064"/>
                  </a:cubicBezTo>
                  <a:cubicBezTo>
                    <a:pt x="586" y="3207"/>
                    <a:pt x="241" y="3361"/>
                    <a:pt x="62" y="3588"/>
                  </a:cubicBezTo>
                  <a:cubicBezTo>
                    <a:pt x="1" y="3701"/>
                    <a:pt x="107" y="3815"/>
                    <a:pt x="215" y="3815"/>
                  </a:cubicBezTo>
                  <a:cubicBezTo>
                    <a:pt x="254" y="3815"/>
                    <a:pt x="293" y="3801"/>
                    <a:pt x="324" y="3766"/>
                  </a:cubicBezTo>
                  <a:cubicBezTo>
                    <a:pt x="818" y="3398"/>
                    <a:pt x="1554" y="3182"/>
                    <a:pt x="2266" y="3182"/>
                  </a:cubicBezTo>
                  <a:cubicBezTo>
                    <a:pt x="2566" y="3182"/>
                    <a:pt x="2862" y="3221"/>
                    <a:pt x="3134" y="3302"/>
                  </a:cubicBezTo>
                  <a:cubicBezTo>
                    <a:pt x="3444" y="3409"/>
                    <a:pt x="3551" y="3433"/>
                    <a:pt x="3872" y="3635"/>
                  </a:cubicBezTo>
                  <a:cubicBezTo>
                    <a:pt x="3991" y="3730"/>
                    <a:pt x="4241" y="3909"/>
                    <a:pt x="4241" y="3909"/>
                  </a:cubicBezTo>
                  <a:cubicBezTo>
                    <a:pt x="4218" y="3980"/>
                    <a:pt x="4206" y="4052"/>
                    <a:pt x="4182" y="4135"/>
                  </a:cubicBezTo>
                  <a:cubicBezTo>
                    <a:pt x="3932" y="5743"/>
                    <a:pt x="4372" y="7409"/>
                    <a:pt x="5813" y="8624"/>
                  </a:cubicBezTo>
                  <a:cubicBezTo>
                    <a:pt x="6254" y="9041"/>
                    <a:pt x="6730" y="9255"/>
                    <a:pt x="7158" y="9422"/>
                  </a:cubicBezTo>
                  <a:cubicBezTo>
                    <a:pt x="7563" y="9564"/>
                    <a:pt x="7980" y="9719"/>
                    <a:pt x="8420" y="9743"/>
                  </a:cubicBezTo>
                  <a:cubicBezTo>
                    <a:pt x="9504" y="9719"/>
                    <a:pt x="10635" y="9576"/>
                    <a:pt x="11576" y="8993"/>
                  </a:cubicBezTo>
                  <a:cubicBezTo>
                    <a:pt x="12623" y="8338"/>
                    <a:pt x="13338" y="7255"/>
                    <a:pt x="13719" y="6100"/>
                  </a:cubicBezTo>
                  <a:cubicBezTo>
                    <a:pt x="13993" y="5254"/>
                    <a:pt x="13933" y="4338"/>
                    <a:pt x="13659" y="3492"/>
                  </a:cubicBezTo>
                  <a:cubicBezTo>
                    <a:pt x="13421" y="2659"/>
                    <a:pt x="12873" y="1980"/>
                    <a:pt x="12326" y="1337"/>
                  </a:cubicBezTo>
                  <a:cubicBezTo>
                    <a:pt x="11573" y="447"/>
                    <a:pt x="10506" y="0"/>
                    <a:pt x="9400" y="0"/>
                  </a:cubicBezTo>
                  <a:close/>
                </a:path>
              </a:pathLst>
            </a:custGeom>
            <a:solidFill>
              <a:srgbClr val="FF7A7A"/>
            </a:solidFill>
            <a:ln w="9525" cap="flat" cmpd="sng">
              <a:solidFill>
                <a:srgbClr val="FF7A7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5" name="Google Shape;1042;p31">
              <a:extLst>
                <a:ext uri="{FF2B5EF4-FFF2-40B4-BE49-F238E27FC236}">
                  <a16:creationId xmlns:a16="http://schemas.microsoft.com/office/drawing/2014/main" id="{C4734CA5-77AF-F2BA-2CAD-2C4008500FB7}"/>
                </a:ext>
              </a:extLst>
            </p:cNvPr>
            <p:cNvSpPr/>
            <p:nvPr/>
          </p:nvSpPr>
          <p:spPr>
            <a:xfrm>
              <a:off x="-327475" y="3912037"/>
              <a:ext cx="435432" cy="420751"/>
            </a:xfrm>
            <a:custGeom>
              <a:avLst/>
              <a:gdLst/>
              <a:ahLst/>
              <a:cxnLst/>
              <a:rect l="l" t="t" r="r" b="b"/>
              <a:pathLst>
                <a:path w="9550" h="9228" extrusionOk="0">
                  <a:moveTo>
                    <a:pt x="5110" y="480"/>
                  </a:moveTo>
                  <a:cubicBezTo>
                    <a:pt x="5168" y="480"/>
                    <a:pt x="5228" y="481"/>
                    <a:pt x="5287" y="484"/>
                  </a:cubicBezTo>
                  <a:cubicBezTo>
                    <a:pt x="6335" y="484"/>
                    <a:pt x="7489" y="1103"/>
                    <a:pt x="7942" y="1508"/>
                  </a:cubicBezTo>
                  <a:cubicBezTo>
                    <a:pt x="8299" y="1841"/>
                    <a:pt x="8323" y="1937"/>
                    <a:pt x="8621" y="2294"/>
                  </a:cubicBezTo>
                  <a:lnTo>
                    <a:pt x="8609" y="2294"/>
                  </a:lnTo>
                  <a:cubicBezTo>
                    <a:pt x="8585" y="2473"/>
                    <a:pt x="8644" y="2449"/>
                    <a:pt x="8656" y="2508"/>
                  </a:cubicBezTo>
                  <a:cubicBezTo>
                    <a:pt x="8918" y="3032"/>
                    <a:pt x="9049" y="3627"/>
                    <a:pt x="8954" y="4378"/>
                  </a:cubicBezTo>
                  <a:cubicBezTo>
                    <a:pt x="8906" y="4711"/>
                    <a:pt x="8656" y="5854"/>
                    <a:pt x="8430" y="6199"/>
                  </a:cubicBezTo>
                  <a:cubicBezTo>
                    <a:pt x="8013" y="6925"/>
                    <a:pt x="7644" y="7378"/>
                    <a:pt x="6989" y="7949"/>
                  </a:cubicBezTo>
                  <a:cubicBezTo>
                    <a:pt x="6397" y="8403"/>
                    <a:pt x="5353" y="8741"/>
                    <a:pt x="4442" y="8741"/>
                  </a:cubicBezTo>
                  <a:cubicBezTo>
                    <a:pt x="4180" y="8741"/>
                    <a:pt x="3929" y="8713"/>
                    <a:pt x="3703" y="8652"/>
                  </a:cubicBezTo>
                  <a:cubicBezTo>
                    <a:pt x="2929" y="8438"/>
                    <a:pt x="2179" y="7890"/>
                    <a:pt x="1584" y="7318"/>
                  </a:cubicBezTo>
                  <a:cubicBezTo>
                    <a:pt x="1370" y="7116"/>
                    <a:pt x="1036" y="6497"/>
                    <a:pt x="941" y="6259"/>
                  </a:cubicBezTo>
                  <a:cubicBezTo>
                    <a:pt x="381" y="4675"/>
                    <a:pt x="941" y="2949"/>
                    <a:pt x="2096" y="1770"/>
                  </a:cubicBezTo>
                  <a:cubicBezTo>
                    <a:pt x="2911" y="1012"/>
                    <a:pt x="3983" y="480"/>
                    <a:pt x="5110" y="480"/>
                  </a:cubicBezTo>
                  <a:close/>
                  <a:moveTo>
                    <a:pt x="5038" y="0"/>
                  </a:moveTo>
                  <a:cubicBezTo>
                    <a:pt x="4742" y="0"/>
                    <a:pt x="4454" y="32"/>
                    <a:pt x="4191" y="103"/>
                  </a:cubicBezTo>
                  <a:cubicBezTo>
                    <a:pt x="3144" y="365"/>
                    <a:pt x="2132" y="925"/>
                    <a:pt x="1441" y="1770"/>
                  </a:cubicBezTo>
                  <a:cubicBezTo>
                    <a:pt x="489" y="2913"/>
                    <a:pt x="0" y="4473"/>
                    <a:pt x="346" y="5949"/>
                  </a:cubicBezTo>
                  <a:cubicBezTo>
                    <a:pt x="489" y="6568"/>
                    <a:pt x="798" y="7140"/>
                    <a:pt x="1203" y="7628"/>
                  </a:cubicBezTo>
                  <a:cubicBezTo>
                    <a:pt x="1679" y="8092"/>
                    <a:pt x="2239" y="8521"/>
                    <a:pt x="2834" y="8830"/>
                  </a:cubicBezTo>
                  <a:cubicBezTo>
                    <a:pt x="3349" y="9107"/>
                    <a:pt x="3918" y="9228"/>
                    <a:pt x="4494" y="9228"/>
                  </a:cubicBezTo>
                  <a:cubicBezTo>
                    <a:pt x="5330" y="9228"/>
                    <a:pt x="6180" y="8975"/>
                    <a:pt x="6906" y="8580"/>
                  </a:cubicBezTo>
                  <a:cubicBezTo>
                    <a:pt x="7382" y="8318"/>
                    <a:pt x="7763" y="7914"/>
                    <a:pt x="8109" y="7497"/>
                  </a:cubicBezTo>
                  <a:cubicBezTo>
                    <a:pt x="8442" y="7092"/>
                    <a:pt x="8763" y="6664"/>
                    <a:pt x="8966" y="6175"/>
                  </a:cubicBezTo>
                  <a:cubicBezTo>
                    <a:pt x="9311" y="5294"/>
                    <a:pt x="9549" y="4330"/>
                    <a:pt x="9430" y="3377"/>
                  </a:cubicBezTo>
                  <a:cubicBezTo>
                    <a:pt x="9371" y="2961"/>
                    <a:pt x="9240" y="2508"/>
                    <a:pt x="8990" y="2175"/>
                  </a:cubicBezTo>
                  <a:cubicBezTo>
                    <a:pt x="8954" y="2151"/>
                    <a:pt x="8918" y="2139"/>
                    <a:pt x="8883" y="2127"/>
                  </a:cubicBezTo>
                  <a:cubicBezTo>
                    <a:pt x="8454" y="1520"/>
                    <a:pt x="8132" y="1056"/>
                    <a:pt x="7561" y="698"/>
                  </a:cubicBezTo>
                  <a:cubicBezTo>
                    <a:pt x="7000" y="318"/>
                    <a:pt x="5978" y="0"/>
                    <a:pt x="5038" y="0"/>
                  </a:cubicBezTo>
                  <a:close/>
                </a:path>
              </a:pathLst>
            </a:custGeom>
            <a:solidFill>
              <a:srgbClr val="FF7A7A"/>
            </a:solidFill>
            <a:ln w="9525" cap="flat" cmpd="sng">
              <a:solidFill>
                <a:srgbClr val="FF7A7A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755">
                <a:buClr>
                  <a:srgbClr val="000000"/>
                </a:buClr>
                <a:defRPr/>
              </a:pPr>
              <a:endParaRPr sz="2801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5" name="Color wheel &amp; 3 Minute Countdown With Music ｜ 3 phút đếm ngược">
            <a:hlinkClick r:id="" action="ppaction://media"/>
            <a:extLst>
              <a:ext uri="{FF2B5EF4-FFF2-40B4-BE49-F238E27FC236}">
                <a16:creationId xmlns:a16="http://schemas.microsoft.com/office/drawing/2014/main" id="{E64E4D65-6A0E-24C6-D5B2-82D85F5AE72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24501" y="-64956"/>
            <a:ext cx="2844800" cy="1485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61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14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3666736-7416-716A-12C3-E613147E74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0598058"/>
              </p:ext>
            </p:extLst>
          </p:nvPr>
        </p:nvGraphicFramePr>
        <p:xfrm>
          <a:off x="0" y="114300"/>
          <a:ext cx="18288000" cy="1051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>
                  <a:extLst>
                    <a:ext uri="{9D8B030D-6E8A-4147-A177-3AD203B41FA5}">
                      <a16:colId xmlns:a16="http://schemas.microsoft.com/office/drawing/2014/main" val="2394052267"/>
                    </a:ext>
                  </a:extLst>
                </a:gridCol>
                <a:gridCol w="3657600">
                  <a:extLst>
                    <a:ext uri="{9D8B030D-6E8A-4147-A177-3AD203B41FA5}">
                      <a16:colId xmlns:a16="http://schemas.microsoft.com/office/drawing/2014/main" val="779707741"/>
                    </a:ext>
                  </a:extLst>
                </a:gridCol>
                <a:gridCol w="12115800">
                  <a:extLst>
                    <a:ext uri="{9D8B030D-6E8A-4147-A177-3AD203B41FA5}">
                      <a16:colId xmlns:a16="http://schemas.microsoft.com/office/drawing/2014/main" val="1012111687"/>
                    </a:ext>
                  </a:extLst>
                </a:gridCol>
              </a:tblGrid>
              <a:tr h="1752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4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Yếu tố Hán Việt</a:t>
                      </a:r>
                      <a:endParaRPr lang="en-US" sz="4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4400" dirty="0">
                          <a:latin typeface="+mj-lt"/>
                        </a:rPr>
                        <a:t>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400" dirty="0" err="1">
                          <a:solidFill>
                            <a:schemeClr val="tx1"/>
                          </a:solidFill>
                          <a:latin typeface="+mj-lt"/>
                        </a:rPr>
                        <a:t>Nghĩa</a:t>
                      </a:r>
                      <a:r>
                        <a:rPr lang="en-US" sz="44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solidFill>
                            <a:schemeClr val="tx1"/>
                          </a:solidFill>
                          <a:latin typeface="+mj-lt"/>
                        </a:rPr>
                        <a:t>của</a:t>
                      </a:r>
                      <a:r>
                        <a:rPr lang="en-US" sz="44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solidFill>
                            <a:schemeClr val="tx1"/>
                          </a:solidFill>
                          <a:latin typeface="+mj-lt"/>
                        </a:rPr>
                        <a:t>yếu</a:t>
                      </a:r>
                      <a:r>
                        <a:rPr lang="en-US" sz="44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solidFill>
                            <a:schemeClr val="tx1"/>
                          </a:solidFill>
                          <a:latin typeface="+mj-lt"/>
                        </a:rPr>
                        <a:t>tố</a:t>
                      </a:r>
                      <a:r>
                        <a:rPr lang="en-US" sz="44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solidFill>
                            <a:schemeClr val="tx1"/>
                          </a:solidFill>
                          <a:latin typeface="+mj-lt"/>
                        </a:rPr>
                        <a:t>Hán</a:t>
                      </a:r>
                      <a:r>
                        <a:rPr lang="en-US" sz="44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solidFill>
                            <a:schemeClr val="tx1"/>
                          </a:solidFill>
                          <a:latin typeface="+mj-lt"/>
                        </a:rPr>
                        <a:t>Việt</a:t>
                      </a:r>
                      <a:endParaRPr lang="en-US" sz="44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4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Từ có yếu tố Hán Việt tương ứng</a:t>
                      </a:r>
                      <a:endParaRPr lang="en-US" sz="4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sz="44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1923929"/>
                  </a:ext>
                </a:extLst>
              </a:tr>
              <a:tr h="16383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4400" b="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4400" b="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vi-VN" sz="4400" b="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en-US" sz="4400" dirty="0">
                        <a:latin typeface="+mj-lt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4400" b="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giữa, khoảng giữa</a:t>
                      </a:r>
                      <a:endParaRPr lang="en-US" sz="4400" b="0" i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sz="4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4400" dirty="0">
                          <a:solidFill>
                            <a:srgbClr val="FF0000"/>
                          </a:solidFill>
                          <a:latin typeface="+mj-lt"/>
                        </a:rPr>
                        <a:t>Trung gian, dân gian, dương gian, không gian, nhân gian, thế gian, trần gian</a:t>
                      </a:r>
                      <a:r>
                        <a:rPr lang="en-US" sz="4400" dirty="0">
                          <a:solidFill>
                            <a:srgbClr val="FF0000"/>
                          </a:solidFill>
                          <a:latin typeface="+mj-lt"/>
                        </a:rPr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777093"/>
                  </a:ext>
                </a:extLst>
              </a:tr>
              <a:tr h="15162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4400" b="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4400" b="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2</a:t>
                      </a:r>
                      <a:endParaRPr lang="en-US" sz="4400" dirty="0">
                        <a:latin typeface="+mj-lt"/>
                      </a:endParaRP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400" b="0" i="1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khó</a:t>
                      </a:r>
                      <a:r>
                        <a:rPr lang="en-US" sz="4400" b="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400" b="0" i="1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khăn</a:t>
                      </a:r>
                      <a:r>
                        <a:rPr lang="en-US" sz="4400" b="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4400" b="0" i="1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vất</a:t>
                      </a:r>
                      <a:r>
                        <a:rPr lang="en-US" sz="4400" b="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4400" b="0" i="1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vả</a:t>
                      </a:r>
                      <a:r>
                        <a:rPr lang="en-US" sz="4400" b="0" i="1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en-US" sz="4400" b="0" i="1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endParaRPr lang="en-US" sz="4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vi-VN" sz="4400" dirty="0">
                          <a:solidFill>
                            <a:schemeClr val="tx1"/>
                          </a:solidFill>
                          <a:latin typeface="+mj-lt"/>
                        </a:rPr>
                        <a:t>Gian khổ, gian nan, gian nguy,</a:t>
                      </a:r>
                      <a:r>
                        <a:rPr lang="en-US" sz="44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vi-VN" sz="4400" dirty="0">
                          <a:solidFill>
                            <a:schemeClr val="tx1"/>
                          </a:solidFill>
                          <a:latin typeface="+mj-lt"/>
                        </a:rPr>
                        <a:t> gian truân,</a:t>
                      </a:r>
                      <a:r>
                        <a:rPr lang="en-US" sz="44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solidFill>
                            <a:schemeClr val="tx1"/>
                          </a:solidFill>
                          <a:latin typeface="+mj-lt"/>
                        </a:rPr>
                        <a:t>gian</a:t>
                      </a:r>
                      <a:r>
                        <a:rPr lang="en-US" sz="44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solidFill>
                            <a:schemeClr val="tx1"/>
                          </a:solidFill>
                          <a:latin typeface="+mj-lt"/>
                        </a:rPr>
                        <a:t>khó</a:t>
                      </a:r>
                      <a:r>
                        <a:rPr lang="vi-VN" sz="4400" dirty="0">
                          <a:solidFill>
                            <a:schemeClr val="tx1"/>
                          </a:solidFill>
                          <a:latin typeface="+mj-lt"/>
                        </a:rPr>
                        <a:t>...</a:t>
                      </a:r>
                      <a:endParaRPr lang="en-US" sz="4400" dirty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endParaRPr lang="en-US" sz="44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0198475"/>
                  </a:ext>
                </a:extLst>
              </a:tr>
              <a:tr h="811007">
                <a:tc>
                  <a:txBody>
                    <a:bodyPr/>
                    <a:lstStyle/>
                    <a:p>
                      <a:r>
                        <a:rPr lang="en-US" sz="4400" dirty="0">
                          <a:latin typeface="+mj-lt"/>
                        </a:rPr>
                        <a:t>Nam 1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400" dirty="0" err="1">
                          <a:latin typeface="+mj-lt"/>
                        </a:rPr>
                        <a:t>ph</a:t>
                      </a:r>
                      <a:r>
                        <a:rPr lang="vi-VN" sz="4400" dirty="0">
                          <a:latin typeface="+mj-lt"/>
                        </a:rPr>
                        <a:t>ươ</a:t>
                      </a:r>
                      <a:r>
                        <a:rPr lang="en-US" sz="4400" dirty="0">
                          <a:latin typeface="+mj-lt"/>
                        </a:rPr>
                        <a:t>ng </a:t>
                      </a:r>
                      <a:r>
                        <a:rPr lang="en-US" sz="4400" dirty="0" err="1">
                          <a:latin typeface="+mj-lt"/>
                        </a:rPr>
                        <a:t>nam</a:t>
                      </a:r>
                      <a:endParaRPr lang="en-US" sz="4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4400" dirty="0">
                          <a:solidFill>
                            <a:srgbClr val="FF0000"/>
                          </a:solidFill>
                          <a:latin typeface="+mj-lt"/>
                        </a:rPr>
                        <a:t>Kim chỉ nam, nam phong,phương nam</a:t>
                      </a:r>
                      <a:r>
                        <a:rPr lang="en-US" sz="4400" dirty="0">
                          <a:solidFill>
                            <a:srgbClr val="FF0000"/>
                          </a:solidFill>
                          <a:latin typeface="+mj-lt"/>
                        </a:rPr>
                        <a:t>,</a:t>
                      </a:r>
                      <a:r>
                        <a:rPr lang="en-US" sz="4400" dirty="0" err="1">
                          <a:solidFill>
                            <a:srgbClr val="FF0000"/>
                          </a:solidFill>
                          <a:latin typeface="+mj-lt"/>
                        </a:rPr>
                        <a:t>cực</a:t>
                      </a:r>
                      <a:r>
                        <a:rPr lang="en-US" sz="4400" dirty="0">
                          <a:solidFill>
                            <a:srgbClr val="FF0000"/>
                          </a:solidFill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solidFill>
                            <a:srgbClr val="FF0000"/>
                          </a:solidFill>
                          <a:latin typeface="+mj-lt"/>
                        </a:rPr>
                        <a:t>nam,nam</a:t>
                      </a:r>
                      <a:r>
                        <a:rPr lang="en-US" sz="4400" dirty="0">
                          <a:solidFill>
                            <a:srgbClr val="FF0000"/>
                          </a:solidFill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solidFill>
                            <a:srgbClr val="FF0000"/>
                          </a:solidFill>
                          <a:latin typeface="+mj-lt"/>
                        </a:rPr>
                        <a:t>cực</a:t>
                      </a:r>
                      <a:r>
                        <a:rPr lang="en-US" sz="4400" dirty="0">
                          <a:solidFill>
                            <a:srgbClr val="FF0000"/>
                          </a:solidFill>
                          <a:latin typeface="+mj-lt"/>
                        </a:rPr>
                        <a:t>.</a:t>
                      </a:r>
                      <a:endParaRPr lang="pl-PL" sz="44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  <a:p>
                      <a:endParaRPr lang="en-US" sz="44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0635556"/>
                  </a:ext>
                </a:extLst>
              </a:tr>
              <a:tr h="811007">
                <a:tc>
                  <a:txBody>
                    <a:bodyPr/>
                    <a:lstStyle/>
                    <a:p>
                      <a:r>
                        <a:rPr lang="en-US" sz="4400" dirty="0">
                          <a:latin typeface="+mj-lt"/>
                        </a:rPr>
                        <a:t>Nam 2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4400" dirty="0"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latin typeface="+mj-lt"/>
                        </a:rPr>
                        <a:t>nam</a:t>
                      </a:r>
                      <a:r>
                        <a:rPr lang="en-US" sz="4400" dirty="0"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latin typeface="+mj-lt"/>
                        </a:rPr>
                        <a:t>giới</a:t>
                      </a:r>
                      <a:endParaRPr lang="en-US" sz="4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4400" dirty="0">
                          <a:solidFill>
                            <a:schemeClr val="tx1"/>
                          </a:solidFill>
                          <a:latin typeface="+mj-lt"/>
                        </a:rPr>
                        <a:t>Nam quyền,nam sinh,nam tính</a:t>
                      </a:r>
                      <a:r>
                        <a:rPr lang="en-US" sz="4400" dirty="0">
                          <a:solidFill>
                            <a:schemeClr val="tx1"/>
                          </a:solidFill>
                          <a:latin typeface="+mj-lt"/>
                        </a:rPr>
                        <a:t>, </a:t>
                      </a:r>
                      <a:r>
                        <a:rPr lang="en-US" sz="4400" dirty="0" err="1">
                          <a:solidFill>
                            <a:schemeClr val="tx1"/>
                          </a:solidFill>
                          <a:latin typeface="+mj-lt"/>
                        </a:rPr>
                        <a:t>nam</a:t>
                      </a:r>
                      <a:r>
                        <a:rPr lang="en-US" sz="44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solidFill>
                            <a:schemeClr val="tx1"/>
                          </a:solidFill>
                          <a:latin typeface="+mj-lt"/>
                        </a:rPr>
                        <a:t>giới,nam</a:t>
                      </a:r>
                      <a:r>
                        <a:rPr lang="en-US" sz="44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solidFill>
                            <a:schemeClr val="tx1"/>
                          </a:solidFill>
                          <a:latin typeface="+mj-lt"/>
                        </a:rPr>
                        <a:t>tử</a:t>
                      </a:r>
                      <a:r>
                        <a:rPr lang="en-US" sz="440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4400" dirty="0" err="1">
                          <a:solidFill>
                            <a:schemeClr val="tx1"/>
                          </a:solidFill>
                          <a:latin typeface="+mj-lt"/>
                        </a:rPr>
                        <a:t>hán</a:t>
                      </a:r>
                      <a:endParaRPr lang="pl-PL" sz="4400" dirty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endParaRPr lang="en-US" sz="4400" dirty="0">
                        <a:solidFill>
                          <a:srgbClr val="FF0000"/>
                        </a:solidFill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1904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416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D5EAEB-FC6D-86E0-7A5B-A639DE7A00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DC2C569-3CB9-3457-AE1A-6AE3393883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385989"/>
              </p:ext>
            </p:extLst>
          </p:nvPr>
        </p:nvGraphicFramePr>
        <p:xfrm>
          <a:off x="0" y="190500"/>
          <a:ext cx="18288000" cy="107199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7643">
                  <a:extLst>
                    <a:ext uri="{9D8B030D-6E8A-4147-A177-3AD203B41FA5}">
                      <a16:colId xmlns:a16="http://schemas.microsoft.com/office/drawing/2014/main" val="3458902858"/>
                    </a:ext>
                  </a:extLst>
                </a:gridCol>
                <a:gridCol w="5031637">
                  <a:extLst>
                    <a:ext uri="{9D8B030D-6E8A-4147-A177-3AD203B41FA5}">
                      <a16:colId xmlns:a16="http://schemas.microsoft.com/office/drawing/2014/main" val="2697795159"/>
                    </a:ext>
                  </a:extLst>
                </a:gridCol>
                <a:gridCol w="3805847">
                  <a:extLst>
                    <a:ext uri="{9D8B030D-6E8A-4147-A177-3AD203B41FA5}">
                      <a16:colId xmlns:a16="http://schemas.microsoft.com/office/drawing/2014/main" val="1666435606"/>
                    </a:ext>
                  </a:extLst>
                </a:gridCol>
                <a:gridCol w="3352252">
                  <a:extLst>
                    <a:ext uri="{9D8B030D-6E8A-4147-A177-3AD203B41FA5}">
                      <a16:colId xmlns:a16="http://schemas.microsoft.com/office/drawing/2014/main" val="3155505436"/>
                    </a:ext>
                  </a:extLst>
                </a:gridCol>
                <a:gridCol w="3730621">
                  <a:extLst>
                    <a:ext uri="{9D8B030D-6E8A-4147-A177-3AD203B41FA5}">
                      <a16:colId xmlns:a16="http://schemas.microsoft.com/office/drawing/2014/main" val="2471828391"/>
                    </a:ext>
                  </a:extLst>
                </a:gridCol>
              </a:tblGrid>
              <a:tr h="617086"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Tốt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 đạt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2852080427"/>
                  </a:ext>
                </a:extLst>
              </a:tr>
              <a:tr h="4823729"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Xếp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Xếp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Xếp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vào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nhóm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còn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còn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thiếu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 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1246151333"/>
                  </a:ext>
                </a:extLst>
              </a:tr>
              <a:tr h="1318193"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2358307045"/>
                  </a:ext>
                </a:extLst>
              </a:tr>
              <a:tr h="2720407"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914400" indent="-457200" algn="l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khoa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mắc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lỗi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914400" indent="-457200" algn="l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Hoàn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tương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khoa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mắc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lỗi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Sản phẩm  trình bày tương đối đẹp và có mắc ít lỗi chính tả.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mắc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lỗi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3613032960"/>
                  </a:ext>
                </a:extLst>
              </a:tr>
              <a:tr h="617086"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503028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9999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19600" y="162593"/>
            <a:ext cx="9149836" cy="1524508"/>
            <a:chOff x="0" y="0"/>
            <a:chExt cx="2409833" cy="40151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09833" cy="401517"/>
            </a:xfrm>
            <a:custGeom>
              <a:avLst/>
              <a:gdLst/>
              <a:ahLst/>
              <a:cxnLst/>
              <a:rect l="l" t="t" r="r" b="b"/>
              <a:pathLst>
                <a:path w="2409833" h="401517">
                  <a:moveTo>
                    <a:pt x="43152" y="0"/>
                  </a:moveTo>
                  <a:lnTo>
                    <a:pt x="2366681" y="0"/>
                  </a:lnTo>
                  <a:cubicBezTo>
                    <a:pt x="2378126" y="0"/>
                    <a:pt x="2389102" y="4546"/>
                    <a:pt x="2397194" y="12639"/>
                  </a:cubicBezTo>
                  <a:cubicBezTo>
                    <a:pt x="2405287" y="20732"/>
                    <a:pt x="2409833" y="31708"/>
                    <a:pt x="2409833" y="43152"/>
                  </a:cubicBezTo>
                  <a:lnTo>
                    <a:pt x="2409833" y="358364"/>
                  </a:lnTo>
                  <a:cubicBezTo>
                    <a:pt x="2409833" y="382197"/>
                    <a:pt x="2390513" y="401517"/>
                    <a:pt x="2366681" y="401517"/>
                  </a:cubicBezTo>
                  <a:lnTo>
                    <a:pt x="43152" y="401517"/>
                  </a:lnTo>
                  <a:cubicBezTo>
                    <a:pt x="19320" y="401517"/>
                    <a:pt x="0" y="382197"/>
                    <a:pt x="0" y="358364"/>
                  </a:cubicBezTo>
                  <a:lnTo>
                    <a:pt x="0" y="43152"/>
                  </a:lnTo>
                  <a:cubicBezTo>
                    <a:pt x="0" y="19320"/>
                    <a:pt x="19320" y="0"/>
                    <a:pt x="43152" y="0"/>
                  </a:cubicBezTo>
                  <a:close/>
                </a:path>
              </a:pathLst>
            </a:custGeom>
            <a:solidFill>
              <a:srgbClr val="FFC65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409833" cy="4396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-3085787" y="6755690"/>
            <a:ext cx="6171574" cy="4358674"/>
          </a:xfrm>
          <a:custGeom>
            <a:avLst/>
            <a:gdLst/>
            <a:ahLst/>
            <a:cxnLst/>
            <a:rect l="l" t="t" r="r" b="b"/>
            <a:pathLst>
              <a:path w="6171574" h="4358674">
                <a:moveTo>
                  <a:pt x="0" y="0"/>
                </a:moveTo>
                <a:lnTo>
                  <a:pt x="6171574" y="0"/>
                </a:lnTo>
                <a:lnTo>
                  <a:pt x="6171574" y="4358674"/>
                </a:lnTo>
                <a:lnTo>
                  <a:pt x="0" y="43586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5941626" y="6755690"/>
            <a:ext cx="6171574" cy="4358674"/>
          </a:xfrm>
          <a:custGeom>
            <a:avLst/>
            <a:gdLst/>
            <a:ahLst/>
            <a:cxnLst/>
            <a:rect l="l" t="t" r="r" b="b"/>
            <a:pathLst>
              <a:path w="6171574" h="4358674">
                <a:moveTo>
                  <a:pt x="0" y="0"/>
                </a:moveTo>
                <a:lnTo>
                  <a:pt x="6171573" y="0"/>
                </a:lnTo>
                <a:lnTo>
                  <a:pt x="6171573" y="4358674"/>
                </a:lnTo>
                <a:lnTo>
                  <a:pt x="0" y="43586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371600" y="1919932"/>
            <a:ext cx="16078200" cy="55640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70510" algn="just"/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Cho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ngữ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liệu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(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sách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giáo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khoa).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Học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sinh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giải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nghĩa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1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trong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số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các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thành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ngữ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có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yếu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tố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Hán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Việt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sau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và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đặt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câu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với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thành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ngữ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đó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: </a:t>
            </a:r>
          </a:p>
          <a:p>
            <a:pPr marL="270510" algn="just"/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a) 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vô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tiền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khoáng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hậu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 . b). 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dĩ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hòa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vi 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quý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 </a:t>
            </a:r>
          </a:p>
          <a:p>
            <a:pPr marL="270510" algn="just"/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c). 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đồng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sàng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dị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mộng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  d.)  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độc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i="1" dirty="0" err="1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nhất</a:t>
            </a:r>
            <a:r>
              <a:rPr lang="en-US" sz="4000" i="1" dirty="0">
                <a:solidFill>
                  <a:schemeClr val="dk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i="1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vô</a:t>
            </a:r>
            <a:r>
              <a:rPr lang="en-US" sz="4000" i="1" dirty="0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 </a:t>
            </a:r>
            <a:r>
              <a:rPr lang="en-US" sz="4000" i="1" dirty="0" err="1">
                <a:solidFill>
                  <a:srgbClr val="000000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rPr>
              <a:t>nhị</a:t>
            </a:r>
            <a:endParaRPr lang="en-US" sz="4000" dirty="0">
              <a:solidFill>
                <a:srgbClr val="000000"/>
              </a:solidFill>
              <a:latin typeface="Times New Roman" panose="02020603050405020304" pitchFamily="18" charset="0"/>
              <a:ea typeface="Noto Serif"/>
              <a:cs typeface="Times New Roman" panose="02020603050405020304" pitchFamily="18" charset="0"/>
              <a:sym typeface="Noto Serif"/>
            </a:endParaRPr>
          </a:p>
          <a:p>
            <a:pPr marL="740081" lvl="1" indent="-370041" algn="l">
              <a:lnSpc>
                <a:spcPts val="6204"/>
              </a:lnSpc>
              <a:buAutoNum type="arabicPeriod"/>
            </a:pP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Học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sinh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làm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việc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theo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nhóm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cặp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đôi</a:t>
            </a:r>
            <a:r>
              <a:rPr lang="vi-VN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sử dụng kĩ thuật Think – pair – share.</a:t>
            </a:r>
            <a:endParaRPr lang="en-US" sz="4000" dirty="0">
              <a:solidFill>
                <a:srgbClr val="000000"/>
              </a:solidFill>
              <a:latin typeface="Times New Roman" panose="02020603050405020304" pitchFamily="18" charset="0"/>
              <a:ea typeface="Noto Serif"/>
              <a:cs typeface="Times New Roman" panose="02020603050405020304" pitchFamily="18" charset="0"/>
              <a:sym typeface="Noto Serif"/>
            </a:endParaRPr>
          </a:p>
          <a:p>
            <a:pPr marL="740081" lvl="1" indent="-370041" algn="l">
              <a:lnSpc>
                <a:spcPts val="6204"/>
              </a:lnSpc>
              <a:buAutoNum type="arabicPeriod"/>
            </a:pP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Thời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gian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: </a:t>
            </a:r>
            <a:r>
              <a:rPr lang="vi-VN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3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phút</a:t>
            </a:r>
            <a:endParaRPr lang="en-US" sz="4000" dirty="0">
              <a:solidFill>
                <a:srgbClr val="000000"/>
              </a:solidFill>
              <a:latin typeface="Times New Roman" panose="02020603050405020304" pitchFamily="18" charset="0"/>
              <a:ea typeface="Noto Serif"/>
              <a:cs typeface="Times New Roman" panose="02020603050405020304" pitchFamily="18" charset="0"/>
              <a:sym typeface="Noto Serif"/>
            </a:endParaRPr>
          </a:p>
          <a:p>
            <a:pPr marL="740081" lvl="1" indent="-370041" algn="l">
              <a:lnSpc>
                <a:spcPts val="6204"/>
              </a:lnSpc>
              <a:buAutoNum type="arabicPeriod"/>
            </a:pP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Hết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thời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gian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,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học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sinh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chia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sẻ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với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các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bạn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cùng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lớp</a:t>
            </a:r>
            <a:endParaRPr lang="en-US" sz="4000" dirty="0">
              <a:solidFill>
                <a:srgbClr val="000000"/>
              </a:solidFill>
              <a:latin typeface="Times New Roman" panose="02020603050405020304" pitchFamily="18" charset="0"/>
              <a:ea typeface="Noto Serif"/>
              <a:cs typeface="Times New Roman" panose="02020603050405020304" pitchFamily="18" charset="0"/>
              <a:sym typeface="Noto Serif"/>
            </a:endParaRPr>
          </a:p>
          <a:p>
            <a:pPr marL="740081" lvl="1" indent="-370041" algn="l">
              <a:lnSpc>
                <a:spcPts val="6204"/>
              </a:lnSpc>
              <a:buAutoNum type="arabicPeriod"/>
            </a:pP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Các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bạn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cùng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lớp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lắng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nghe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và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phản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biện</a:t>
            </a:r>
            <a:r>
              <a:rPr lang="en-US" sz="4000" dirty="0">
                <a:solidFill>
                  <a:srgbClr val="000000"/>
                </a:solidFill>
                <a:latin typeface="Times New Roman" panose="02020603050405020304" pitchFamily="18" charset="0"/>
                <a:ea typeface="Noto Serif"/>
                <a:cs typeface="Times New Roman" panose="02020603050405020304" pitchFamily="18" charset="0"/>
                <a:sym typeface="Noto Serif"/>
              </a:rPr>
              <a:t> 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191000" y="425503"/>
            <a:ext cx="9149836" cy="8540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  <a:spcBef>
                <a:spcPct val="0"/>
              </a:spcBef>
            </a:pPr>
            <a:r>
              <a:rPr lang="en-US" sz="4999" b="1" dirty="0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 </a:t>
            </a:r>
            <a:r>
              <a:rPr lang="vi-VN" sz="4999" b="1" dirty="0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BÀI TẬP </a:t>
            </a:r>
            <a:r>
              <a:rPr lang="en-US" sz="4999" b="1" dirty="0">
                <a:solidFill>
                  <a:srgbClr val="000000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" name="Google Shape;337;p17"/>
          <p:cNvGrpSpPr/>
          <p:nvPr/>
        </p:nvGrpSpPr>
        <p:grpSpPr>
          <a:xfrm>
            <a:off x="304800" y="495300"/>
            <a:ext cx="16423711" cy="8731829"/>
            <a:chOff x="0" y="2"/>
            <a:chExt cx="5472111" cy="5110019"/>
          </a:xfrm>
        </p:grpSpPr>
        <p:sp>
          <p:nvSpPr>
            <p:cNvPr id="338" name="Google Shape;338;p17"/>
            <p:cNvSpPr/>
            <p:nvPr/>
          </p:nvSpPr>
          <p:spPr>
            <a:xfrm>
              <a:off x="0" y="2"/>
              <a:ext cx="5472111" cy="1048098"/>
            </a:xfrm>
            <a:prstGeom prst="roundRect">
              <a:avLst>
                <a:gd name="adj" fmla="val 16667"/>
              </a:avLst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4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9" name="Google Shape;339;p17"/>
            <p:cNvSpPr txBox="1"/>
            <p:nvPr/>
          </p:nvSpPr>
          <p:spPr>
            <a:xfrm>
              <a:off x="102328" y="119793"/>
              <a:ext cx="5369783" cy="94577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114300" tIns="114300" rIns="114300" bIns="114300" anchor="ctr" anchorCtr="0">
              <a:noAutofit/>
            </a:bodyPr>
            <a:lstStyle/>
            <a:p>
              <a:pPr>
                <a:lnSpc>
                  <a:spcPct val="120000"/>
                </a:lnSpc>
                <a:buClr>
                  <a:schemeClr val="lt1"/>
                </a:buClr>
                <a:buSzPts val="2000"/>
              </a:pP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a.</a:t>
              </a:r>
              <a:r>
                <a:rPr lang="en-US" sz="4400" i="1" dirty="0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vô</a:t>
              </a:r>
              <a:r>
                <a:rPr lang="en-US" sz="4400" i="1" dirty="0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tiền</a:t>
              </a:r>
              <a:r>
                <a:rPr lang="en-US" sz="4400" i="1" dirty="0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khoáng</a:t>
              </a:r>
              <a:r>
                <a:rPr lang="en-US" sz="4400" i="1" dirty="0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hậu</a:t>
              </a:r>
              <a:r>
                <a:rPr lang="en-US" sz="4400" i="1" dirty="0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</a:t>
              </a:r>
              <a:r>
                <a:rPr lang="en-US" sz="4400" u="sng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Điều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</a:t>
              </a:r>
              <a:r>
                <a:rPr lang="en-US" sz="4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chưa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từng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</a:t>
              </a:r>
              <a:r>
                <a:rPr lang="en-US" sz="4400" u="sng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xảy</a:t>
              </a:r>
              <a:r>
                <a:rPr lang="en-US" sz="4400" u="sng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u="sng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ra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</a:t>
              </a:r>
              <a:r>
                <a:rPr lang="en-US" sz="4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trong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</a:t>
              </a:r>
              <a:r>
                <a:rPr lang="en-US" sz="4400" u="sng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quá</a:t>
              </a:r>
              <a:r>
                <a:rPr lang="en-US" sz="4400" u="sng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u="sng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khứ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</a:t>
              </a:r>
              <a:r>
                <a:rPr lang="en-US" sz="4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và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cũng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rất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khó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xảy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ra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trong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</a:t>
              </a:r>
              <a:r>
                <a:rPr lang="en-US" sz="4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tương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lai</a:t>
              </a:r>
              <a:r>
                <a:rPr lang="en-US" sz="4400" dirty="0">
                  <a:solidFill>
                    <a:schemeClr val="bg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  </a:t>
              </a:r>
              <a:endParaRPr sz="4400" dirty="0">
                <a:solidFill>
                  <a:schemeClr val="bg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endParaRPr>
            </a:p>
          </p:txBody>
        </p:sp>
        <p:sp>
          <p:nvSpPr>
            <p:cNvPr id="340" name="Google Shape;340;p17"/>
            <p:cNvSpPr/>
            <p:nvPr/>
          </p:nvSpPr>
          <p:spPr>
            <a:xfrm>
              <a:off x="0" y="1062500"/>
              <a:ext cx="5472111" cy="1472115"/>
            </a:xfrm>
            <a:prstGeom prst="roundRect">
              <a:avLst>
                <a:gd name="adj" fmla="val 16667"/>
              </a:avLst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4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1" name="Google Shape;341;p17"/>
            <p:cNvSpPr txBox="1"/>
            <p:nvPr/>
          </p:nvSpPr>
          <p:spPr>
            <a:xfrm>
              <a:off x="71863" y="1134363"/>
              <a:ext cx="5328385" cy="1328389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spcFirstLastPara="1" wrap="square" lIns="114300" tIns="114300" rIns="114300" bIns="114300" anchor="ctr" anchorCtr="0">
              <a:noAutofit/>
            </a:bodyPr>
            <a:lstStyle/>
            <a:p>
              <a:pPr algn="just">
                <a:lnSpc>
                  <a:spcPct val="90000"/>
                </a:lnSpc>
                <a:buClr>
                  <a:schemeClr val="lt1"/>
                </a:buClr>
                <a:buSzPts val="2000"/>
              </a:pP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b. </a:t>
              </a:r>
              <a:r>
                <a:rPr lang="en-US" sz="4400" i="1" dirty="0" err="1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dĩ</a:t>
              </a:r>
              <a:r>
                <a:rPr lang="en-US" sz="4400" i="1" dirty="0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hòa</a:t>
              </a:r>
              <a:r>
                <a:rPr lang="en-US" sz="4400" i="1" dirty="0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vi </a:t>
              </a:r>
              <a:r>
                <a:rPr lang="en-US" sz="4400" i="1" dirty="0" err="1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quý</a:t>
              </a:r>
              <a:r>
                <a:rPr lang="en-US" sz="4400" i="1" dirty="0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: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Lấy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sự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hài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hòa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,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hòa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khí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làm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mục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đích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cao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nhất</a:t>
              </a:r>
              <a:endParaRPr sz="4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2" name="Google Shape;342;p17"/>
            <p:cNvSpPr/>
            <p:nvPr/>
          </p:nvSpPr>
          <p:spPr>
            <a:xfrm>
              <a:off x="0" y="2549015"/>
              <a:ext cx="5472111" cy="1269723"/>
            </a:xfrm>
            <a:prstGeom prst="roundRect">
              <a:avLst>
                <a:gd name="adj" fmla="val 16667"/>
              </a:avLst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4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3" name="Google Shape;343;p17"/>
            <p:cNvSpPr txBox="1"/>
            <p:nvPr/>
          </p:nvSpPr>
          <p:spPr>
            <a:xfrm>
              <a:off x="0" y="2601942"/>
              <a:ext cx="5348145" cy="114575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14300" tIns="114300" rIns="114300" bIns="114300" anchor="ctr" anchorCtr="0">
              <a:noAutofit/>
            </a:bodyPr>
            <a:lstStyle/>
            <a:p>
              <a:pPr algn="just">
                <a:lnSpc>
                  <a:spcPct val="120000"/>
                </a:lnSpc>
                <a:buClr>
                  <a:schemeClr val="lt1"/>
                </a:buClr>
                <a:buSzPts val="2000"/>
              </a:pP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c.</a:t>
              </a:r>
              <a:r>
                <a:rPr lang="en-US" sz="4400" i="1" dirty="0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chemeClr val="accent2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đồng</a:t>
              </a:r>
              <a:r>
                <a:rPr lang="en-US" sz="4400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chemeClr val="accent2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sàng</a:t>
              </a:r>
              <a:r>
                <a:rPr lang="en-US" sz="4400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chemeClr val="accent2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dị</a:t>
              </a:r>
              <a:r>
                <a:rPr lang="en-US" sz="4400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chemeClr val="accent2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mộng</a:t>
              </a:r>
              <a:r>
                <a:rPr lang="en-US" sz="4400" i="1" dirty="0">
                  <a:solidFill>
                    <a:schemeClr val="accent2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</a:t>
              </a:r>
              <a:r>
                <a:rPr lang="en-US" sz="4400" dirty="0">
                  <a:solidFill>
                    <a:schemeClr val="accent2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(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Nghĩa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đen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) 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Cùng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nằm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một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giường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mà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giấc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mơ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khác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nhau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. (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Nghĩa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bóng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)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Sống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gần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nhau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,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nhưng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không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cùng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chí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hướng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. </a:t>
              </a:r>
              <a:endParaRPr sz="4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6" name="Google Shape;346;p17"/>
            <p:cNvSpPr/>
            <p:nvPr/>
          </p:nvSpPr>
          <p:spPr>
            <a:xfrm>
              <a:off x="0" y="4077055"/>
              <a:ext cx="5472111" cy="976395"/>
            </a:xfrm>
            <a:prstGeom prst="roundRect">
              <a:avLst>
                <a:gd name="adj" fmla="val 16667"/>
              </a:avLst>
            </a:pr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endParaRPr sz="4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7" name="Google Shape;347;p17"/>
            <p:cNvSpPr txBox="1"/>
            <p:nvPr/>
          </p:nvSpPr>
          <p:spPr>
            <a:xfrm>
              <a:off x="71863" y="4228954"/>
              <a:ext cx="5376783" cy="881067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</p:spPr>
          <p:txBody>
            <a:bodyPr spcFirstLastPara="1" wrap="square" lIns="114300" tIns="114300" rIns="114300" bIns="114300" anchor="ctr" anchorCtr="0">
              <a:noAutofit/>
            </a:bodyPr>
            <a:lstStyle/>
            <a:p>
              <a:pPr>
                <a:lnSpc>
                  <a:spcPct val="90000"/>
                </a:lnSpc>
                <a:buClr>
                  <a:schemeClr val="lt1"/>
                </a:buClr>
                <a:buSzPts val="2000"/>
              </a:pP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e.</a:t>
              </a:r>
              <a:r>
                <a:rPr lang="en-US" sz="4400" i="1" dirty="0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độc</a:t>
              </a:r>
              <a:r>
                <a:rPr lang="en-US" sz="4400" i="1" dirty="0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nhất</a:t>
              </a:r>
              <a:r>
                <a:rPr lang="en-US" sz="4400" i="1" dirty="0">
                  <a:solidFill>
                    <a:schemeClr val="dk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vô</a:t>
              </a:r>
              <a:r>
                <a:rPr lang="en-US" sz="44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i="1" dirty="0" err="1">
                  <a:solidFill>
                    <a:srgbClr val="000000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nhị</a:t>
              </a:r>
              <a:r>
                <a:rPr lang="en-US" sz="44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 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Thứ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độc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đáo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,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chỉ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có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một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mà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không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có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 </a:t>
              </a:r>
              <a:r>
                <a:rPr lang="en-US" sz="4400" dirty="0" err="1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hai</a:t>
              </a:r>
              <a:r>
                <a:rPr lang="en-US" sz="4400" dirty="0">
                  <a:solidFill>
                    <a:schemeClr val="lt1"/>
                  </a:solidFill>
                  <a:latin typeface="Times New Roman" panose="02020603050405020304" pitchFamily="18" charset="0"/>
                  <a:ea typeface="Roboto Condensed"/>
                  <a:cs typeface="Times New Roman" panose="02020603050405020304" pitchFamily="18" charset="0"/>
                  <a:sym typeface="Roboto Condensed"/>
                </a:rPr>
                <a:t>.</a:t>
              </a:r>
              <a:endParaRPr sz="4400" dirty="0">
                <a:solidFill>
                  <a:schemeClr val="lt1"/>
                </a:solidFill>
                <a:latin typeface="Times New Roman" panose="02020603050405020304" pitchFamily="18" charset="0"/>
                <a:ea typeface="Roboto Condensed"/>
                <a:cs typeface="Times New Roman" panose="02020603050405020304" pitchFamily="18" charset="0"/>
                <a:sym typeface="Roboto Condensed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585A95-4856-7DAA-DFD1-F29EA84B1B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17E501F-B71A-E406-8D21-0622156B94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061812"/>
              </p:ext>
            </p:extLst>
          </p:nvPr>
        </p:nvGraphicFramePr>
        <p:xfrm>
          <a:off x="0" y="190500"/>
          <a:ext cx="18288000" cy="104997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7643">
                  <a:extLst>
                    <a:ext uri="{9D8B030D-6E8A-4147-A177-3AD203B41FA5}">
                      <a16:colId xmlns:a16="http://schemas.microsoft.com/office/drawing/2014/main" val="3458902858"/>
                    </a:ext>
                  </a:extLst>
                </a:gridCol>
                <a:gridCol w="5031637">
                  <a:extLst>
                    <a:ext uri="{9D8B030D-6E8A-4147-A177-3AD203B41FA5}">
                      <a16:colId xmlns:a16="http://schemas.microsoft.com/office/drawing/2014/main" val="2697795159"/>
                    </a:ext>
                  </a:extLst>
                </a:gridCol>
                <a:gridCol w="3805847">
                  <a:extLst>
                    <a:ext uri="{9D8B030D-6E8A-4147-A177-3AD203B41FA5}">
                      <a16:colId xmlns:a16="http://schemas.microsoft.com/office/drawing/2014/main" val="1666435606"/>
                    </a:ext>
                  </a:extLst>
                </a:gridCol>
                <a:gridCol w="3352252">
                  <a:extLst>
                    <a:ext uri="{9D8B030D-6E8A-4147-A177-3AD203B41FA5}">
                      <a16:colId xmlns:a16="http://schemas.microsoft.com/office/drawing/2014/main" val="3155505436"/>
                    </a:ext>
                  </a:extLst>
                </a:gridCol>
                <a:gridCol w="3730621">
                  <a:extLst>
                    <a:ext uri="{9D8B030D-6E8A-4147-A177-3AD203B41FA5}">
                      <a16:colId xmlns:a16="http://schemas.microsoft.com/office/drawing/2014/main" val="2471828391"/>
                    </a:ext>
                  </a:extLst>
                </a:gridCol>
              </a:tblGrid>
              <a:tr h="617086"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Tốt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 đạt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2852080427"/>
                  </a:ext>
                </a:extLst>
              </a:tr>
              <a:tr h="4823729"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vi-VN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vi-VN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hay.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vi-VN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</a:t>
                      </a:r>
                      <a:r>
                        <a:rPr lang="vi-VN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vi-VN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hay.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vi-VN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Đặt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câu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</a:t>
                      </a:r>
                      <a:r>
                        <a:rPr lang="vi-VN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ngữ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pháp,ch</a:t>
                      </a:r>
                      <a:r>
                        <a:rPr lang="vi-VN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1246151333"/>
                  </a:ext>
                </a:extLst>
              </a:tr>
              <a:tr h="1318193"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2358307045"/>
                  </a:ext>
                </a:extLst>
              </a:tr>
              <a:tr h="2720407"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914400" indent="-457200" algn="l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khoa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mắc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lỗi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914400" indent="-457200" algn="l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Hoàn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thành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thời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gian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định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tương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khoa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mắc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lỗi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Sản phẩm  trình bày tương đối đẹp và có mắc ít lỗi chính tả.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mắc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lỗi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3613032960"/>
                  </a:ext>
                </a:extLst>
              </a:tr>
              <a:tr h="617086"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503028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2778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36176AC-7492-A3E9-E7C9-770A9BAC52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673031"/>
              </p:ext>
            </p:extLst>
          </p:nvPr>
        </p:nvGraphicFramePr>
        <p:xfrm>
          <a:off x="457200" y="2247900"/>
          <a:ext cx="11148238" cy="40290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872">
                  <a:extLst>
                    <a:ext uri="{9D8B030D-6E8A-4147-A177-3AD203B41FA5}">
                      <a16:colId xmlns:a16="http://schemas.microsoft.com/office/drawing/2014/main" val="3892418014"/>
                    </a:ext>
                  </a:extLst>
                </a:gridCol>
                <a:gridCol w="3040428">
                  <a:extLst>
                    <a:ext uri="{9D8B030D-6E8A-4147-A177-3AD203B41FA5}">
                      <a16:colId xmlns:a16="http://schemas.microsoft.com/office/drawing/2014/main" val="2646350847"/>
                    </a:ext>
                  </a:extLst>
                </a:gridCol>
                <a:gridCol w="6378938">
                  <a:extLst>
                    <a:ext uri="{9D8B030D-6E8A-4147-A177-3AD203B41FA5}">
                      <a16:colId xmlns:a16="http://schemas.microsoft.com/office/drawing/2014/main" val="1146056812"/>
                    </a:ext>
                  </a:extLst>
                </a:gridCol>
              </a:tblGrid>
              <a:tr h="7562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 dirty="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TT</a:t>
                      </a:r>
                      <a:endParaRPr lang="en-US" sz="4200" b="1" kern="100" dirty="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 dirty="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Từ Hán Việt</a:t>
                      </a:r>
                      <a:endParaRPr lang="en-US" sz="4200" b="1" kern="100" dirty="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 dirty="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Giải nghĩa</a:t>
                      </a:r>
                      <a:endParaRPr lang="en-US" sz="4200" b="1" kern="100" dirty="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917970"/>
                  </a:ext>
                </a:extLst>
              </a:tr>
              <a:tr h="6544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 dirty="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1</a:t>
                      </a:r>
                      <a:endParaRPr lang="en-US" sz="4200" b="1" kern="100" dirty="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 dirty="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Trung thu</a:t>
                      </a:r>
                      <a:endParaRPr lang="en-US" sz="4200" b="1" kern="100" dirty="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 dirty="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Giữa mùa thu</a:t>
                      </a:r>
                      <a:endParaRPr lang="en-US" sz="4200" b="1" kern="100" dirty="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719459"/>
                  </a:ext>
                </a:extLst>
              </a:tr>
              <a:tr h="6544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 dirty="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2</a:t>
                      </a:r>
                      <a:endParaRPr lang="en-US" sz="4200" b="1" kern="100" dirty="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 </a:t>
                      </a:r>
                      <a:endParaRPr lang="en-US" sz="4200" b="1" kern="10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 </a:t>
                      </a:r>
                      <a:endParaRPr lang="en-US" sz="4200" b="1" kern="10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152529"/>
                  </a:ext>
                </a:extLst>
              </a:tr>
              <a:tr h="6544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 dirty="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3</a:t>
                      </a:r>
                      <a:endParaRPr lang="en-US" sz="4200" b="1" kern="100" dirty="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 </a:t>
                      </a:r>
                      <a:endParaRPr lang="en-US" sz="4200" b="1" kern="10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 </a:t>
                      </a:r>
                      <a:endParaRPr lang="en-US" sz="4200" b="1" kern="10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2347152"/>
                  </a:ext>
                </a:extLst>
              </a:tr>
              <a:tr h="6544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 dirty="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4</a:t>
                      </a:r>
                      <a:endParaRPr lang="en-US" sz="4200" b="1" kern="100" dirty="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 </a:t>
                      </a:r>
                      <a:endParaRPr lang="en-US" sz="4200" b="1" kern="10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 </a:t>
                      </a:r>
                      <a:endParaRPr lang="en-US" sz="4200" b="1" kern="10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606904"/>
                  </a:ext>
                </a:extLst>
              </a:tr>
              <a:tr h="6544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 dirty="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5</a:t>
                      </a:r>
                      <a:endParaRPr lang="en-US" sz="4200" b="1" kern="100" dirty="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 </a:t>
                      </a:r>
                      <a:endParaRPr lang="en-US" sz="4200" b="1" kern="10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l-NL" sz="4200" b="1" kern="100" dirty="0">
                          <a:solidFill>
                            <a:srgbClr val="002060"/>
                          </a:solidFill>
                          <a:effectLst/>
                          <a:latin typeface="#9Slide03 BoosterNextFYThin" panose="02000203000000020004" pitchFamily="2" charset="0"/>
                        </a:rPr>
                        <a:t> </a:t>
                      </a:r>
                      <a:endParaRPr lang="en-US" sz="4200" b="1" kern="100" dirty="0">
                        <a:solidFill>
                          <a:srgbClr val="002060"/>
                        </a:solidFill>
                        <a:effectLst/>
                        <a:latin typeface="#9Slide03 BoosterNextFYThin" panose="02000203000000020004" pitchFamily="2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02870" marR="10287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23770"/>
                  </a:ext>
                </a:extLst>
              </a:tr>
            </a:tbl>
          </a:graphicData>
        </a:graphic>
      </p:graphicFrame>
      <p:pic>
        <p:nvPicPr>
          <p:cNvPr id="6" name="Picture 194" descr="cverwwe">
            <a:extLst>
              <a:ext uri="{FF2B5EF4-FFF2-40B4-BE49-F238E27FC236}">
                <a16:creationId xmlns:a16="http://schemas.microsoft.com/office/drawing/2014/main" id="{64C8A499-9456-6E4F-C878-60A1FA5CD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6841" y="4725480"/>
            <a:ext cx="4678730" cy="5378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DCFED12-5D7E-64FE-EF4D-C7953443AF66}"/>
              </a:ext>
            </a:extLst>
          </p:cNvPr>
          <p:cNvGrpSpPr/>
          <p:nvPr/>
        </p:nvGrpSpPr>
        <p:grpSpPr>
          <a:xfrm>
            <a:off x="12196560" y="-6016"/>
            <a:ext cx="6745000" cy="3741298"/>
            <a:chOff x="6798772" y="-1189774"/>
            <a:chExt cx="4458293" cy="2638078"/>
          </a:xfrm>
        </p:grpSpPr>
        <p:pic>
          <p:nvPicPr>
            <p:cNvPr id="1026" name="Picture 2" descr="Old book open blank pages, empty yellow paper isolated on white background">
              <a:extLst>
                <a:ext uri="{FF2B5EF4-FFF2-40B4-BE49-F238E27FC236}">
                  <a16:creationId xmlns:a16="http://schemas.microsoft.com/office/drawing/2014/main" id="{1F96AB2D-F031-8080-1F4B-6F240EACA9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98772" y="-1189774"/>
              <a:ext cx="4086714" cy="26380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8DADC49-36BE-00D9-2139-792FFCBE5896}"/>
                </a:ext>
              </a:extLst>
            </p:cNvPr>
            <p:cNvSpPr txBox="1"/>
            <p:nvPr/>
          </p:nvSpPr>
          <p:spPr>
            <a:xfrm>
              <a:off x="7758643" y="-476798"/>
              <a:ext cx="2166971" cy="651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5400" dirty="0">
                  <a:solidFill>
                    <a:srgbClr val="C00000"/>
                  </a:solidFill>
                  <a:latin typeface="#9Slide03 Arima Madurai Black" panose="00000A00000000000000" pitchFamily="2" charset="0"/>
                  <a:cs typeface="#9Slide03 Arima Madurai Black" panose="00000A00000000000000" pitchFamily="2" charset="0"/>
                </a:rPr>
                <a:t>SỔ TAY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729A7E7-42F2-E5EC-99B4-76832462700A}"/>
                </a:ext>
              </a:extLst>
            </p:cNvPr>
            <p:cNvSpPr txBox="1"/>
            <p:nvPr/>
          </p:nvSpPr>
          <p:spPr>
            <a:xfrm>
              <a:off x="7784890" y="188674"/>
              <a:ext cx="3472175" cy="651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b="1" dirty="0">
                  <a:solidFill>
                    <a:srgbClr val="002060"/>
                  </a:solidFill>
                  <a:latin typeface="#9Slide05 SVNBlenda Script" panose="02000804000000020003" pitchFamily="2" charset="0"/>
                </a:rPr>
                <a:t>TỪ HÁN VIỆT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E409318A-EDB4-10E3-F517-8906955F4857}"/>
              </a:ext>
            </a:extLst>
          </p:cNvPr>
          <p:cNvSpPr txBox="1"/>
          <p:nvPr/>
        </p:nvSpPr>
        <p:spPr>
          <a:xfrm>
            <a:off x="0" y="115585"/>
            <a:ext cx="10105509" cy="1831207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1200"/>
              </a:spcAft>
            </a:pPr>
            <a:r>
              <a:rPr lang="en-US" sz="5400" kern="100" dirty="0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1.Sưu </a:t>
            </a:r>
            <a:r>
              <a:rPr lang="en-US" sz="5400" kern="100" dirty="0" err="1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tầm</a:t>
            </a:r>
            <a:r>
              <a:rPr lang="en-US" sz="5400" kern="100" dirty="0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400" kern="100" dirty="0" err="1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ghi</a:t>
            </a:r>
            <a:r>
              <a:rPr lang="en-US" sz="5400" kern="100" dirty="0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kern="100" dirty="0" err="1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chép</a:t>
            </a:r>
            <a:r>
              <a:rPr lang="en-US" sz="5400" kern="100" dirty="0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5400" kern="100" dirty="0" err="1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5400" kern="100" dirty="0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kern="100" dirty="0" err="1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nghĩa</a:t>
            </a:r>
            <a:r>
              <a:rPr lang="en-US" sz="5400" kern="100" dirty="0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kern="100" dirty="0" err="1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ít</a:t>
            </a:r>
            <a:r>
              <a:rPr lang="en-US" sz="5400" kern="100" dirty="0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kern="100" dirty="0" err="1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5400" kern="100" dirty="0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20 </a:t>
            </a:r>
            <a:r>
              <a:rPr lang="en-US" sz="5400" kern="100" dirty="0" err="1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5400" kern="100" dirty="0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kern="100" dirty="0" err="1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Hán</a:t>
            </a:r>
            <a:r>
              <a:rPr lang="en-US" sz="5400" kern="100" dirty="0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5400" kern="100" dirty="0" err="1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Việt</a:t>
            </a:r>
            <a:r>
              <a:rPr lang="en-US" sz="5400" kern="100" dirty="0">
                <a:solidFill>
                  <a:srgbClr val="7030A0"/>
                </a:solidFill>
                <a:latin typeface="#9Slide05 Fourth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1479C7-4817-2963-550E-DFA6145E728B}"/>
              </a:ext>
            </a:extLst>
          </p:cNvPr>
          <p:cNvSpPr txBox="1"/>
          <p:nvPr/>
        </p:nvSpPr>
        <p:spPr>
          <a:xfrm>
            <a:off x="457200" y="6675124"/>
            <a:ext cx="126492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2.Sưu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văn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27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3"/>
          <p:cNvSpPr txBox="1">
            <a:spLocks noGrp="1"/>
          </p:cNvSpPr>
          <p:nvPr>
            <p:ph type="ctrTitle"/>
          </p:nvPr>
        </p:nvSpPr>
        <p:spPr>
          <a:xfrm>
            <a:off x="3203341" y="3619500"/>
            <a:ext cx="12207947" cy="3086937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ctr" anchorCtr="0">
            <a:noAutofit/>
          </a:bodyPr>
          <a:lstStyle/>
          <a:p>
            <a:pPr algn="ctr"/>
            <a:r>
              <a:rPr lang="en-US" altLang="zh-CN" sz="6600" b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accent1"/>
                </a:solidFill>
                <a:latin typeface="#9Slide05 SVNCookie" panose="020B0606040200020203" pitchFamily="34" charset="0"/>
                <a:cs typeface="Arial" panose="020B0604020202020204" pitchFamily="34" charset="0"/>
                <a:sym typeface="Arial" panose="020B0604020202020204" pitchFamily="34" charset="0"/>
              </a:rPr>
              <a:t>BÀI 4: TIẾNG C</a:t>
            </a:r>
            <a:r>
              <a:rPr lang="vi-VN" altLang="zh-CN" sz="6600" b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accent1"/>
                </a:solidFill>
                <a:latin typeface="#9Slide05 SVNCookie" panose="020B0606040200020203" pitchFamily="34" charset="0"/>
                <a:cs typeface="Arial" panose="020B0604020202020204" pitchFamily="34" charset="0"/>
                <a:sym typeface="Arial" panose="020B0604020202020204" pitchFamily="34" charset="0"/>
              </a:rPr>
              <a:t>ƯỜI</a:t>
            </a:r>
            <a:r>
              <a:rPr lang="en-US" altLang="zh-CN" sz="6600" b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accent1"/>
                </a:solidFill>
                <a:latin typeface="#9Slide05 SVNCookie" panose="020B0606040200020203" pitchFamily="34" charset="0"/>
                <a:cs typeface="Arial" panose="020B0604020202020204" pitchFamily="34" charset="0"/>
                <a:sym typeface="Arial" panose="020B0604020202020204" pitchFamily="34" charset="0"/>
              </a:rPr>
              <a:t> TRÀO PHÚNG TRONG TH</a:t>
            </a:r>
            <a:r>
              <a:rPr lang="vi-VN" altLang="zh-CN" sz="6600" b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accent1"/>
                </a:solidFill>
                <a:latin typeface="#9Slide05 SVNCookie" panose="020B0606040200020203" pitchFamily="34" charset="0"/>
                <a:cs typeface="Arial" panose="020B0604020202020204" pitchFamily="34" charset="0"/>
                <a:sym typeface="Arial" panose="020B0604020202020204" pitchFamily="34" charset="0"/>
              </a:rPr>
              <a:t>Ơ</a:t>
            </a:r>
            <a:br>
              <a:rPr lang="en-US" altLang="zh-CN" sz="6600" b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accent1"/>
                </a:solidFill>
                <a:latin typeface="#9Slide05 SVNCookie" panose="020B0606040200020203" pitchFamily="34" charset="0"/>
                <a:cs typeface="Arial" panose="020B0604020202020204" pitchFamily="34" charset="0"/>
                <a:sym typeface="Arial" panose="020B0604020202020204" pitchFamily="34" charset="0"/>
              </a:rPr>
            </a:br>
            <a:r>
              <a:rPr lang="en-US" altLang="zh-CN" sz="6600" b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accent1"/>
                </a:solidFill>
                <a:latin typeface="#9Slide05 SVNCookie" panose="020B0606040200020203" pitchFamily="34" charset="0"/>
                <a:cs typeface="Arial" panose="020B0604020202020204" pitchFamily="34" charset="0"/>
                <a:sym typeface="Arial" panose="020B0604020202020204" pitchFamily="34" charset="0"/>
              </a:rPr>
              <a:t>TIẾT 46:</a:t>
            </a:r>
            <a:r>
              <a:rPr lang="en-US" altLang="zh-CN" sz="6600" b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E1301D"/>
                </a:solidFill>
                <a:latin typeface="#9Slide05 SVNCookie" panose="020B0606040200020203" pitchFamily="34" charset="0"/>
                <a:cs typeface="Arial" panose="020B0604020202020204" pitchFamily="34" charset="0"/>
                <a:sym typeface="Arial" panose="020B0604020202020204" pitchFamily="34" charset="0"/>
              </a:rPr>
              <a:t>THỰC HÀNH TIẾNG VIỆT</a:t>
            </a:r>
            <a:br>
              <a:rPr lang="en-US" altLang="zh-CN" sz="6600" b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E1301D"/>
                </a:solidFill>
                <a:latin typeface="#9Slide05 SVNCookie" panose="020B0606040200020203" pitchFamily="34" charset="0"/>
                <a:cs typeface="Arial" panose="020B0604020202020204" pitchFamily="34" charset="0"/>
                <a:sym typeface="Arial" panose="020B0604020202020204" pitchFamily="34" charset="0"/>
              </a:rPr>
            </a:br>
            <a:r>
              <a:rPr lang="en-US" altLang="zh-CN" sz="6600" b="1" i="1" dirty="0" err="1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Nghĩa</a:t>
            </a:r>
            <a:r>
              <a:rPr lang="en-US" altLang="zh-CN" sz="6600" b="1" i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6600" b="1" i="1" dirty="0" err="1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của</a:t>
            </a:r>
            <a:r>
              <a:rPr lang="en-US" altLang="zh-CN" sz="6600" b="1" i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6600" b="1" i="1" dirty="0" err="1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một</a:t>
            </a:r>
            <a:r>
              <a:rPr lang="en-US" altLang="zh-CN" sz="6600" b="1" i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6600" b="1" i="1" dirty="0" err="1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số</a:t>
            </a:r>
            <a:r>
              <a:rPr lang="en-US" altLang="zh-CN" sz="6600" b="1" i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6600" b="1" i="1" dirty="0" err="1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từ</a:t>
            </a:r>
            <a:r>
              <a:rPr lang="en-US" altLang="zh-CN" sz="6600" b="1" i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, </a:t>
            </a:r>
            <a:r>
              <a:rPr lang="en-US" altLang="zh-CN" sz="6600" b="1" i="1" dirty="0" err="1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thành</a:t>
            </a:r>
            <a:r>
              <a:rPr lang="en-US" altLang="zh-CN" sz="6600" b="1" i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6600" b="1" i="1" dirty="0" err="1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ngữ</a:t>
            </a:r>
            <a:r>
              <a:rPr lang="en-US" altLang="zh-CN" sz="6600" b="1" i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6600" b="1" i="1" dirty="0" err="1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Hán</a:t>
            </a:r>
            <a:r>
              <a:rPr lang="en-US" altLang="zh-CN" sz="6600" b="1" i="1" dirty="0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6600" b="1" i="1" dirty="0" err="1">
                <a:ln w="19050">
                  <a:solidFill>
                    <a:schemeClr val="bg1">
                      <a:lumMod val="95000"/>
                    </a:schemeClr>
                  </a:solidFill>
                </a:ln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Việt</a:t>
            </a:r>
            <a:endParaRPr lang="zh-CN" altLang="en-US" sz="6600" b="1" i="1" dirty="0">
              <a:ln w="19050">
                <a:solidFill>
                  <a:schemeClr val="bg1">
                    <a:lumMod val="95000"/>
                  </a:schemeClr>
                </a:solidFill>
              </a:ln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8F20B19-CF58-ADE9-0A0E-98D2E82888D9}"/>
              </a:ext>
            </a:extLst>
          </p:cNvPr>
          <p:cNvGrpSpPr/>
          <p:nvPr/>
        </p:nvGrpSpPr>
        <p:grpSpPr>
          <a:xfrm>
            <a:off x="304800" y="15711"/>
            <a:ext cx="8404083" cy="1568777"/>
            <a:chOff x="600291" y="1824335"/>
            <a:chExt cx="8404083" cy="1568777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C0710612-E023-604A-84C9-CED9AF19DBF6}"/>
                </a:ext>
              </a:extLst>
            </p:cNvPr>
            <p:cNvSpPr/>
            <p:nvPr/>
          </p:nvSpPr>
          <p:spPr>
            <a:xfrm>
              <a:off x="600291" y="1824335"/>
              <a:ext cx="8404083" cy="11808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3311292"/>
                <a:satOff val="13270"/>
                <a:lumOff val="2876"/>
                <a:alphaOff val="0"/>
              </a:schemeClr>
            </a:fillRef>
            <a:effectRef idx="0">
              <a:schemeClr val="accent5">
                <a:hueOff val="-3311292"/>
                <a:satOff val="13270"/>
                <a:lumOff val="287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ectangle: Rounded Corners 4">
              <a:extLst>
                <a:ext uri="{FF2B5EF4-FFF2-40B4-BE49-F238E27FC236}">
                  <a16:creationId xmlns:a16="http://schemas.microsoft.com/office/drawing/2014/main" id="{33B21CF3-4768-3318-42A0-5EA2926EB276}"/>
                </a:ext>
              </a:extLst>
            </p:cNvPr>
            <p:cNvSpPr txBox="1"/>
            <p:nvPr/>
          </p:nvSpPr>
          <p:spPr>
            <a:xfrm>
              <a:off x="657932" y="2327596"/>
              <a:ext cx="8288799" cy="106551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654" tIns="0" rIns="317654" bIns="0" numCol="1" spcCol="1270" anchor="ctr" anchorCtr="0">
              <a:noAutofit/>
            </a:bodyPr>
            <a:lstStyle/>
            <a:p>
              <a:pPr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YÊU CẦU CẦN ĐẠT</a:t>
              </a:r>
            </a:p>
            <a:p>
              <a:pPr marL="0" lvl="0" indent="0" algn="l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4000" b="1" kern="1200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194B871-6A80-6D96-54F3-BC18D005D3C2}"/>
              </a:ext>
            </a:extLst>
          </p:cNvPr>
          <p:cNvGrpSpPr/>
          <p:nvPr/>
        </p:nvGrpSpPr>
        <p:grpSpPr>
          <a:xfrm>
            <a:off x="1143000" y="1790700"/>
            <a:ext cx="15773400" cy="7924800"/>
            <a:chOff x="600291" y="3638735"/>
            <a:chExt cx="8404083" cy="1180800"/>
          </a:xfrm>
          <a:solidFill>
            <a:schemeClr val="bg2"/>
          </a:solidFill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EEF6B302-1CD0-C7DF-EB23-CAD2B0FD3AD9}"/>
                </a:ext>
              </a:extLst>
            </p:cNvPr>
            <p:cNvSpPr/>
            <p:nvPr/>
          </p:nvSpPr>
          <p:spPr>
            <a:xfrm>
              <a:off x="600291" y="3638735"/>
              <a:ext cx="8404083" cy="118080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622584"/>
                <a:satOff val="26541"/>
                <a:lumOff val="5752"/>
                <a:alphaOff val="0"/>
              </a:schemeClr>
            </a:fillRef>
            <a:effectRef idx="0">
              <a:schemeClr val="accent5">
                <a:hueOff val="-6622584"/>
                <a:satOff val="26541"/>
                <a:lumOff val="575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ectangle: Rounded Corners 4">
              <a:extLst>
                <a:ext uri="{FF2B5EF4-FFF2-40B4-BE49-F238E27FC236}">
                  <a16:creationId xmlns:a16="http://schemas.microsoft.com/office/drawing/2014/main" id="{9FC00A9D-10DF-6F72-C0D2-8A358565F353}"/>
                </a:ext>
              </a:extLst>
            </p:cNvPr>
            <p:cNvSpPr txBox="1"/>
            <p:nvPr/>
          </p:nvSpPr>
          <p:spPr>
            <a:xfrm>
              <a:off x="657933" y="3696377"/>
              <a:ext cx="8288799" cy="106551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654" tIns="0" rIns="317654" bIns="0" numCol="1" spcCol="1270" anchor="ctr" anchorCtr="0">
              <a:noAutofit/>
            </a:bodyPr>
            <a:lstStyle/>
            <a:p>
              <a:pPr marL="0" lvl="0" indent="0" algn="just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0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đ</a:t>
              </a:r>
              <a:r>
                <a:rPr lang="vi-VN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ược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yếu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tố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thi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luật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vi-VN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thất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ngôn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bát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cú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vi-VN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tứ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tuyệt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Đ</a:t>
              </a:r>
              <a:r>
                <a:rPr lang="vi-VN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ường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luật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</a:t>
              </a:r>
              <a:r>
                <a:rPr lang="vi-VN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bố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cục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niêm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luật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vần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nhịp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đối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0" lvl="0" indent="0" algn="just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phân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tích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đ</a:t>
              </a:r>
              <a:r>
                <a:rPr lang="vi-VN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ược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tác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thủ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pháp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nghệ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thuật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chính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vi-VN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ơ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trào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kern="1200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phúng</a:t>
              </a:r>
              <a:r>
                <a:rPr lang="en-US" sz="4400" b="1" kern="1200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  <a:p>
              <a:pPr marL="0" lvl="0" indent="0" algn="just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đ</a:t>
              </a:r>
              <a:r>
                <a:rPr lang="vi-VN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ược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nghĩa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số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yếu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tố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Hán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Việt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thông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nghĩa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những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thành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ngữ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yếu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tố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Hán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Việt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đó</a:t>
              </a:r>
              <a:r>
                <a:rPr lang="en-US" sz="44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;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hiểu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đ</a:t>
              </a:r>
              <a:r>
                <a:rPr lang="vi-VN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ược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sắc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thái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nghĩa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của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ngữ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biết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lựa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chọn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sử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dụng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ngữ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phù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hợp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sắc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thái</a:t>
              </a:r>
              <a:r>
                <a:rPr lang="en-US" sz="44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4400" b="1" kern="1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19605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59ECA3D-0926-879E-80F1-AF87C211643A}"/>
              </a:ext>
            </a:extLst>
          </p:cNvPr>
          <p:cNvSpPr txBox="1"/>
          <p:nvPr/>
        </p:nvSpPr>
        <p:spPr>
          <a:xfrm>
            <a:off x="1295400" y="571500"/>
            <a:ext cx="15316200" cy="6640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sz="3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3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1:</a:t>
            </a:r>
            <a:endParaRPr lang="en-US" sz="3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sinh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lên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cáo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chuẩn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bị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ở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hoặc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yếu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án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iệt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lễ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xướng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danh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khoa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Đinh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ậu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yêu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cầu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sau</a:t>
            </a:r>
            <a:endParaRPr lang="en-US" sz="3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lphaLcParenR"/>
            </a:pP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3600" kern="1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yếu</a:t>
            </a:r>
            <a:r>
              <a:rPr lang="en-US" sz="3600" kern="1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Hán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Việt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lphaLcParenR"/>
            </a:pP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3600" kern="1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nghĩa</a:t>
            </a:r>
            <a:r>
              <a:rPr lang="en-US" sz="3600" kern="1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yếu</a:t>
            </a:r>
            <a:r>
              <a:rPr lang="en-US" sz="3600" kern="1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án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Việt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lphaLcParenR"/>
            </a:pP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3600" kern="1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600" kern="1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3600" kern="1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3600" kern="1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Hán</a:t>
            </a:r>
            <a:r>
              <a:rPr lang="en-US" sz="3600" kern="1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Việt</a:t>
            </a:r>
            <a:r>
              <a:rPr lang="en-US" sz="3600" kern="1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yếu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50000"/>
              </a:lnSpc>
              <a:buFont typeface="+mj-lt"/>
              <a:buAutoNum type="alphaLcParenR"/>
            </a:pP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Hán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Việt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yếu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nhưng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nghĩa</a:t>
            </a:r>
            <a:r>
              <a:rPr lang="en-US" sz="3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lnSpc>
                <a:spcPct val="150000"/>
              </a:lnSpc>
            </a:pPr>
            <a:r>
              <a:rPr lang="en-US" sz="3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3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3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3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3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3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việc</a:t>
            </a:r>
            <a:r>
              <a:rPr lang="en-US" sz="36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kern="1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nhóm</a:t>
            </a:r>
            <a:endParaRPr lang="en-US" sz="3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0103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91A620F-019C-CCB4-EACB-064551A8B3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4892193"/>
              </p:ext>
            </p:extLst>
          </p:nvPr>
        </p:nvGraphicFramePr>
        <p:xfrm>
          <a:off x="-18292" y="3623507"/>
          <a:ext cx="17910314" cy="55455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6940">
                  <a:extLst>
                    <a:ext uri="{9D8B030D-6E8A-4147-A177-3AD203B41FA5}">
                      <a16:colId xmlns:a16="http://schemas.microsoft.com/office/drawing/2014/main" val="1963229853"/>
                    </a:ext>
                  </a:extLst>
                </a:gridCol>
                <a:gridCol w="2052792">
                  <a:extLst>
                    <a:ext uri="{9D8B030D-6E8A-4147-A177-3AD203B41FA5}">
                      <a16:colId xmlns:a16="http://schemas.microsoft.com/office/drawing/2014/main" val="807740243"/>
                    </a:ext>
                  </a:extLst>
                </a:gridCol>
                <a:gridCol w="6838121">
                  <a:extLst>
                    <a:ext uri="{9D8B030D-6E8A-4147-A177-3AD203B41FA5}">
                      <a16:colId xmlns:a16="http://schemas.microsoft.com/office/drawing/2014/main" val="840140536"/>
                    </a:ext>
                  </a:extLst>
                </a:gridCol>
                <a:gridCol w="7762461">
                  <a:extLst>
                    <a:ext uri="{9D8B030D-6E8A-4147-A177-3AD203B41FA5}">
                      <a16:colId xmlns:a16="http://schemas.microsoft.com/office/drawing/2014/main" val="3004538441"/>
                    </a:ext>
                  </a:extLst>
                </a:gridCol>
              </a:tblGrid>
              <a:tr h="88119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 tố Hán Việt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 nghĩa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 có yếu tố Hán Việt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2354800"/>
                  </a:ext>
                </a:extLst>
              </a:tr>
              <a:tr h="44059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ĩ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7654753"/>
                  </a:ext>
                </a:extLst>
              </a:tr>
              <a:tr h="77162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ử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422113"/>
                  </a:ext>
                </a:extLst>
              </a:tr>
              <a:tr h="813426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uan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6725959"/>
                  </a:ext>
                </a:extLst>
              </a:tr>
              <a:tr h="762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rường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379414"/>
                  </a:ext>
                </a:extLst>
              </a:tr>
              <a:tr h="683884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ứ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6006948"/>
                  </a:ext>
                </a:extLst>
              </a:tr>
              <a:tr h="44059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hân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159400"/>
                  </a:ext>
                </a:extLst>
              </a:tr>
              <a:tr h="44059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ài 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478205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8E2480E-70F0-BBBD-E4F5-D0EC3397217D}"/>
              </a:ext>
            </a:extLst>
          </p:cNvPr>
          <p:cNvSpPr txBox="1"/>
          <p:nvPr/>
        </p:nvSpPr>
        <p:spPr>
          <a:xfrm>
            <a:off x="2760746" y="-120930"/>
            <a:ext cx="13368132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vi-VN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ài tập </a:t>
            </a:r>
            <a:r>
              <a:rPr lang="vi-VN" sz="3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:Chỉ ra một số yếu tố Hán Việt được sử dụng trong văn bản </a:t>
            </a:r>
            <a:endParaRPr lang="en-US" sz="3600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1200"/>
              </a:spcAft>
            </a:pPr>
            <a:r>
              <a:rPr lang="vi-VN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Lễ xướng danh khoa Đinh Dậu</a:t>
            </a:r>
            <a:r>
              <a:rPr lang="en-US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3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ít</a:t>
            </a:r>
            <a:r>
              <a:rPr lang="en-US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nhất</a:t>
            </a:r>
            <a:r>
              <a:rPr lang="en-US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3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yếu</a:t>
            </a:r>
            <a:r>
              <a:rPr lang="en-US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</a:t>
            </a:r>
            <a:r>
              <a:rPr lang="en-US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vi-VN" sz="3600" b="1" i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indent="-742950" algn="ctr">
              <a:spcAft>
                <a:spcPts val="1200"/>
              </a:spcAft>
              <a:buAutoNum type="alphaLcParenR"/>
            </a:pPr>
            <a:r>
              <a:rPr lang="vi-VN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 nghĩa mỗi yếu tố</a:t>
            </a:r>
          </a:p>
          <a:p>
            <a:pPr marL="514350" indent="-514350" algn="ctr">
              <a:spcAft>
                <a:spcPts val="1200"/>
              </a:spcAft>
              <a:buAutoNum type="alphaLcParenR"/>
            </a:pPr>
            <a:r>
              <a:rPr lang="vi-VN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Tìm một số từ Hán Việt có sử dụng những yếu tố đó.</a:t>
            </a:r>
          </a:p>
          <a:p>
            <a:pPr algn="ctr">
              <a:spcAft>
                <a:spcPts val="1200"/>
              </a:spcAft>
            </a:pPr>
            <a:r>
              <a:rPr lang="vi-VN" sz="3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Hình thức: học sinh làm việc nhóm ( tự chọn hình thức báo cáo)</a:t>
            </a:r>
            <a:endParaRPr lang="en-US" sz="27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" name="Google Shape;1776;p37">
            <a:extLst>
              <a:ext uri="{FF2B5EF4-FFF2-40B4-BE49-F238E27FC236}">
                <a16:creationId xmlns:a16="http://schemas.microsoft.com/office/drawing/2014/main" id="{EA0DFCCB-25B0-2A6E-9001-9DE715D9DC9E}"/>
              </a:ext>
            </a:extLst>
          </p:cNvPr>
          <p:cNvGrpSpPr/>
          <p:nvPr/>
        </p:nvGrpSpPr>
        <p:grpSpPr>
          <a:xfrm>
            <a:off x="15544800" y="688716"/>
            <a:ext cx="3528078" cy="2492424"/>
            <a:chOff x="376725" y="238125"/>
            <a:chExt cx="6866550" cy="5238750"/>
          </a:xfrm>
        </p:grpSpPr>
        <p:sp>
          <p:nvSpPr>
            <p:cNvPr id="6" name="Google Shape;1777;p37">
              <a:extLst>
                <a:ext uri="{FF2B5EF4-FFF2-40B4-BE49-F238E27FC236}">
                  <a16:creationId xmlns:a16="http://schemas.microsoft.com/office/drawing/2014/main" id="{3192167E-D8B0-F6AF-1D56-9D5657F8F4C1}"/>
                </a:ext>
              </a:extLst>
            </p:cNvPr>
            <p:cNvSpPr/>
            <p:nvPr/>
          </p:nvSpPr>
          <p:spPr>
            <a:xfrm>
              <a:off x="4370875" y="961100"/>
              <a:ext cx="1959975" cy="2342125"/>
            </a:xfrm>
            <a:custGeom>
              <a:avLst/>
              <a:gdLst/>
              <a:ahLst/>
              <a:cxnLst/>
              <a:rect l="l" t="t" r="r" b="b"/>
              <a:pathLst>
                <a:path w="78399" h="93685" extrusionOk="0">
                  <a:moveTo>
                    <a:pt x="11287" y="0"/>
                  </a:moveTo>
                  <a:lnTo>
                    <a:pt x="11056" y="392"/>
                  </a:lnTo>
                  <a:lnTo>
                    <a:pt x="10824" y="783"/>
                  </a:lnTo>
                  <a:lnTo>
                    <a:pt x="10606" y="1203"/>
                  </a:lnTo>
                  <a:lnTo>
                    <a:pt x="10389" y="1638"/>
                  </a:lnTo>
                  <a:lnTo>
                    <a:pt x="9954" y="2536"/>
                  </a:lnTo>
                  <a:lnTo>
                    <a:pt x="9534" y="3478"/>
                  </a:lnTo>
                  <a:lnTo>
                    <a:pt x="9114" y="4492"/>
                  </a:lnTo>
                  <a:lnTo>
                    <a:pt x="8723" y="5535"/>
                  </a:lnTo>
                  <a:lnTo>
                    <a:pt x="8332" y="6622"/>
                  </a:lnTo>
                  <a:lnTo>
                    <a:pt x="7955" y="7766"/>
                  </a:lnTo>
                  <a:lnTo>
                    <a:pt x="7593" y="8940"/>
                  </a:lnTo>
                  <a:lnTo>
                    <a:pt x="7245" y="10157"/>
                  </a:lnTo>
                  <a:lnTo>
                    <a:pt x="6897" y="11403"/>
                  </a:lnTo>
                  <a:lnTo>
                    <a:pt x="6564" y="12693"/>
                  </a:lnTo>
                  <a:lnTo>
                    <a:pt x="6245" y="14011"/>
                  </a:lnTo>
                  <a:lnTo>
                    <a:pt x="5941" y="15358"/>
                  </a:lnTo>
                  <a:lnTo>
                    <a:pt x="5637" y="16735"/>
                  </a:lnTo>
                  <a:lnTo>
                    <a:pt x="5347" y="18140"/>
                  </a:lnTo>
                  <a:lnTo>
                    <a:pt x="5072" y="19560"/>
                  </a:lnTo>
                  <a:lnTo>
                    <a:pt x="4796" y="21009"/>
                  </a:lnTo>
                  <a:lnTo>
                    <a:pt x="4536" y="22472"/>
                  </a:lnTo>
                  <a:lnTo>
                    <a:pt x="4289" y="23950"/>
                  </a:lnTo>
                  <a:lnTo>
                    <a:pt x="4043" y="25443"/>
                  </a:lnTo>
                  <a:lnTo>
                    <a:pt x="3811" y="26949"/>
                  </a:lnTo>
                  <a:lnTo>
                    <a:pt x="3579" y="28471"/>
                  </a:lnTo>
                  <a:lnTo>
                    <a:pt x="3362" y="29992"/>
                  </a:lnTo>
                  <a:lnTo>
                    <a:pt x="3159" y="31528"/>
                  </a:lnTo>
                  <a:lnTo>
                    <a:pt x="2956" y="33064"/>
                  </a:lnTo>
                  <a:lnTo>
                    <a:pt x="2580" y="36135"/>
                  </a:lnTo>
                  <a:lnTo>
                    <a:pt x="2246" y="39192"/>
                  </a:lnTo>
                  <a:lnTo>
                    <a:pt x="1928" y="42220"/>
                  </a:lnTo>
                  <a:lnTo>
                    <a:pt x="1652" y="45191"/>
                  </a:lnTo>
                  <a:lnTo>
                    <a:pt x="1392" y="48103"/>
                  </a:lnTo>
                  <a:lnTo>
                    <a:pt x="1160" y="50943"/>
                  </a:lnTo>
                  <a:lnTo>
                    <a:pt x="957" y="53667"/>
                  </a:lnTo>
                  <a:lnTo>
                    <a:pt x="783" y="56289"/>
                  </a:lnTo>
                  <a:lnTo>
                    <a:pt x="624" y="58767"/>
                  </a:lnTo>
                  <a:lnTo>
                    <a:pt x="493" y="61085"/>
                  </a:lnTo>
                  <a:lnTo>
                    <a:pt x="377" y="63244"/>
                  </a:lnTo>
                  <a:lnTo>
                    <a:pt x="189" y="66982"/>
                  </a:lnTo>
                  <a:lnTo>
                    <a:pt x="88" y="69821"/>
                  </a:lnTo>
                  <a:lnTo>
                    <a:pt x="15" y="71618"/>
                  </a:lnTo>
                  <a:lnTo>
                    <a:pt x="1" y="72256"/>
                  </a:lnTo>
                  <a:lnTo>
                    <a:pt x="102" y="72328"/>
                  </a:lnTo>
                  <a:lnTo>
                    <a:pt x="218" y="72415"/>
                  </a:lnTo>
                  <a:lnTo>
                    <a:pt x="334" y="72531"/>
                  </a:lnTo>
                  <a:lnTo>
                    <a:pt x="450" y="72676"/>
                  </a:lnTo>
                  <a:lnTo>
                    <a:pt x="711" y="73038"/>
                  </a:lnTo>
                  <a:lnTo>
                    <a:pt x="986" y="73487"/>
                  </a:lnTo>
                  <a:lnTo>
                    <a:pt x="1305" y="74009"/>
                  </a:lnTo>
                  <a:lnTo>
                    <a:pt x="1652" y="74603"/>
                  </a:lnTo>
                  <a:lnTo>
                    <a:pt x="2464" y="75979"/>
                  </a:lnTo>
                  <a:lnTo>
                    <a:pt x="2942" y="76762"/>
                  </a:lnTo>
                  <a:lnTo>
                    <a:pt x="3449" y="77573"/>
                  </a:lnTo>
                  <a:lnTo>
                    <a:pt x="4014" y="78442"/>
                  </a:lnTo>
                  <a:lnTo>
                    <a:pt x="4637" y="79326"/>
                  </a:lnTo>
                  <a:lnTo>
                    <a:pt x="5304" y="80253"/>
                  </a:lnTo>
                  <a:lnTo>
                    <a:pt x="5666" y="80717"/>
                  </a:lnTo>
                  <a:lnTo>
                    <a:pt x="6043" y="81181"/>
                  </a:lnTo>
                  <a:lnTo>
                    <a:pt x="6434" y="81659"/>
                  </a:lnTo>
                  <a:lnTo>
                    <a:pt x="6839" y="82137"/>
                  </a:lnTo>
                  <a:lnTo>
                    <a:pt x="7260" y="82615"/>
                  </a:lnTo>
                  <a:lnTo>
                    <a:pt x="7694" y="83093"/>
                  </a:lnTo>
                  <a:lnTo>
                    <a:pt x="8158" y="83571"/>
                  </a:lnTo>
                  <a:lnTo>
                    <a:pt x="8636" y="84049"/>
                  </a:lnTo>
                  <a:lnTo>
                    <a:pt x="9114" y="84527"/>
                  </a:lnTo>
                  <a:lnTo>
                    <a:pt x="9636" y="84991"/>
                  </a:lnTo>
                  <a:lnTo>
                    <a:pt x="10157" y="85455"/>
                  </a:lnTo>
                  <a:lnTo>
                    <a:pt x="10708" y="85918"/>
                  </a:lnTo>
                  <a:lnTo>
                    <a:pt x="11273" y="86382"/>
                  </a:lnTo>
                  <a:lnTo>
                    <a:pt x="11867" y="86831"/>
                  </a:lnTo>
                  <a:lnTo>
                    <a:pt x="12475" y="87280"/>
                  </a:lnTo>
                  <a:lnTo>
                    <a:pt x="13113" y="87715"/>
                  </a:lnTo>
                  <a:lnTo>
                    <a:pt x="13750" y="88150"/>
                  </a:lnTo>
                  <a:lnTo>
                    <a:pt x="14431" y="88570"/>
                  </a:lnTo>
                  <a:lnTo>
                    <a:pt x="15127" y="88976"/>
                  </a:lnTo>
                  <a:lnTo>
                    <a:pt x="15837" y="89367"/>
                  </a:lnTo>
                  <a:lnTo>
                    <a:pt x="16576" y="89758"/>
                  </a:lnTo>
                  <a:lnTo>
                    <a:pt x="17344" y="90120"/>
                  </a:lnTo>
                  <a:lnTo>
                    <a:pt x="18141" y="90482"/>
                  </a:lnTo>
                  <a:lnTo>
                    <a:pt x="18952" y="90830"/>
                  </a:lnTo>
                  <a:lnTo>
                    <a:pt x="19778" y="91163"/>
                  </a:lnTo>
                  <a:lnTo>
                    <a:pt x="20647" y="91468"/>
                  </a:lnTo>
                  <a:lnTo>
                    <a:pt x="21531" y="91757"/>
                  </a:lnTo>
                  <a:lnTo>
                    <a:pt x="22444" y="92047"/>
                  </a:lnTo>
                  <a:lnTo>
                    <a:pt x="23371" y="92293"/>
                  </a:lnTo>
                  <a:lnTo>
                    <a:pt x="24342" y="92540"/>
                  </a:lnTo>
                  <a:lnTo>
                    <a:pt x="25327" y="92757"/>
                  </a:lnTo>
                  <a:lnTo>
                    <a:pt x="26356" y="92945"/>
                  </a:lnTo>
                  <a:lnTo>
                    <a:pt x="27399" y="93119"/>
                  </a:lnTo>
                  <a:lnTo>
                    <a:pt x="28471" y="93279"/>
                  </a:lnTo>
                  <a:lnTo>
                    <a:pt x="29572" y="93409"/>
                  </a:lnTo>
                  <a:lnTo>
                    <a:pt x="30717" y="93510"/>
                  </a:lnTo>
                  <a:lnTo>
                    <a:pt x="31876" y="93583"/>
                  </a:lnTo>
                  <a:lnTo>
                    <a:pt x="33064" y="93641"/>
                  </a:lnTo>
                  <a:lnTo>
                    <a:pt x="34266" y="93670"/>
                  </a:lnTo>
                  <a:lnTo>
                    <a:pt x="35455" y="93684"/>
                  </a:lnTo>
                  <a:lnTo>
                    <a:pt x="36643" y="93684"/>
                  </a:lnTo>
                  <a:lnTo>
                    <a:pt x="37816" y="93670"/>
                  </a:lnTo>
                  <a:lnTo>
                    <a:pt x="38975" y="93641"/>
                  </a:lnTo>
                  <a:lnTo>
                    <a:pt x="40134" y="93612"/>
                  </a:lnTo>
                  <a:lnTo>
                    <a:pt x="41279" y="93568"/>
                  </a:lnTo>
                  <a:lnTo>
                    <a:pt x="42409" y="93496"/>
                  </a:lnTo>
                  <a:lnTo>
                    <a:pt x="43525" y="93424"/>
                  </a:lnTo>
                  <a:lnTo>
                    <a:pt x="44640" y="93351"/>
                  </a:lnTo>
                  <a:lnTo>
                    <a:pt x="45742" y="93250"/>
                  </a:lnTo>
                  <a:lnTo>
                    <a:pt x="46814" y="93148"/>
                  </a:lnTo>
                  <a:lnTo>
                    <a:pt x="47886" y="93047"/>
                  </a:lnTo>
                  <a:lnTo>
                    <a:pt x="48958" y="92916"/>
                  </a:lnTo>
                  <a:lnTo>
                    <a:pt x="50001" y="92786"/>
                  </a:lnTo>
                  <a:lnTo>
                    <a:pt x="51030" y="92656"/>
                  </a:lnTo>
                  <a:lnTo>
                    <a:pt x="52044" y="92511"/>
                  </a:lnTo>
                  <a:lnTo>
                    <a:pt x="53058" y="92351"/>
                  </a:lnTo>
                  <a:lnTo>
                    <a:pt x="54044" y="92192"/>
                  </a:lnTo>
                  <a:lnTo>
                    <a:pt x="55014" y="92018"/>
                  </a:lnTo>
                  <a:lnTo>
                    <a:pt x="55985" y="91844"/>
                  </a:lnTo>
                  <a:lnTo>
                    <a:pt x="56927" y="91670"/>
                  </a:lnTo>
                  <a:lnTo>
                    <a:pt x="58767" y="91294"/>
                  </a:lnTo>
                  <a:lnTo>
                    <a:pt x="60549" y="90888"/>
                  </a:lnTo>
                  <a:lnTo>
                    <a:pt x="62259" y="90482"/>
                  </a:lnTo>
                  <a:lnTo>
                    <a:pt x="63896" y="90062"/>
                  </a:lnTo>
                  <a:lnTo>
                    <a:pt x="65461" y="89628"/>
                  </a:lnTo>
                  <a:lnTo>
                    <a:pt x="66938" y="89193"/>
                  </a:lnTo>
                  <a:lnTo>
                    <a:pt x="68358" y="88744"/>
                  </a:lnTo>
                  <a:lnTo>
                    <a:pt x="69677" y="88309"/>
                  </a:lnTo>
                  <a:lnTo>
                    <a:pt x="70923" y="87874"/>
                  </a:lnTo>
                  <a:lnTo>
                    <a:pt x="72082" y="87440"/>
                  </a:lnTo>
                  <a:lnTo>
                    <a:pt x="73154" y="87020"/>
                  </a:lnTo>
                  <a:lnTo>
                    <a:pt x="74125" y="86614"/>
                  </a:lnTo>
                  <a:lnTo>
                    <a:pt x="75009" y="86223"/>
                  </a:lnTo>
                  <a:lnTo>
                    <a:pt x="75806" y="85860"/>
                  </a:lnTo>
                  <a:lnTo>
                    <a:pt x="76487" y="85513"/>
                  </a:lnTo>
                  <a:lnTo>
                    <a:pt x="77081" y="85194"/>
                  </a:lnTo>
                  <a:lnTo>
                    <a:pt x="77559" y="84919"/>
                  </a:lnTo>
                  <a:lnTo>
                    <a:pt x="77935" y="84658"/>
                  </a:lnTo>
                  <a:lnTo>
                    <a:pt x="78080" y="84542"/>
                  </a:lnTo>
                  <a:lnTo>
                    <a:pt x="78196" y="84441"/>
                  </a:lnTo>
                  <a:lnTo>
                    <a:pt x="78298" y="84354"/>
                  </a:lnTo>
                  <a:lnTo>
                    <a:pt x="78356" y="84267"/>
                  </a:lnTo>
                  <a:lnTo>
                    <a:pt x="78385" y="84194"/>
                  </a:lnTo>
                  <a:lnTo>
                    <a:pt x="78399" y="84136"/>
                  </a:lnTo>
                  <a:lnTo>
                    <a:pt x="78269" y="83557"/>
                  </a:lnTo>
                  <a:lnTo>
                    <a:pt x="78008" y="82325"/>
                  </a:lnTo>
                  <a:lnTo>
                    <a:pt x="77617" y="80514"/>
                  </a:lnTo>
                  <a:lnTo>
                    <a:pt x="77138" y="78181"/>
                  </a:lnTo>
                  <a:lnTo>
                    <a:pt x="76878" y="76834"/>
                  </a:lnTo>
                  <a:lnTo>
                    <a:pt x="76617" y="75400"/>
                  </a:lnTo>
                  <a:lnTo>
                    <a:pt x="76342" y="73864"/>
                  </a:lnTo>
                  <a:lnTo>
                    <a:pt x="76066" y="72227"/>
                  </a:lnTo>
                  <a:lnTo>
                    <a:pt x="75791" y="70531"/>
                  </a:lnTo>
                  <a:lnTo>
                    <a:pt x="75530" y="68749"/>
                  </a:lnTo>
                  <a:lnTo>
                    <a:pt x="75269" y="66924"/>
                  </a:lnTo>
                  <a:lnTo>
                    <a:pt x="75038" y="65026"/>
                  </a:lnTo>
                  <a:lnTo>
                    <a:pt x="74806" y="63099"/>
                  </a:lnTo>
                  <a:lnTo>
                    <a:pt x="74603" y="61128"/>
                  </a:lnTo>
                  <a:lnTo>
                    <a:pt x="74429" y="59129"/>
                  </a:lnTo>
                  <a:lnTo>
                    <a:pt x="74299" y="57115"/>
                  </a:lnTo>
                  <a:lnTo>
                    <a:pt x="74241" y="56115"/>
                  </a:lnTo>
                  <a:lnTo>
                    <a:pt x="74183" y="55101"/>
                  </a:lnTo>
                  <a:lnTo>
                    <a:pt x="74139" y="54087"/>
                  </a:lnTo>
                  <a:lnTo>
                    <a:pt x="74110" y="53073"/>
                  </a:lnTo>
                  <a:lnTo>
                    <a:pt x="74096" y="52058"/>
                  </a:lnTo>
                  <a:lnTo>
                    <a:pt x="74096" y="51059"/>
                  </a:lnTo>
                  <a:lnTo>
                    <a:pt x="74096" y="50059"/>
                  </a:lnTo>
                  <a:lnTo>
                    <a:pt x="74110" y="49059"/>
                  </a:lnTo>
                  <a:lnTo>
                    <a:pt x="74139" y="48059"/>
                  </a:lnTo>
                  <a:lnTo>
                    <a:pt x="74183" y="47074"/>
                  </a:lnTo>
                  <a:lnTo>
                    <a:pt x="74241" y="46103"/>
                  </a:lnTo>
                  <a:lnTo>
                    <a:pt x="74299" y="45133"/>
                  </a:lnTo>
                  <a:lnTo>
                    <a:pt x="74386" y="44176"/>
                  </a:lnTo>
                  <a:lnTo>
                    <a:pt x="74487" y="43235"/>
                  </a:lnTo>
                  <a:lnTo>
                    <a:pt x="74603" y="42293"/>
                  </a:lnTo>
                  <a:lnTo>
                    <a:pt x="74733" y="41380"/>
                  </a:lnTo>
                  <a:lnTo>
                    <a:pt x="74878" y="40482"/>
                  </a:lnTo>
                  <a:lnTo>
                    <a:pt x="75038" y="39584"/>
                  </a:lnTo>
                  <a:lnTo>
                    <a:pt x="75226" y="38714"/>
                  </a:lnTo>
                  <a:lnTo>
                    <a:pt x="75429" y="37859"/>
                  </a:lnTo>
                  <a:lnTo>
                    <a:pt x="75646" y="37019"/>
                  </a:lnTo>
                  <a:lnTo>
                    <a:pt x="75878" y="36208"/>
                  </a:lnTo>
                  <a:lnTo>
                    <a:pt x="76139" y="35411"/>
                  </a:lnTo>
                  <a:lnTo>
                    <a:pt x="76414" y="34643"/>
                  </a:lnTo>
                  <a:lnTo>
                    <a:pt x="11287" y="0"/>
                  </a:lnTo>
                  <a:close/>
                </a:path>
              </a:pathLst>
            </a:custGeom>
            <a:solidFill>
              <a:srgbClr val="ED734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7" name="Google Shape;1778;p37">
              <a:extLst>
                <a:ext uri="{FF2B5EF4-FFF2-40B4-BE49-F238E27FC236}">
                  <a16:creationId xmlns:a16="http://schemas.microsoft.com/office/drawing/2014/main" id="{3A574EF9-9B23-5E88-4297-6DD84A81168F}"/>
                </a:ext>
              </a:extLst>
            </p:cNvPr>
            <p:cNvSpPr/>
            <p:nvPr/>
          </p:nvSpPr>
          <p:spPr>
            <a:xfrm>
              <a:off x="4448750" y="2044850"/>
              <a:ext cx="496275" cy="613625"/>
            </a:xfrm>
            <a:custGeom>
              <a:avLst/>
              <a:gdLst/>
              <a:ahLst/>
              <a:cxnLst/>
              <a:rect l="l" t="t" r="r" b="b"/>
              <a:pathLst>
                <a:path w="19851" h="24545" extrusionOk="0">
                  <a:moveTo>
                    <a:pt x="18184" y="1"/>
                  </a:moveTo>
                  <a:lnTo>
                    <a:pt x="17836" y="15"/>
                  </a:lnTo>
                  <a:lnTo>
                    <a:pt x="17358" y="44"/>
                  </a:lnTo>
                  <a:lnTo>
                    <a:pt x="16764" y="102"/>
                  </a:lnTo>
                  <a:lnTo>
                    <a:pt x="16069" y="203"/>
                  </a:lnTo>
                  <a:lnTo>
                    <a:pt x="15257" y="334"/>
                  </a:lnTo>
                  <a:lnTo>
                    <a:pt x="14823" y="421"/>
                  </a:lnTo>
                  <a:lnTo>
                    <a:pt x="14359" y="522"/>
                  </a:lnTo>
                  <a:lnTo>
                    <a:pt x="13881" y="638"/>
                  </a:lnTo>
                  <a:lnTo>
                    <a:pt x="13374" y="769"/>
                  </a:lnTo>
                  <a:lnTo>
                    <a:pt x="12838" y="913"/>
                  </a:lnTo>
                  <a:lnTo>
                    <a:pt x="12302" y="1073"/>
                  </a:lnTo>
                  <a:lnTo>
                    <a:pt x="11737" y="1261"/>
                  </a:lnTo>
                  <a:lnTo>
                    <a:pt x="11157" y="1464"/>
                  </a:lnTo>
                  <a:lnTo>
                    <a:pt x="10563" y="1681"/>
                  </a:lnTo>
                  <a:lnTo>
                    <a:pt x="9940" y="1928"/>
                  </a:lnTo>
                  <a:lnTo>
                    <a:pt x="9317" y="2188"/>
                  </a:lnTo>
                  <a:lnTo>
                    <a:pt x="8680" y="2478"/>
                  </a:lnTo>
                  <a:lnTo>
                    <a:pt x="8028" y="2782"/>
                  </a:lnTo>
                  <a:lnTo>
                    <a:pt x="7361" y="3130"/>
                  </a:lnTo>
                  <a:lnTo>
                    <a:pt x="6695" y="3492"/>
                  </a:lnTo>
                  <a:lnTo>
                    <a:pt x="5999" y="3884"/>
                  </a:lnTo>
                  <a:lnTo>
                    <a:pt x="5304" y="4304"/>
                  </a:lnTo>
                  <a:lnTo>
                    <a:pt x="4608" y="4753"/>
                  </a:lnTo>
                  <a:lnTo>
                    <a:pt x="4260" y="4985"/>
                  </a:lnTo>
                  <a:lnTo>
                    <a:pt x="3942" y="5231"/>
                  </a:lnTo>
                  <a:lnTo>
                    <a:pt x="3623" y="5492"/>
                  </a:lnTo>
                  <a:lnTo>
                    <a:pt x="3333" y="5753"/>
                  </a:lnTo>
                  <a:lnTo>
                    <a:pt x="3043" y="6028"/>
                  </a:lnTo>
                  <a:lnTo>
                    <a:pt x="2783" y="6318"/>
                  </a:lnTo>
                  <a:lnTo>
                    <a:pt x="2536" y="6607"/>
                  </a:lnTo>
                  <a:lnTo>
                    <a:pt x="2290" y="6912"/>
                  </a:lnTo>
                  <a:lnTo>
                    <a:pt x="2073" y="7216"/>
                  </a:lnTo>
                  <a:lnTo>
                    <a:pt x="1870" y="7520"/>
                  </a:lnTo>
                  <a:lnTo>
                    <a:pt x="1667" y="7839"/>
                  </a:lnTo>
                  <a:lnTo>
                    <a:pt x="1493" y="8158"/>
                  </a:lnTo>
                  <a:lnTo>
                    <a:pt x="1319" y="8491"/>
                  </a:lnTo>
                  <a:lnTo>
                    <a:pt x="1160" y="8824"/>
                  </a:lnTo>
                  <a:lnTo>
                    <a:pt x="1015" y="9157"/>
                  </a:lnTo>
                  <a:lnTo>
                    <a:pt x="885" y="9505"/>
                  </a:lnTo>
                  <a:lnTo>
                    <a:pt x="754" y="9838"/>
                  </a:lnTo>
                  <a:lnTo>
                    <a:pt x="638" y="10186"/>
                  </a:lnTo>
                  <a:lnTo>
                    <a:pt x="537" y="10548"/>
                  </a:lnTo>
                  <a:lnTo>
                    <a:pt x="450" y="10896"/>
                  </a:lnTo>
                  <a:lnTo>
                    <a:pt x="363" y="11244"/>
                  </a:lnTo>
                  <a:lnTo>
                    <a:pt x="291" y="11606"/>
                  </a:lnTo>
                  <a:lnTo>
                    <a:pt x="233" y="11954"/>
                  </a:lnTo>
                  <a:lnTo>
                    <a:pt x="175" y="12316"/>
                  </a:lnTo>
                  <a:lnTo>
                    <a:pt x="88" y="13026"/>
                  </a:lnTo>
                  <a:lnTo>
                    <a:pt x="30" y="13736"/>
                  </a:lnTo>
                  <a:lnTo>
                    <a:pt x="15" y="14431"/>
                  </a:lnTo>
                  <a:lnTo>
                    <a:pt x="1" y="15127"/>
                  </a:lnTo>
                  <a:lnTo>
                    <a:pt x="30" y="15793"/>
                  </a:lnTo>
                  <a:lnTo>
                    <a:pt x="59" y="16445"/>
                  </a:lnTo>
                  <a:lnTo>
                    <a:pt x="117" y="17083"/>
                  </a:lnTo>
                  <a:lnTo>
                    <a:pt x="189" y="17691"/>
                  </a:lnTo>
                  <a:lnTo>
                    <a:pt x="262" y="18271"/>
                  </a:lnTo>
                  <a:lnTo>
                    <a:pt x="363" y="18821"/>
                  </a:lnTo>
                  <a:lnTo>
                    <a:pt x="450" y="19343"/>
                  </a:lnTo>
                  <a:lnTo>
                    <a:pt x="537" y="19807"/>
                  </a:lnTo>
                  <a:lnTo>
                    <a:pt x="725" y="20633"/>
                  </a:lnTo>
                  <a:lnTo>
                    <a:pt x="885" y="21256"/>
                  </a:lnTo>
                  <a:lnTo>
                    <a:pt x="1001" y="21647"/>
                  </a:lnTo>
                  <a:lnTo>
                    <a:pt x="1044" y="21777"/>
                  </a:lnTo>
                  <a:lnTo>
                    <a:pt x="7578" y="24544"/>
                  </a:lnTo>
                  <a:lnTo>
                    <a:pt x="15098" y="15446"/>
                  </a:lnTo>
                  <a:lnTo>
                    <a:pt x="19850" y="9114"/>
                  </a:lnTo>
                  <a:lnTo>
                    <a:pt x="18459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8" name="Google Shape;1779;p37">
              <a:extLst>
                <a:ext uri="{FF2B5EF4-FFF2-40B4-BE49-F238E27FC236}">
                  <a16:creationId xmlns:a16="http://schemas.microsoft.com/office/drawing/2014/main" id="{F331C9EC-CD1A-9F4F-491C-5936816BBDBA}"/>
                </a:ext>
              </a:extLst>
            </p:cNvPr>
            <p:cNvSpPr/>
            <p:nvPr/>
          </p:nvSpPr>
          <p:spPr>
            <a:xfrm>
              <a:off x="5756725" y="2480250"/>
              <a:ext cx="318050" cy="856300"/>
            </a:xfrm>
            <a:custGeom>
              <a:avLst/>
              <a:gdLst/>
              <a:ahLst/>
              <a:cxnLst/>
              <a:rect l="l" t="t" r="r" b="b"/>
              <a:pathLst>
                <a:path w="12722" h="34252" extrusionOk="0">
                  <a:moveTo>
                    <a:pt x="1377" y="0"/>
                  </a:moveTo>
                  <a:lnTo>
                    <a:pt x="0" y="5158"/>
                  </a:lnTo>
                  <a:lnTo>
                    <a:pt x="986" y="15836"/>
                  </a:lnTo>
                  <a:lnTo>
                    <a:pt x="1377" y="29499"/>
                  </a:lnTo>
                  <a:lnTo>
                    <a:pt x="6332" y="34251"/>
                  </a:lnTo>
                  <a:lnTo>
                    <a:pt x="6419" y="34222"/>
                  </a:lnTo>
                  <a:lnTo>
                    <a:pt x="6636" y="34092"/>
                  </a:lnTo>
                  <a:lnTo>
                    <a:pt x="6984" y="33889"/>
                  </a:lnTo>
                  <a:lnTo>
                    <a:pt x="7433" y="33585"/>
                  </a:lnTo>
                  <a:lnTo>
                    <a:pt x="7694" y="33396"/>
                  </a:lnTo>
                  <a:lnTo>
                    <a:pt x="7955" y="33194"/>
                  </a:lnTo>
                  <a:lnTo>
                    <a:pt x="8245" y="32947"/>
                  </a:lnTo>
                  <a:lnTo>
                    <a:pt x="8549" y="32672"/>
                  </a:lnTo>
                  <a:lnTo>
                    <a:pt x="8853" y="32382"/>
                  </a:lnTo>
                  <a:lnTo>
                    <a:pt x="9172" y="32049"/>
                  </a:lnTo>
                  <a:lnTo>
                    <a:pt x="9476" y="31701"/>
                  </a:lnTo>
                  <a:lnTo>
                    <a:pt x="9795" y="31310"/>
                  </a:lnTo>
                  <a:lnTo>
                    <a:pt x="10114" y="30890"/>
                  </a:lnTo>
                  <a:lnTo>
                    <a:pt x="10418" y="30441"/>
                  </a:lnTo>
                  <a:lnTo>
                    <a:pt x="10722" y="29948"/>
                  </a:lnTo>
                  <a:lnTo>
                    <a:pt x="11012" y="29427"/>
                  </a:lnTo>
                  <a:lnTo>
                    <a:pt x="11287" y="28876"/>
                  </a:lnTo>
                  <a:lnTo>
                    <a:pt x="11548" y="28282"/>
                  </a:lnTo>
                  <a:lnTo>
                    <a:pt x="11794" y="27659"/>
                  </a:lnTo>
                  <a:lnTo>
                    <a:pt x="12012" y="26992"/>
                  </a:lnTo>
                  <a:lnTo>
                    <a:pt x="12113" y="26645"/>
                  </a:lnTo>
                  <a:lnTo>
                    <a:pt x="12214" y="26283"/>
                  </a:lnTo>
                  <a:lnTo>
                    <a:pt x="12301" y="25920"/>
                  </a:lnTo>
                  <a:lnTo>
                    <a:pt x="12374" y="25544"/>
                  </a:lnTo>
                  <a:lnTo>
                    <a:pt x="12446" y="25152"/>
                  </a:lnTo>
                  <a:lnTo>
                    <a:pt x="12519" y="24761"/>
                  </a:lnTo>
                  <a:lnTo>
                    <a:pt x="12577" y="24341"/>
                  </a:lnTo>
                  <a:lnTo>
                    <a:pt x="12620" y="23935"/>
                  </a:lnTo>
                  <a:lnTo>
                    <a:pt x="12664" y="23501"/>
                  </a:lnTo>
                  <a:lnTo>
                    <a:pt x="12693" y="23066"/>
                  </a:lnTo>
                  <a:lnTo>
                    <a:pt x="12722" y="22617"/>
                  </a:lnTo>
                  <a:lnTo>
                    <a:pt x="12722" y="22153"/>
                  </a:lnTo>
                  <a:lnTo>
                    <a:pt x="12722" y="21675"/>
                  </a:lnTo>
                  <a:lnTo>
                    <a:pt x="12722" y="21197"/>
                  </a:lnTo>
                  <a:lnTo>
                    <a:pt x="12693" y="20704"/>
                  </a:lnTo>
                  <a:lnTo>
                    <a:pt x="12664" y="20197"/>
                  </a:lnTo>
                  <a:lnTo>
                    <a:pt x="12591" y="19183"/>
                  </a:lnTo>
                  <a:lnTo>
                    <a:pt x="12490" y="18198"/>
                  </a:lnTo>
                  <a:lnTo>
                    <a:pt x="12374" y="17213"/>
                  </a:lnTo>
                  <a:lnTo>
                    <a:pt x="12243" y="16256"/>
                  </a:lnTo>
                  <a:lnTo>
                    <a:pt x="12098" y="15315"/>
                  </a:lnTo>
                  <a:lnTo>
                    <a:pt x="11939" y="14402"/>
                  </a:lnTo>
                  <a:lnTo>
                    <a:pt x="11765" y="13503"/>
                  </a:lnTo>
                  <a:lnTo>
                    <a:pt x="11591" y="12634"/>
                  </a:lnTo>
                  <a:lnTo>
                    <a:pt x="11403" y="11794"/>
                  </a:lnTo>
                  <a:lnTo>
                    <a:pt x="11215" y="10968"/>
                  </a:lnTo>
                  <a:lnTo>
                    <a:pt x="11012" y="10171"/>
                  </a:lnTo>
                  <a:lnTo>
                    <a:pt x="10823" y="9403"/>
                  </a:lnTo>
                  <a:lnTo>
                    <a:pt x="10606" y="8664"/>
                  </a:lnTo>
                  <a:lnTo>
                    <a:pt x="10403" y="7940"/>
                  </a:lnTo>
                  <a:lnTo>
                    <a:pt x="9998" y="6607"/>
                  </a:lnTo>
                  <a:lnTo>
                    <a:pt x="9592" y="5404"/>
                  </a:lnTo>
                  <a:lnTo>
                    <a:pt x="9215" y="4332"/>
                  </a:lnTo>
                  <a:lnTo>
                    <a:pt x="8853" y="3405"/>
                  </a:lnTo>
                  <a:lnTo>
                    <a:pt x="8549" y="2637"/>
                  </a:lnTo>
                  <a:lnTo>
                    <a:pt x="8288" y="2014"/>
                  </a:lnTo>
                  <a:lnTo>
                    <a:pt x="8085" y="1565"/>
                  </a:lnTo>
                  <a:lnTo>
                    <a:pt x="7911" y="1188"/>
                  </a:lnTo>
                  <a:lnTo>
                    <a:pt x="1377" y="0"/>
                  </a:lnTo>
                  <a:close/>
                </a:path>
              </a:pathLst>
            </a:custGeom>
            <a:solidFill>
              <a:srgbClr val="7AB848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" name="Google Shape;1780;p37">
              <a:extLst>
                <a:ext uri="{FF2B5EF4-FFF2-40B4-BE49-F238E27FC236}">
                  <a16:creationId xmlns:a16="http://schemas.microsoft.com/office/drawing/2014/main" id="{E64916AE-48AC-5980-2CEC-02B4E868B3EB}"/>
                </a:ext>
              </a:extLst>
            </p:cNvPr>
            <p:cNvSpPr/>
            <p:nvPr/>
          </p:nvSpPr>
          <p:spPr>
            <a:xfrm>
              <a:off x="5271725" y="2524800"/>
              <a:ext cx="741475" cy="1445275"/>
            </a:xfrm>
            <a:custGeom>
              <a:avLst/>
              <a:gdLst/>
              <a:ahLst/>
              <a:cxnLst/>
              <a:rect l="l" t="t" r="r" b="b"/>
              <a:pathLst>
                <a:path w="29659" h="57811" extrusionOk="0">
                  <a:moveTo>
                    <a:pt x="16039" y="0"/>
                  </a:moveTo>
                  <a:lnTo>
                    <a:pt x="10490" y="6535"/>
                  </a:lnTo>
                  <a:lnTo>
                    <a:pt x="7723" y="22182"/>
                  </a:lnTo>
                  <a:lnTo>
                    <a:pt x="2970" y="38801"/>
                  </a:lnTo>
                  <a:lnTo>
                    <a:pt x="2507" y="40887"/>
                  </a:lnTo>
                  <a:lnTo>
                    <a:pt x="1478" y="45509"/>
                  </a:lnTo>
                  <a:lnTo>
                    <a:pt x="942" y="48016"/>
                  </a:lnTo>
                  <a:lnTo>
                    <a:pt x="464" y="50247"/>
                  </a:lnTo>
                  <a:lnTo>
                    <a:pt x="130" y="51899"/>
                  </a:lnTo>
                  <a:lnTo>
                    <a:pt x="29" y="52406"/>
                  </a:lnTo>
                  <a:lnTo>
                    <a:pt x="0" y="52667"/>
                  </a:lnTo>
                  <a:lnTo>
                    <a:pt x="15" y="52696"/>
                  </a:lnTo>
                  <a:lnTo>
                    <a:pt x="29" y="52739"/>
                  </a:lnTo>
                  <a:lnTo>
                    <a:pt x="145" y="52840"/>
                  </a:lnTo>
                  <a:lnTo>
                    <a:pt x="333" y="52971"/>
                  </a:lnTo>
                  <a:lnTo>
                    <a:pt x="580" y="53116"/>
                  </a:lnTo>
                  <a:lnTo>
                    <a:pt x="898" y="53290"/>
                  </a:lnTo>
                  <a:lnTo>
                    <a:pt x="1261" y="53492"/>
                  </a:lnTo>
                  <a:lnTo>
                    <a:pt x="1695" y="53710"/>
                  </a:lnTo>
                  <a:lnTo>
                    <a:pt x="2173" y="53942"/>
                  </a:lnTo>
                  <a:lnTo>
                    <a:pt x="2695" y="54173"/>
                  </a:lnTo>
                  <a:lnTo>
                    <a:pt x="3275" y="54434"/>
                  </a:lnTo>
                  <a:lnTo>
                    <a:pt x="3883" y="54680"/>
                  </a:lnTo>
                  <a:lnTo>
                    <a:pt x="4535" y="54956"/>
                  </a:lnTo>
                  <a:lnTo>
                    <a:pt x="5216" y="55217"/>
                  </a:lnTo>
                  <a:lnTo>
                    <a:pt x="5926" y="55477"/>
                  </a:lnTo>
                  <a:lnTo>
                    <a:pt x="6665" y="55753"/>
                  </a:lnTo>
                  <a:lnTo>
                    <a:pt x="7418" y="55999"/>
                  </a:lnTo>
                  <a:lnTo>
                    <a:pt x="8201" y="56260"/>
                  </a:lnTo>
                  <a:lnTo>
                    <a:pt x="8998" y="56492"/>
                  </a:lnTo>
                  <a:lnTo>
                    <a:pt x="9794" y="56723"/>
                  </a:lnTo>
                  <a:lnTo>
                    <a:pt x="10606" y="56941"/>
                  </a:lnTo>
                  <a:lnTo>
                    <a:pt x="11432" y="57129"/>
                  </a:lnTo>
                  <a:lnTo>
                    <a:pt x="12243" y="57303"/>
                  </a:lnTo>
                  <a:lnTo>
                    <a:pt x="13054" y="57462"/>
                  </a:lnTo>
                  <a:lnTo>
                    <a:pt x="13866" y="57593"/>
                  </a:lnTo>
                  <a:lnTo>
                    <a:pt x="14663" y="57694"/>
                  </a:lnTo>
                  <a:lnTo>
                    <a:pt x="15431" y="57767"/>
                  </a:lnTo>
                  <a:lnTo>
                    <a:pt x="16198" y="57796"/>
                  </a:lnTo>
                  <a:lnTo>
                    <a:pt x="16575" y="57810"/>
                  </a:lnTo>
                  <a:lnTo>
                    <a:pt x="16937" y="57810"/>
                  </a:lnTo>
                  <a:lnTo>
                    <a:pt x="17300" y="57796"/>
                  </a:lnTo>
                  <a:lnTo>
                    <a:pt x="17647" y="57767"/>
                  </a:lnTo>
                  <a:lnTo>
                    <a:pt x="17995" y="57738"/>
                  </a:lnTo>
                  <a:lnTo>
                    <a:pt x="18328" y="57694"/>
                  </a:lnTo>
                  <a:lnTo>
                    <a:pt x="18662" y="57636"/>
                  </a:lnTo>
                  <a:lnTo>
                    <a:pt x="18980" y="57578"/>
                  </a:lnTo>
                  <a:lnTo>
                    <a:pt x="19299" y="57506"/>
                  </a:lnTo>
                  <a:lnTo>
                    <a:pt x="19603" y="57419"/>
                  </a:lnTo>
                  <a:lnTo>
                    <a:pt x="19893" y="57317"/>
                  </a:lnTo>
                  <a:lnTo>
                    <a:pt x="20183" y="57187"/>
                  </a:lnTo>
                  <a:lnTo>
                    <a:pt x="20487" y="57057"/>
                  </a:lnTo>
                  <a:lnTo>
                    <a:pt x="20777" y="56897"/>
                  </a:lnTo>
                  <a:lnTo>
                    <a:pt x="21067" y="56723"/>
                  </a:lnTo>
                  <a:lnTo>
                    <a:pt x="21356" y="56535"/>
                  </a:lnTo>
                  <a:lnTo>
                    <a:pt x="21632" y="56332"/>
                  </a:lnTo>
                  <a:lnTo>
                    <a:pt x="21921" y="56115"/>
                  </a:lnTo>
                  <a:lnTo>
                    <a:pt x="22197" y="55883"/>
                  </a:lnTo>
                  <a:lnTo>
                    <a:pt x="22487" y="55637"/>
                  </a:lnTo>
                  <a:lnTo>
                    <a:pt x="22762" y="55361"/>
                  </a:lnTo>
                  <a:lnTo>
                    <a:pt x="23023" y="55086"/>
                  </a:lnTo>
                  <a:lnTo>
                    <a:pt x="23298" y="54796"/>
                  </a:lnTo>
                  <a:lnTo>
                    <a:pt x="23559" y="54492"/>
                  </a:lnTo>
                  <a:lnTo>
                    <a:pt x="23834" y="54173"/>
                  </a:lnTo>
                  <a:lnTo>
                    <a:pt x="24080" y="53855"/>
                  </a:lnTo>
                  <a:lnTo>
                    <a:pt x="24341" y="53507"/>
                  </a:lnTo>
                  <a:lnTo>
                    <a:pt x="24602" y="53159"/>
                  </a:lnTo>
                  <a:lnTo>
                    <a:pt x="24848" y="52797"/>
                  </a:lnTo>
                  <a:lnTo>
                    <a:pt x="25080" y="52420"/>
                  </a:lnTo>
                  <a:lnTo>
                    <a:pt x="25326" y="52044"/>
                  </a:lnTo>
                  <a:lnTo>
                    <a:pt x="25558" y="51652"/>
                  </a:lnTo>
                  <a:lnTo>
                    <a:pt x="26007" y="50841"/>
                  </a:lnTo>
                  <a:lnTo>
                    <a:pt x="26442" y="49986"/>
                  </a:lnTo>
                  <a:lnTo>
                    <a:pt x="26862" y="49117"/>
                  </a:lnTo>
                  <a:lnTo>
                    <a:pt x="27253" y="48219"/>
                  </a:lnTo>
                  <a:lnTo>
                    <a:pt x="27616" y="47291"/>
                  </a:lnTo>
                  <a:lnTo>
                    <a:pt x="27949" y="46349"/>
                  </a:lnTo>
                  <a:lnTo>
                    <a:pt x="28268" y="45393"/>
                  </a:lnTo>
                  <a:lnTo>
                    <a:pt x="28557" y="44422"/>
                  </a:lnTo>
                  <a:lnTo>
                    <a:pt x="28804" y="43452"/>
                  </a:lnTo>
                  <a:lnTo>
                    <a:pt x="29035" y="42467"/>
                  </a:lnTo>
                  <a:lnTo>
                    <a:pt x="29224" y="41481"/>
                  </a:lnTo>
                  <a:lnTo>
                    <a:pt x="29383" y="40496"/>
                  </a:lnTo>
                  <a:lnTo>
                    <a:pt x="29514" y="39511"/>
                  </a:lnTo>
                  <a:lnTo>
                    <a:pt x="29557" y="39033"/>
                  </a:lnTo>
                  <a:lnTo>
                    <a:pt x="29600" y="38540"/>
                  </a:lnTo>
                  <a:lnTo>
                    <a:pt x="29629" y="38062"/>
                  </a:lnTo>
                  <a:lnTo>
                    <a:pt x="29644" y="37584"/>
                  </a:lnTo>
                  <a:lnTo>
                    <a:pt x="29658" y="37106"/>
                  </a:lnTo>
                  <a:lnTo>
                    <a:pt x="29658" y="36642"/>
                  </a:lnTo>
                  <a:lnTo>
                    <a:pt x="29644" y="36178"/>
                  </a:lnTo>
                  <a:lnTo>
                    <a:pt x="29629" y="35715"/>
                  </a:lnTo>
                  <a:lnTo>
                    <a:pt x="29600" y="35266"/>
                  </a:lnTo>
                  <a:lnTo>
                    <a:pt x="29557" y="34816"/>
                  </a:lnTo>
                  <a:lnTo>
                    <a:pt x="29514" y="34367"/>
                  </a:lnTo>
                  <a:lnTo>
                    <a:pt x="29456" y="33933"/>
                  </a:lnTo>
                  <a:lnTo>
                    <a:pt x="29383" y="33512"/>
                  </a:lnTo>
                  <a:lnTo>
                    <a:pt x="29296" y="33092"/>
                  </a:lnTo>
                  <a:lnTo>
                    <a:pt x="29209" y="32672"/>
                  </a:lnTo>
                  <a:lnTo>
                    <a:pt x="29093" y="32266"/>
                  </a:lnTo>
                  <a:lnTo>
                    <a:pt x="28905" y="31528"/>
                  </a:lnTo>
                  <a:lnTo>
                    <a:pt x="28702" y="30731"/>
                  </a:lnTo>
                  <a:lnTo>
                    <a:pt x="28485" y="29876"/>
                  </a:lnTo>
                  <a:lnTo>
                    <a:pt x="28282" y="28978"/>
                  </a:lnTo>
                  <a:lnTo>
                    <a:pt x="27862" y="27051"/>
                  </a:lnTo>
                  <a:lnTo>
                    <a:pt x="27442" y="24979"/>
                  </a:lnTo>
                  <a:lnTo>
                    <a:pt x="27021" y="22805"/>
                  </a:lnTo>
                  <a:lnTo>
                    <a:pt x="26601" y="20560"/>
                  </a:lnTo>
                  <a:lnTo>
                    <a:pt x="26196" y="18299"/>
                  </a:lnTo>
                  <a:lnTo>
                    <a:pt x="25804" y="16025"/>
                  </a:lnTo>
                  <a:lnTo>
                    <a:pt x="25428" y="13808"/>
                  </a:lnTo>
                  <a:lnTo>
                    <a:pt x="25080" y="11664"/>
                  </a:lnTo>
                  <a:lnTo>
                    <a:pt x="24457" y="7766"/>
                  </a:lnTo>
                  <a:lnTo>
                    <a:pt x="23979" y="4622"/>
                  </a:lnTo>
                  <a:lnTo>
                    <a:pt x="23660" y="2536"/>
                  </a:lnTo>
                  <a:lnTo>
                    <a:pt x="23559" y="1782"/>
                  </a:lnTo>
                  <a:lnTo>
                    <a:pt x="16039" y="0"/>
                  </a:lnTo>
                  <a:close/>
                </a:path>
              </a:pathLst>
            </a:custGeom>
            <a:solidFill>
              <a:srgbClr val="B6D7A8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" name="Google Shape;1781;p37">
              <a:extLst>
                <a:ext uri="{FF2B5EF4-FFF2-40B4-BE49-F238E27FC236}">
                  <a16:creationId xmlns:a16="http://schemas.microsoft.com/office/drawing/2014/main" id="{F646FF62-25F0-4C5F-1562-56901B4EE549}"/>
                </a:ext>
              </a:extLst>
            </p:cNvPr>
            <p:cNvSpPr/>
            <p:nvPr/>
          </p:nvSpPr>
          <p:spPr>
            <a:xfrm>
              <a:off x="5271725" y="2524800"/>
              <a:ext cx="741475" cy="1445275"/>
            </a:xfrm>
            <a:custGeom>
              <a:avLst/>
              <a:gdLst/>
              <a:ahLst/>
              <a:cxnLst/>
              <a:rect l="l" t="t" r="r" b="b"/>
              <a:pathLst>
                <a:path w="29659" h="57811" fill="none" extrusionOk="0">
                  <a:moveTo>
                    <a:pt x="23559" y="1782"/>
                  </a:moveTo>
                  <a:lnTo>
                    <a:pt x="23559" y="1782"/>
                  </a:lnTo>
                  <a:lnTo>
                    <a:pt x="23660" y="2536"/>
                  </a:lnTo>
                  <a:lnTo>
                    <a:pt x="23660" y="2536"/>
                  </a:lnTo>
                  <a:lnTo>
                    <a:pt x="23979" y="4622"/>
                  </a:lnTo>
                  <a:lnTo>
                    <a:pt x="24457" y="7766"/>
                  </a:lnTo>
                  <a:lnTo>
                    <a:pt x="25080" y="11664"/>
                  </a:lnTo>
                  <a:lnTo>
                    <a:pt x="25428" y="13808"/>
                  </a:lnTo>
                  <a:lnTo>
                    <a:pt x="25804" y="16025"/>
                  </a:lnTo>
                  <a:lnTo>
                    <a:pt x="26196" y="18299"/>
                  </a:lnTo>
                  <a:lnTo>
                    <a:pt x="26601" y="20560"/>
                  </a:lnTo>
                  <a:lnTo>
                    <a:pt x="27021" y="22805"/>
                  </a:lnTo>
                  <a:lnTo>
                    <a:pt x="27442" y="24979"/>
                  </a:lnTo>
                  <a:lnTo>
                    <a:pt x="27862" y="27051"/>
                  </a:lnTo>
                  <a:lnTo>
                    <a:pt x="28282" y="28978"/>
                  </a:lnTo>
                  <a:lnTo>
                    <a:pt x="28485" y="29876"/>
                  </a:lnTo>
                  <a:lnTo>
                    <a:pt x="28702" y="30731"/>
                  </a:lnTo>
                  <a:lnTo>
                    <a:pt x="28905" y="31528"/>
                  </a:lnTo>
                  <a:lnTo>
                    <a:pt x="29093" y="32266"/>
                  </a:lnTo>
                  <a:lnTo>
                    <a:pt x="29093" y="32266"/>
                  </a:lnTo>
                  <a:lnTo>
                    <a:pt x="29209" y="32672"/>
                  </a:lnTo>
                  <a:lnTo>
                    <a:pt x="29296" y="33092"/>
                  </a:lnTo>
                  <a:lnTo>
                    <a:pt x="29383" y="33512"/>
                  </a:lnTo>
                  <a:lnTo>
                    <a:pt x="29456" y="33933"/>
                  </a:lnTo>
                  <a:lnTo>
                    <a:pt x="29514" y="34367"/>
                  </a:lnTo>
                  <a:lnTo>
                    <a:pt x="29557" y="34816"/>
                  </a:lnTo>
                  <a:lnTo>
                    <a:pt x="29600" y="35266"/>
                  </a:lnTo>
                  <a:lnTo>
                    <a:pt x="29629" y="35715"/>
                  </a:lnTo>
                  <a:lnTo>
                    <a:pt x="29644" y="36178"/>
                  </a:lnTo>
                  <a:lnTo>
                    <a:pt x="29658" y="36642"/>
                  </a:lnTo>
                  <a:lnTo>
                    <a:pt x="29658" y="37106"/>
                  </a:lnTo>
                  <a:lnTo>
                    <a:pt x="29644" y="37584"/>
                  </a:lnTo>
                  <a:lnTo>
                    <a:pt x="29629" y="38062"/>
                  </a:lnTo>
                  <a:lnTo>
                    <a:pt x="29600" y="38540"/>
                  </a:lnTo>
                  <a:lnTo>
                    <a:pt x="29557" y="39033"/>
                  </a:lnTo>
                  <a:lnTo>
                    <a:pt x="29514" y="39511"/>
                  </a:lnTo>
                  <a:lnTo>
                    <a:pt x="29383" y="40496"/>
                  </a:lnTo>
                  <a:lnTo>
                    <a:pt x="29224" y="41481"/>
                  </a:lnTo>
                  <a:lnTo>
                    <a:pt x="29035" y="42467"/>
                  </a:lnTo>
                  <a:lnTo>
                    <a:pt x="28804" y="43452"/>
                  </a:lnTo>
                  <a:lnTo>
                    <a:pt x="28557" y="44422"/>
                  </a:lnTo>
                  <a:lnTo>
                    <a:pt x="28268" y="45393"/>
                  </a:lnTo>
                  <a:lnTo>
                    <a:pt x="27949" y="46349"/>
                  </a:lnTo>
                  <a:lnTo>
                    <a:pt x="27616" y="47291"/>
                  </a:lnTo>
                  <a:lnTo>
                    <a:pt x="27253" y="48219"/>
                  </a:lnTo>
                  <a:lnTo>
                    <a:pt x="26862" y="49117"/>
                  </a:lnTo>
                  <a:lnTo>
                    <a:pt x="26442" y="49986"/>
                  </a:lnTo>
                  <a:lnTo>
                    <a:pt x="26007" y="50841"/>
                  </a:lnTo>
                  <a:lnTo>
                    <a:pt x="25558" y="51652"/>
                  </a:lnTo>
                  <a:lnTo>
                    <a:pt x="25326" y="52044"/>
                  </a:lnTo>
                  <a:lnTo>
                    <a:pt x="25080" y="52420"/>
                  </a:lnTo>
                  <a:lnTo>
                    <a:pt x="24848" y="52797"/>
                  </a:lnTo>
                  <a:lnTo>
                    <a:pt x="24602" y="53159"/>
                  </a:lnTo>
                  <a:lnTo>
                    <a:pt x="24341" y="53507"/>
                  </a:lnTo>
                  <a:lnTo>
                    <a:pt x="24080" y="53855"/>
                  </a:lnTo>
                  <a:lnTo>
                    <a:pt x="23834" y="54173"/>
                  </a:lnTo>
                  <a:lnTo>
                    <a:pt x="23559" y="54492"/>
                  </a:lnTo>
                  <a:lnTo>
                    <a:pt x="23298" y="54796"/>
                  </a:lnTo>
                  <a:lnTo>
                    <a:pt x="23023" y="55086"/>
                  </a:lnTo>
                  <a:lnTo>
                    <a:pt x="22762" y="55361"/>
                  </a:lnTo>
                  <a:lnTo>
                    <a:pt x="22487" y="55637"/>
                  </a:lnTo>
                  <a:lnTo>
                    <a:pt x="22197" y="55883"/>
                  </a:lnTo>
                  <a:lnTo>
                    <a:pt x="21921" y="56115"/>
                  </a:lnTo>
                  <a:lnTo>
                    <a:pt x="21632" y="56332"/>
                  </a:lnTo>
                  <a:lnTo>
                    <a:pt x="21356" y="56535"/>
                  </a:lnTo>
                  <a:lnTo>
                    <a:pt x="21067" y="56723"/>
                  </a:lnTo>
                  <a:lnTo>
                    <a:pt x="20777" y="56897"/>
                  </a:lnTo>
                  <a:lnTo>
                    <a:pt x="20487" y="57057"/>
                  </a:lnTo>
                  <a:lnTo>
                    <a:pt x="20183" y="57187"/>
                  </a:lnTo>
                  <a:lnTo>
                    <a:pt x="19893" y="57317"/>
                  </a:lnTo>
                  <a:lnTo>
                    <a:pt x="19603" y="57419"/>
                  </a:lnTo>
                  <a:lnTo>
                    <a:pt x="19603" y="57419"/>
                  </a:lnTo>
                  <a:lnTo>
                    <a:pt x="19299" y="57506"/>
                  </a:lnTo>
                  <a:lnTo>
                    <a:pt x="18980" y="57578"/>
                  </a:lnTo>
                  <a:lnTo>
                    <a:pt x="18662" y="57636"/>
                  </a:lnTo>
                  <a:lnTo>
                    <a:pt x="18328" y="57694"/>
                  </a:lnTo>
                  <a:lnTo>
                    <a:pt x="17995" y="57738"/>
                  </a:lnTo>
                  <a:lnTo>
                    <a:pt x="17647" y="57767"/>
                  </a:lnTo>
                  <a:lnTo>
                    <a:pt x="17300" y="57796"/>
                  </a:lnTo>
                  <a:lnTo>
                    <a:pt x="16937" y="57810"/>
                  </a:lnTo>
                  <a:lnTo>
                    <a:pt x="16575" y="57810"/>
                  </a:lnTo>
                  <a:lnTo>
                    <a:pt x="16198" y="57796"/>
                  </a:lnTo>
                  <a:lnTo>
                    <a:pt x="15431" y="57767"/>
                  </a:lnTo>
                  <a:lnTo>
                    <a:pt x="14663" y="57694"/>
                  </a:lnTo>
                  <a:lnTo>
                    <a:pt x="13866" y="57593"/>
                  </a:lnTo>
                  <a:lnTo>
                    <a:pt x="13054" y="57462"/>
                  </a:lnTo>
                  <a:lnTo>
                    <a:pt x="12243" y="57303"/>
                  </a:lnTo>
                  <a:lnTo>
                    <a:pt x="11432" y="57129"/>
                  </a:lnTo>
                  <a:lnTo>
                    <a:pt x="10606" y="56941"/>
                  </a:lnTo>
                  <a:lnTo>
                    <a:pt x="9794" y="56723"/>
                  </a:lnTo>
                  <a:lnTo>
                    <a:pt x="8998" y="56492"/>
                  </a:lnTo>
                  <a:lnTo>
                    <a:pt x="8201" y="56260"/>
                  </a:lnTo>
                  <a:lnTo>
                    <a:pt x="7418" y="55999"/>
                  </a:lnTo>
                  <a:lnTo>
                    <a:pt x="6665" y="55753"/>
                  </a:lnTo>
                  <a:lnTo>
                    <a:pt x="5926" y="55477"/>
                  </a:lnTo>
                  <a:lnTo>
                    <a:pt x="5216" y="55217"/>
                  </a:lnTo>
                  <a:lnTo>
                    <a:pt x="4535" y="54956"/>
                  </a:lnTo>
                  <a:lnTo>
                    <a:pt x="3883" y="54680"/>
                  </a:lnTo>
                  <a:lnTo>
                    <a:pt x="3275" y="54434"/>
                  </a:lnTo>
                  <a:lnTo>
                    <a:pt x="2695" y="54173"/>
                  </a:lnTo>
                  <a:lnTo>
                    <a:pt x="2173" y="53942"/>
                  </a:lnTo>
                  <a:lnTo>
                    <a:pt x="1695" y="53710"/>
                  </a:lnTo>
                  <a:lnTo>
                    <a:pt x="1261" y="53492"/>
                  </a:lnTo>
                  <a:lnTo>
                    <a:pt x="898" y="53290"/>
                  </a:lnTo>
                  <a:lnTo>
                    <a:pt x="580" y="53116"/>
                  </a:lnTo>
                  <a:lnTo>
                    <a:pt x="333" y="52971"/>
                  </a:lnTo>
                  <a:lnTo>
                    <a:pt x="145" y="52840"/>
                  </a:lnTo>
                  <a:lnTo>
                    <a:pt x="29" y="52739"/>
                  </a:lnTo>
                  <a:lnTo>
                    <a:pt x="15" y="52696"/>
                  </a:lnTo>
                  <a:lnTo>
                    <a:pt x="0" y="52667"/>
                  </a:lnTo>
                  <a:lnTo>
                    <a:pt x="0" y="52667"/>
                  </a:lnTo>
                  <a:lnTo>
                    <a:pt x="29" y="52406"/>
                  </a:lnTo>
                  <a:lnTo>
                    <a:pt x="130" y="51899"/>
                  </a:lnTo>
                  <a:lnTo>
                    <a:pt x="464" y="50247"/>
                  </a:lnTo>
                  <a:lnTo>
                    <a:pt x="942" y="48016"/>
                  </a:lnTo>
                  <a:lnTo>
                    <a:pt x="1478" y="45509"/>
                  </a:lnTo>
                  <a:lnTo>
                    <a:pt x="2507" y="40887"/>
                  </a:lnTo>
                  <a:lnTo>
                    <a:pt x="2970" y="38801"/>
                  </a:lnTo>
                  <a:lnTo>
                    <a:pt x="7723" y="22182"/>
                  </a:lnTo>
                  <a:lnTo>
                    <a:pt x="10490" y="6535"/>
                  </a:lnTo>
                  <a:lnTo>
                    <a:pt x="16039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1782;p37">
              <a:extLst>
                <a:ext uri="{FF2B5EF4-FFF2-40B4-BE49-F238E27FC236}">
                  <a16:creationId xmlns:a16="http://schemas.microsoft.com/office/drawing/2014/main" id="{2994E629-184B-FF55-F9AA-0FB75BD62B26}"/>
                </a:ext>
              </a:extLst>
            </p:cNvPr>
            <p:cNvSpPr/>
            <p:nvPr/>
          </p:nvSpPr>
          <p:spPr>
            <a:xfrm>
              <a:off x="5532500" y="3205750"/>
              <a:ext cx="506775" cy="656375"/>
            </a:xfrm>
            <a:custGeom>
              <a:avLst/>
              <a:gdLst/>
              <a:ahLst/>
              <a:cxnLst/>
              <a:rect l="l" t="t" r="r" b="b"/>
              <a:pathLst>
                <a:path w="20271" h="26255" extrusionOk="0">
                  <a:moveTo>
                    <a:pt x="7173" y="1"/>
                  </a:moveTo>
                  <a:lnTo>
                    <a:pt x="6477" y="30"/>
                  </a:lnTo>
                  <a:lnTo>
                    <a:pt x="5811" y="73"/>
                  </a:lnTo>
                  <a:lnTo>
                    <a:pt x="5173" y="131"/>
                  </a:lnTo>
                  <a:lnTo>
                    <a:pt x="4565" y="218"/>
                  </a:lnTo>
                  <a:lnTo>
                    <a:pt x="4000" y="320"/>
                  </a:lnTo>
                  <a:lnTo>
                    <a:pt x="3464" y="436"/>
                  </a:lnTo>
                  <a:lnTo>
                    <a:pt x="2986" y="566"/>
                  </a:lnTo>
                  <a:lnTo>
                    <a:pt x="2565" y="711"/>
                  </a:lnTo>
                  <a:lnTo>
                    <a:pt x="2363" y="798"/>
                  </a:lnTo>
                  <a:lnTo>
                    <a:pt x="2189" y="885"/>
                  </a:lnTo>
                  <a:lnTo>
                    <a:pt x="2015" y="972"/>
                  </a:lnTo>
                  <a:lnTo>
                    <a:pt x="1870" y="1059"/>
                  </a:lnTo>
                  <a:lnTo>
                    <a:pt x="1740" y="1160"/>
                  </a:lnTo>
                  <a:lnTo>
                    <a:pt x="1624" y="1261"/>
                  </a:lnTo>
                  <a:lnTo>
                    <a:pt x="1522" y="1363"/>
                  </a:lnTo>
                  <a:lnTo>
                    <a:pt x="1450" y="1479"/>
                  </a:lnTo>
                  <a:lnTo>
                    <a:pt x="1319" y="1667"/>
                  </a:lnTo>
                  <a:lnTo>
                    <a:pt x="1204" y="1884"/>
                  </a:lnTo>
                  <a:lnTo>
                    <a:pt x="1102" y="2131"/>
                  </a:lnTo>
                  <a:lnTo>
                    <a:pt x="986" y="2392"/>
                  </a:lnTo>
                  <a:lnTo>
                    <a:pt x="885" y="2667"/>
                  </a:lnTo>
                  <a:lnTo>
                    <a:pt x="798" y="2971"/>
                  </a:lnTo>
                  <a:lnTo>
                    <a:pt x="696" y="3290"/>
                  </a:lnTo>
                  <a:lnTo>
                    <a:pt x="609" y="3638"/>
                  </a:lnTo>
                  <a:lnTo>
                    <a:pt x="523" y="3985"/>
                  </a:lnTo>
                  <a:lnTo>
                    <a:pt x="450" y="4362"/>
                  </a:lnTo>
                  <a:lnTo>
                    <a:pt x="305" y="5144"/>
                  </a:lnTo>
                  <a:lnTo>
                    <a:pt x="189" y="5985"/>
                  </a:lnTo>
                  <a:lnTo>
                    <a:pt x="102" y="6869"/>
                  </a:lnTo>
                  <a:lnTo>
                    <a:pt x="30" y="7796"/>
                  </a:lnTo>
                  <a:lnTo>
                    <a:pt x="1" y="8767"/>
                  </a:lnTo>
                  <a:lnTo>
                    <a:pt x="1" y="9766"/>
                  </a:lnTo>
                  <a:lnTo>
                    <a:pt x="15" y="10780"/>
                  </a:lnTo>
                  <a:lnTo>
                    <a:pt x="88" y="11809"/>
                  </a:lnTo>
                  <a:lnTo>
                    <a:pt x="131" y="12345"/>
                  </a:lnTo>
                  <a:lnTo>
                    <a:pt x="175" y="12867"/>
                  </a:lnTo>
                  <a:lnTo>
                    <a:pt x="233" y="13388"/>
                  </a:lnTo>
                  <a:lnTo>
                    <a:pt x="305" y="13910"/>
                  </a:lnTo>
                  <a:lnTo>
                    <a:pt x="392" y="14432"/>
                  </a:lnTo>
                  <a:lnTo>
                    <a:pt x="479" y="14953"/>
                  </a:lnTo>
                  <a:lnTo>
                    <a:pt x="580" y="15475"/>
                  </a:lnTo>
                  <a:lnTo>
                    <a:pt x="696" y="15996"/>
                  </a:lnTo>
                  <a:lnTo>
                    <a:pt x="812" y="16518"/>
                  </a:lnTo>
                  <a:lnTo>
                    <a:pt x="943" y="17025"/>
                  </a:lnTo>
                  <a:lnTo>
                    <a:pt x="1088" y="17518"/>
                  </a:lnTo>
                  <a:lnTo>
                    <a:pt x="1232" y="18025"/>
                  </a:lnTo>
                  <a:lnTo>
                    <a:pt x="1406" y="18517"/>
                  </a:lnTo>
                  <a:lnTo>
                    <a:pt x="1580" y="18996"/>
                  </a:lnTo>
                  <a:lnTo>
                    <a:pt x="1769" y="19474"/>
                  </a:lnTo>
                  <a:lnTo>
                    <a:pt x="1971" y="19937"/>
                  </a:lnTo>
                  <a:lnTo>
                    <a:pt x="2174" y="20386"/>
                  </a:lnTo>
                  <a:lnTo>
                    <a:pt x="2406" y="20836"/>
                  </a:lnTo>
                  <a:lnTo>
                    <a:pt x="2638" y="21270"/>
                  </a:lnTo>
                  <a:lnTo>
                    <a:pt x="2884" y="21690"/>
                  </a:lnTo>
                  <a:lnTo>
                    <a:pt x="3145" y="22096"/>
                  </a:lnTo>
                  <a:lnTo>
                    <a:pt x="3420" y="22487"/>
                  </a:lnTo>
                  <a:lnTo>
                    <a:pt x="3710" y="22864"/>
                  </a:lnTo>
                  <a:lnTo>
                    <a:pt x="4014" y="23226"/>
                  </a:lnTo>
                  <a:lnTo>
                    <a:pt x="4319" y="23574"/>
                  </a:lnTo>
                  <a:lnTo>
                    <a:pt x="4652" y="23907"/>
                  </a:lnTo>
                  <a:lnTo>
                    <a:pt x="5000" y="24211"/>
                  </a:lnTo>
                  <a:lnTo>
                    <a:pt x="5362" y="24501"/>
                  </a:lnTo>
                  <a:lnTo>
                    <a:pt x="5724" y="24777"/>
                  </a:lnTo>
                  <a:lnTo>
                    <a:pt x="6115" y="25037"/>
                  </a:lnTo>
                  <a:lnTo>
                    <a:pt x="6521" y="25269"/>
                  </a:lnTo>
                  <a:lnTo>
                    <a:pt x="6927" y="25472"/>
                  </a:lnTo>
                  <a:lnTo>
                    <a:pt x="7361" y="25660"/>
                  </a:lnTo>
                  <a:lnTo>
                    <a:pt x="7810" y="25820"/>
                  </a:lnTo>
                  <a:lnTo>
                    <a:pt x="8274" y="25965"/>
                  </a:lnTo>
                  <a:lnTo>
                    <a:pt x="8752" y="26066"/>
                  </a:lnTo>
                  <a:lnTo>
                    <a:pt x="9245" y="26153"/>
                  </a:lnTo>
                  <a:lnTo>
                    <a:pt x="9752" y="26211"/>
                  </a:lnTo>
                  <a:lnTo>
                    <a:pt x="10273" y="26254"/>
                  </a:lnTo>
                  <a:lnTo>
                    <a:pt x="10766" y="26254"/>
                  </a:lnTo>
                  <a:lnTo>
                    <a:pt x="11244" y="26225"/>
                  </a:lnTo>
                  <a:lnTo>
                    <a:pt x="11722" y="26182"/>
                  </a:lnTo>
                  <a:lnTo>
                    <a:pt x="12171" y="26110"/>
                  </a:lnTo>
                  <a:lnTo>
                    <a:pt x="12606" y="26008"/>
                  </a:lnTo>
                  <a:lnTo>
                    <a:pt x="13026" y="25892"/>
                  </a:lnTo>
                  <a:lnTo>
                    <a:pt x="13446" y="25747"/>
                  </a:lnTo>
                  <a:lnTo>
                    <a:pt x="13838" y="25573"/>
                  </a:lnTo>
                  <a:lnTo>
                    <a:pt x="14214" y="25385"/>
                  </a:lnTo>
                  <a:lnTo>
                    <a:pt x="14591" y="25182"/>
                  </a:lnTo>
                  <a:lnTo>
                    <a:pt x="14939" y="24950"/>
                  </a:lnTo>
                  <a:lnTo>
                    <a:pt x="15287" y="24690"/>
                  </a:lnTo>
                  <a:lnTo>
                    <a:pt x="15605" y="24429"/>
                  </a:lnTo>
                  <a:lnTo>
                    <a:pt x="15924" y="24139"/>
                  </a:lnTo>
                  <a:lnTo>
                    <a:pt x="16228" y="23835"/>
                  </a:lnTo>
                  <a:lnTo>
                    <a:pt x="16518" y="23516"/>
                  </a:lnTo>
                  <a:lnTo>
                    <a:pt x="16793" y="23183"/>
                  </a:lnTo>
                  <a:lnTo>
                    <a:pt x="17054" y="22835"/>
                  </a:lnTo>
                  <a:lnTo>
                    <a:pt x="17315" y="22473"/>
                  </a:lnTo>
                  <a:lnTo>
                    <a:pt x="17561" y="22096"/>
                  </a:lnTo>
                  <a:lnTo>
                    <a:pt x="17779" y="21705"/>
                  </a:lnTo>
                  <a:lnTo>
                    <a:pt x="18010" y="21299"/>
                  </a:lnTo>
                  <a:lnTo>
                    <a:pt x="18213" y="20894"/>
                  </a:lnTo>
                  <a:lnTo>
                    <a:pt x="18402" y="20473"/>
                  </a:lnTo>
                  <a:lnTo>
                    <a:pt x="18590" y="20039"/>
                  </a:lnTo>
                  <a:lnTo>
                    <a:pt x="18764" y="19590"/>
                  </a:lnTo>
                  <a:lnTo>
                    <a:pt x="18938" y="19140"/>
                  </a:lnTo>
                  <a:lnTo>
                    <a:pt x="19083" y="18691"/>
                  </a:lnTo>
                  <a:lnTo>
                    <a:pt x="19227" y="18228"/>
                  </a:lnTo>
                  <a:lnTo>
                    <a:pt x="19358" y="17764"/>
                  </a:lnTo>
                  <a:lnTo>
                    <a:pt x="19488" y="17286"/>
                  </a:lnTo>
                  <a:lnTo>
                    <a:pt x="19604" y="16808"/>
                  </a:lnTo>
                  <a:lnTo>
                    <a:pt x="19706" y="16330"/>
                  </a:lnTo>
                  <a:lnTo>
                    <a:pt x="19792" y="15837"/>
                  </a:lnTo>
                  <a:lnTo>
                    <a:pt x="19879" y="15359"/>
                  </a:lnTo>
                  <a:lnTo>
                    <a:pt x="19952" y="14866"/>
                  </a:lnTo>
                  <a:lnTo>
                    <a:pt x="20024" y="14388"/>
                  </a:lnTo>
                  <a:lnTo>
                    <a:pt x="20140" y="13403"/>
                  </a:lnTo>
                  <a:lnTo>
                    <a:pt x="20213" y="12447"/>
                  </a:lnTo>
                  <a:lnTo>
                    <a:pt x="20256" y="11490"/>
                  </a:lnTo>
                  <a:lnTo>
                    <a:pt x="20271" y="10563"/>
                  </a:lnTo>
                  <a:lnTo>
                    <a:pt x="20256" y="9650"/>
                  </a:lnTo>
                  <a:lnTo>
                    <a:pt x="20213" y="8781"/>
                  </a:lnTo>
                  <a:lnTo>
                    <a:pt x="20140" y="7941"/>
                  </a:lnTo>
                  <a:lnTo>
                    <a:pt x="20053" y="7144"/>
                  </a:lnTo>
                  <a:lnTo>
                    <a:pt x="19937" y="6405"/>
                  </a:lnTo>
                  <a:lnTo>
                    <a:pt x="19792" y="5709"/>
                  </a:lnTo>
                  <a:lnTo>
                    <a:pt x="19720" y="5391"/>
                  </a:lnTo>
                  <a:lnTo>
                    <a:pt x="19633" y="5086"/>
                  </a:lnTo>
                  <a:lnTo>
                    <a:pt x="19546" y="4797"/>
                  </a:lnTo>
                  <a:lnTo>
                    <a:pt x="19459" y="4536"/>
                  </a:lnTo>
                  <a:lnTo>
                    <a:pt x="19358" y="4275"/>
                  </a:lnTo>
                  <a:lnTo>
                    <a:pt x="19256" y="4043"/>
                  </a:lnTo>
                  <a:lnTo>
                    <a:pt x="19155" y="3826"/>
                  </a:lnTo>
                  <a:lnTo>
                    <a:pt x="19025" y="3609"/>
                  </a:lnTo>
                  <a:lnTo>
                    <a:pt x="18880" y="3406"/>
                  </a:lnTo>
                  <a:lnTo>
                    <a:pt x="18720" y="3203"/>
                  </a:lnTo>
                  <a:lnTo>
                    <a:pt x="18546" y="3015"/>
                  </a:lnTo>
                  <a:lnTo>
                    <a:pt x="18358" y="2826"/>
                  </a:lnTo>
                  <a:lnTo>
                    <a:pt x="18155" y="2652"/>
                  </a:lnTo>
                  <a:lnTo>
                    <a:pt x="17938" y="2478"/>
                  </a:lnTo>
                  <a:lnTo>
                    <a:pt x="17706" y="2305"/>
                  </a:lnTo>
                  <a:lnTo>
                    <a:pt x="17460" y="2145"/>
                  </a:lnTo>
                  <a:lnTo>
                    <a:pt x="17199" y="1986"/>
                  </a:lnTo>
                  <a:lnTo>
                    <a:pt x="16938" y="1841"/>
                  </a:lnTo>
                  <a:lnTo>
                    <a:pt x="16663" y="1696"/>
                  </a:lnTo>
                  <a:lnTo>
                    <a:pt x="16373" y="1566"/>
                  </a:lnTo>
                  <a:lnTo>
                    <a:pt x="16083" y="1435"/>
                  </a:lnTo>
                  <a:lnTo>
                    <a:pt x="15779" y="1305"/>
                  </a:lnTo>
                  <a:lnTo>
                    <a:pt x="15142" y="1073"/>
                  </a:lnTo>
                  <a:lnTo>
                    <a:pt x="14475" y="870"/>
                  </a:lnTo>
                  <a:lnTo>
                    <a:pt x="13780" y="682"/>
                  </a:lnTo>
                  <a:lnTo>
                    <a:pt x="13070" y="522"/>
                  </a:lnTo>
                  <a:lnTo>
                    <a:pt x="12345" y="392"/>
                  </a:lnTo>
                  <a:lnTo>
                    <a:pt x="11606" y="262"/>
                  </a:lnTo>
                  <a:lnTo>
                    <a:pt x="10853" y="175"/>
                  </a:lnTo>
                  <a:lnTo>
                    <a:pt x="10114" y="102"/>
                  </a:lnTo>
                  <a:lnTo>
                    <a:pt x="9361" y="44"/>
                  </a:lnTo>
                  <a:lnTo>
                    <a:pt x="8622" y="15"/>
                  </a:lnTo>
                  <a:lnTo>
                    <a:pt x="7897" y="1"/>
                  </a:lnTo>
                  <a:close/>
                </a:path>
              </a:pathLst>
            </a:custGeom>
            <a:solidFill>
              <a:srgbClr val="7AB848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1783;p37">
              <a:extLst>
                <a:ext uri="{FF2B5EF4-FFF2-40B4-BE49-F238E27FC236}">
                  <a16:creationId xmlns:a16="http://schemas.microsoft.com/office/drawing/2014/main" id="{15175FC5-F728-5986-F410-C6A657B92A21}"/>
                </a:ext>
              </a:extLst>
            </p:cNvPr>
            <p:cNvSpPr/>
            <p:nvPr/>
          </p:nvSpPr>
          <p:spPr>
            <a:xfrm>
              <a:off x="5999050" y="4163100"/>
              <a:ext cx="1244225" cy="1313775"/>
            </a:xfrm>
            <a:custGeom>
              <a:avLst/>
              <a:gdLst/>
              <a:ahLst/>
              <a:cxnLst/>
              <a:rect l="l" t="t" r="r" b="b"/>
              <a:pathLst>
                <a:path w="49769" h="52551" extrusionOk="0">
                  <a:moveTo>
                    <a:pt x="12866" y="1"/>
                  </a:moveTo>
                  <a:lnTo>
                    <a:pt x="12866" y="797"/>
                  </a:lnTo>
                  <a:lnTo>
                    <a:pt x="7926" y="12866"/>
                  </a:lnTo>
                  <a:lnTo>
                    <a:pt x="0" y="45524"/>
                  </a:lnTo>
                  <a:lnTo>
                    <a:pt x="4535" y="46509"/>
                  </a:lnTo>
                  <a:lnTo>
                    <a:pt x="14793" y="48726"/>
                  </a:lnTo>
                  <a:lnTo>
                    <a:pt x="20531" y="49958"/>
                  </a:lnTo>
                  <a:lnTo>
                    <a:pt x="25834" y="51073"/>
                  </a:lnTo>
                  <a:lnTo>
                    <a:pt x="30093" y="51957"/>
                  </a:lnTo>
                  <a:lnTo>
                    <a:pt x="31629" y="52261"/>
                  </a:lnTo>
                  <a:lnTo>
                    <a:pt x="32672" y="52464"/>
                  </a:lnTo>
                  <a:lnTo>
                    <a:pt x="32991" y="52508"/>
                  </a:lnTo>
                  <a:lnTo>
                    <a:pt x="33310" y="52537"/>
                  </a:lnTo>
                  <a:lnTo>
                    <a:pt x="33629" y="52551"/>
                  </a:lnTo>
                  <a:lnTo>
                    <a:pt x="33947" y="52551"/>
                  </a:lnTo>
                  <a:lnTo>
                    <a:pt x="34266" y="52537"/>
                  </a:lnTo>
                  <a:lnTo>
                    <a:pt x="34585" y="52522"/>
                  </a:lnTo>
                  <a:lnTo>
                    <a:pt x="34904" y="52479"/>
                  </a:lnTo>
                  <a:lnTo>
                    <a:pt x="35208" y="52421"/>
                  </a:lnTo>
                  <a:lnTo>
                    <a:pt x="35512" y="52348"/>
                  </a:lnTo>
                  <a:lnTo>
                    <a:pt x="35816" y="52261"/>
                  </a:lnTo>
                  <a:lnTo>
                    <a:pt x="36121" y="52160"/>
                  </a:lnTo>
                  <a:lnTo>
                    <a:pt x="36425" y="52044"/>
                  </a:lnTo>
                  <a:lnTo>
                    <a:pt x="36729" y="51928"/>
                  </a:lnTo>
                  <a:lnTo>
                    <a:pt x="37019" y="51783"/>
                  </a:lnTo>
                  <a:lnTo>
                    <a:pt x="37323" y="51638"/>
                  </a:lnTo>
                  <a:lnTo>
                    <a:pt x="37613" y="51479"/>
                  </a:lnTo>
                  <a:lnTo>
                    <a:pt x="37903" y="51305"/>
                  </a:lnTo>
                  <a:lnTo>
                    <a:pt x="38193" y="51117"/>
                  </a:lnTo>
                  <a:lnTo>
                    <a:pt x="38468" y="50914"/>
                  </a:lnTo>
                  <a:lnTo>
                    <a:pt x="38758" y="50711"/>
                  </a:lnTo>
                  <a:lnTo>
                    <a:pt x="39033" y="50494"/>
                  </a:lnTo>
                  <a:lnTo>
                    <a:pt x="39308" y="50262"/>
                  </a:lnTo>
                  <a:lnTo>
                    <a:pt x="39583" y="50015"/>
                  </a:lnTo>
                  <a:lnTo>
                    <a:pt x="39859" y="49769"/>
                  </a:lnTo>
                  <a:lnTo>
                    <a:pt x="40134" y="49508"/>
                  </a:lnTo>
                  <a:lnTo>
                    <a:pt x="40395" y="49233"/>
                  </a:lnTo>
                  <a:lnTo>
                    <a:pt x="40916" y="48668"/>
                  </a:lnTo>
                  <a:lnTo>
                    <a:pt x="41424" y="48060"/>
                  </a:lnTo>
                  <a:lnTo>
                    <a:pt x="41931" y="47408"/>
                  </a:lnTo>
                  <a:lnTo>
                    <a:pt x="42409" y="46741"/>
                  </a:lnTo>
                  <a:lnTo>
                    <a:pt x="42887" y="46031"/>
                  </a:lnTo>
                  <a:lnTo>
                    <a:pt x="43336" y="45292"/>
                  </a:lnTo>
                  <a:lnTo>
                    <a:pt x="43785" y="44539"/>
                  </a:lnTo>
                  <a:lnTo>
                    <a:pt x="44220" y="43756"/>
                  </a:lnTo>
                  <a:lnTo>
                    <a:pt x="44626" y="42945"/>
                  </a:lnTo>
                  <a:lnTo>
                    <a:pt x="45031" y="42119"/>
                  </a:lnTo>
                  <a:lnTo>
                    <a:pt x="45422" y="41264"/>
                  </a:lnTo>
                  <a:lnTo>
                    <a:pt x="45785" y="40409"/>
                  </a:lnTo>
                  <a:lnTo>
                    <a:pt x="46147" y="39526"/>
                  </a:lnTo>
                  <a:lnTo>
                    <a:pt x="46480" y="38627"/>
                  </a:lnTo>
                  <a:lnTo>
                    <a:pt x="46799" y="37729"/>
                  </a:lnTo>
                  <a:lnTo>
                    <a:pt x="47103" y="36816"/>
                  </a:lnTo>
                  <a:lnTo>
                    <a:pt x="47393" y="35903"/>
                  </a:lnTo>
                  <a:lnTo>
                    <a:pt x="47668" y="34976"/>
                  </a:lnTo>
                  <a:lnTo>
                    <a:pt x="47914" y="34049"/>
                  </a:lnTo>
                  <a:lnTo>
                    <a:pt x="48146" y="33107"/>
                  </a:lnTo>
                  <a:lnTo>
                    <a:pt x="48378" y="32151"/>
                  </a:lnTo>
                  <a:lnTo>
                    <a:pt x="48595" y="31166"/>
                  </a:lnTo>
                  <a:lnTo>
                    <a:pt x="48813" y="30166"/>
                  </a:lnTo>
                  <a:lnTo>
                    <a:pt x="49001" y="29152"/>
                  </a:lnTo>
                  <a:lnTo>
                    <a:pt x="49175" y="28123"/>
                  </a:lnTo>
                  <a:lnTo>
                    <a:pt x="49334" y="27094"/>
                  </a:lnTo>
                  <a:lnTo>
                    <a:pt x="49465" y="26051"/>
                  </a:lnTo>
                  <a:lnTo>
                    <a:pt x="49581" y="25008"/>
                  </a:lnTo>
                  <a:lnTo>
                    <a:pt x="49668" y="23965"/>
                  </a:lnTo>
                  <a:lnTo>
                    <a:pt x="49726" y="22922"/>
                  </a:lnTo>
                  <a:lnTo>
                    <a:pt x="49769" y="21878"/>
                  </a:lnTo>
                  <a:lnTo>
                    <a:pt x="49769" y="20850"/>
                  </a:lnTo>
                  <a:lnTo>
                    <a:pt x="49755" y="20343"/>
                  </a:lnTo>
                  <a:lnTo>
                    <a:pt x="49726" y="19836"/>
                  </a:lnTo>
                  <a:lnTo>
                    <a:pt x="49697" y="19328"/>
                  </a:lnTo>
                  <a:lnTo>
                    <a:pt x="49653" y="18836"/>
                  </a:lnTo>
                  <a:lnTo>
                    <a:pt x="49610" y="18329"/>
                  </a:lnTo>
                  <a:lnTo>
                    <a:pt x="49552" y="17836"/>
                  </a:lnTo>
                  <a:lnTo>
                    <a:pt x="49479" y="17358"/>
                  </a:lnTo>
                  <a:lnTo>
                    <a:pt x="49392" y="16865"/>
                  </a:lnTo>
                  <a:lnTo>
                    <a:pt x="49305" y="16402"/>
                  </a:lnTo>
                  <a:lnTo>
                    <a:pt x="49204" y="15924"/>
                  </a:lnTo>
                  <a:lnTo>
                    <a:pt x="49088" y="15460"/>
                  </a:lnTo>
                  <a:lnTo>
                    <a:pt x="48958" y="14996"/>
                  </a:lnTo>
                  <a:lnTo>
                    <a:pt x="48827" y="14547"/>
                  </a:lnTo>
                  <a:lnTo>
                    <a:pt x="48682" y="14112"/>
                  </a:lnTo>
                  <a:lnTo>
                    <a:pt x="48523" y="13678"/>
                  </a:lnTo>
                  <a:lnTo>
                    <a:pt x="48349" y="13243"/>
                  </a:lnTo>
                  <a:lnTo>
                    <a:pt x="48161" y="12823"/>
                  </a:lnTo>
                  <a:lnTo>
                    <a:pt x="47958" y="12417"/>
                  </a:lnTo>
                  <a:lnTo>
                    <a:pt x="47741" y="12012"/>
                  </a:lnTo>
                  <a:lnTo>
                    <a:pt x="47523" y="11620"/>
                  </a:lnTo>
                  <a:lnTo>
                    <a:pt x="47277" y="11229"/>
                  </a:lnTo>
                  <a:lnTo>
                    <a:pt x="47016" y="10853"/>
                  </a:lnTo>
                  <a:lnTo>
                    <a:pt x="46755" y="10490"/>
                  </a:lnTo>
                  <a:lnTo>
                    <a:pt x="46466" y="10143"/>
                  </a:lnTo>
                  <a:lnTo>
                    <a:pt x="46161" y="9809"/>
                  </a:lnTo>
                  <a:lnTo>
                    <a:pt x="45857" y="9476"/>
                  </a:lnTo>
                  <a:lnTo>
                    <a:pt x="45524" y="9157"/>
                  </a:lnTo>
                  <a:lnTo>
                    <a:pt x="45176" y="8853"/>
                  </a:lnTo>
                  <a:lnTo>
                    <a:pt x="44814" y="8549"/>
                  </a:lnTo>
                  <a:lnTo>
                    <a:pt x="44437" y="8274"/>
                  </a:lnTo>
                  <a:lnTo>
                    <a:pt x="44046" y="8013"/>
                  </a:lnTo>
                  <a:lnTo>
                    <a:pt x="43626" y="7752"/>
                  </a:lnTo>
                  <a:lnTo>
                    <a:pt x="43206" y="7506"/>
                  </a:lnTo>
                  <a:lnTo>
                    <a:pt x="42756" y="7288"/>
                  </a:lnTo>
                  <a:lnTo>
                    <a:pt x="42293" y="7071"/>
                  </a:lnTo>
                  <a:lnTo>
                    <a:pt x="41800" y="6883"/>
                  </a:lnTo>
                  <a:lnTo>
                    <a:pt x="41308" y="6694"/>
                  </a:lnTo>
                  <a:lnTo>
                    <a:pt x="40786" y="6535"/>
                  </a:lnTo>
                  <a:lnTo>
                    <a:pt x="39757" y="6245"/>
                  </a:lnTo>
                  <a:lnTo>
                    <a:pt x="38337" y="5883"/>
                  </a:lnTo>
                  <a:lnTo>
                    <a:pt x="36599" y="5448"/>
                  </a:lnTo>
                  <a:lnTo>
                    <a:pt x="34599" y="4970"/>
                  </a:lnTo>
                  <a:lnTo>
                    <a:pt x="30050" y="3898"/>
                  </a:lnTo>
                  <a:lnTo>
                    <a:pt x="25211" y="2782"/>
                  </a:lnTo>
                  <a:lnTo>
                    <a:pt x="20560" y="1725"/>
                  </a:lnTo>
                  <a:lnTo>
                    <a:pt x="16619" y="841"/>
                  </a:lnTo>
                  <a:lnTo>
                    <a:pt x="12866" y="1"/>
                  </a:lnTo>
                  <a:close/>
                </a:path>
              </a:pathLst>
            </a:custGeom>
            <a:solidFill>
              <a:srgbClr val="ED734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784;p37">
              <a:extLst>
                <a:ext uri="{FF2B5EF4-FFF2-40B4-BE49-F238E27FC236}">
                  <a16:creationId xmlns:a16="http://schemas.microsoft.com/office/drawing/2014/main" id="{6D411DA2-7A52-6FC6-3C70-A0627955F137}"/>
                </a:ext>
              </a:extLst>
            </p:cNvPr>
            <p:cNvSpPr/>
            <p:nvPr/>
          </p:nvSpPr>
          <p:spPr>
            <a:xfrm>
              <a:off x="5999050" y="4163100"/>
              <a:ext cx="1244225" cy="1313775"/>
            </a:xfrm>
            <a:custGeom>
              <a:avLst/>
              <a:gdLst/>
              <a:ahLst/>
              <a:cxnLst/>
              <a:rect l="l" t="t" r="r" b="b"/>
              <a:pathLst>
                <a:path w="49769" h="52551" fill="none" extrusionOk="0">
                  <a:moveTo>
                    <a:pt x="12866" y="1"/>
                  </a:moveTo>
                  <a:lnTo>
                    <a:pt x="12866" y="1"/>
                  </a:lnTo>
                  <a:lnTo>
                    <a:pt x="16619" y="841"/>
                  </a:lnTo>
                  <a:lnTo>
                    <a:pt x="20560" y="1725"/>
                  </a:lnTo>
                  <a:lnTo>
                    <a:pt x="25211" y="2782"/>
                  </a:lnTo>
                  <a:lnTo>
                    <a:pt x="30050" y="3898"/>
                  </a:lnTo>
                  <a:lnTo>
                    <a:pt x="34599" y="4970"/>
                  </a:lnTo>
                  <a:lnTo>
                    <a:pt x="36599" y="5448"/>
                  </a:lnTo>
                  <a:lnTo>
                    <a:pt x="38337" y="5883"/>
                  </a:lnTo>
                  <a:lnTo>
                    <a:pt x="39757" y="6245"/>
                  </a:lnTo>
                  <a:lnTo>
                    <a:pt x="40786" y="6535"/>
                  </a:lnTo>
                  <a:lnTo>
                    <a:pt x="40786" y="6535"/>
                  </a:lnTo>
                  <a:lnTo>
                    <a:pt x="41308" y="6694"/>
                  </a:lnTo>
                  <a:lnTo>
                    <a:pt x="41800" y="6883"/>
                  </a:lnTo>
                  <a:lnTo>
                    <a:pt x="42293" y="7071"/>
                  </a:lnTo>
                  <a:lnTo>
                    <a:pt x="42756" y="7288"/>
                  </a:lnTo>
                  <a:lnTo>
                    <a:pt x="43206" y="7506"/>
                  </a:lnTo>
                  <a:lnTo>
                    <a:pt x="43626" y="7752"/>
                  </a:lnTo>
                  <a:lnTo>
                    <a:pt x="44046" y="8013"/>
                  </a:lnTo>
                  <a:lnTo>
                    <a:pt x="44437" y="8274"/>
                  </a:lnTo>
                  <a:lnTo>
                    <a:pt x="44814" y="8549"/>
                  </a:lnTo>
                  <a:lnTo>
                    <a:pt x="45176" y="8853"/>
                  </a:lnTo>
                  <a:lnTo>
                    <a:pt x="45524" y="9157"/>
                  </a:lnTo>
                  <a:lnTo>
                    <a:pt x="45857" y="9476"/>
                  </a:lnTo>
                  <a:lnTo>
                    <a:pt x="46161" y="9809"/>
                  </a:lnTo>
                  <a:lnTo>
                    <a:pt x="46466" y="10143"/>
                  </a:lnTo>
                  <a:lnTo>
                    <a:pt x="46755" y="10490"/>
                  </a:lnTo>
                  <a:lnTo>
                    <a:pt x="47016" y="10853"/>
                  </a:lnTo>
                  <a:lnTo>
                    <a:pt x="47277" y="11229"/>
                  </a:lnTo>
                  <a:lnTo>
                    <a:pt x="47523" y="11620"/>
                  </a:lnTo>
                  <a:lnTo>
                    <a:pt x="47741" y="12012"/>
                  </a:lnTo>
                  <a:lnTo>
                    <a:pt x="47958" y="12417"/>
                  </a:lnTo>
                  <a:lnTo>
                    <a:pt x="48161" y="12823"/>
                  </a:lnTo>
                  <a:lnTo>
                    <a:pt x="48349" y="13243"/>
                  </a:lnTo>
                  <a:lnTo>
                    <a:pt x="48523" y="13678"/>
                  </a:lnTo>
                  <a:lnTo>
                    <a:pt x="48682" y="14112"/>
                  </a:lnTo>
                  <a:lnTo>
                    <a:pt x="48827" y="14547"/>
                  </a:lnTo>
                  <a:lnTo>
                    <a:pt x="48958" y="14996"/>
                  </a:lnTo>
                  <a:lnTo>
                    <a:pt x="49088" y="15460"/>
                  </a:lnTo>
                  <a:lnTo>
                    <a:pt x="49204" y="15924"/>
                  </a:lnTo>
                  <a:lnTo>
                    <a:pt x="49305" y="16402"/>
                  </a:lnTo>
                  <a:lnTo>
                    <a:pt x="49392" y="16865"/>
                  </a:lnTo>
                  <a:lnTo>
                    <a:pt x="49479" y="17358"/>
                  </a:lnTo>
                  <a:lnTo>
                    <a:pt x="49552" y="17836"/>
                  </a:lnTo>
                  <a:lnTo>
                    <a:pt x="49610" y="18329"/>
                  </a:lnTo>
                  <a:lnTo>
                    <a:pt x="49653" y="18836"/>
                  </a:lnTo>
                  <a:lnTo>
                    <a:pt x="49697" y="19328"/>
                  </a:lnTo>
                  <a:lnTo>
                    <a:pt x="49726" y="19836"/>
                  </a:lnTo>
                  <a:lnTo>
                    <a:pt x="49755" y="20343"/>
                  </a:lnTo>
                  <a:lnTo>
                    <a:pt x="49769" y="20850"/>
                  </a:lnTo>
                  <a:lnTo>
                    <a:pt x="49769" y="21878"/>
                  </a:lnTo>
                  <a:lnTo>
                    <a:pt x="49726" y="22922"/>
                  </a:lnTo>
                  <a:lnTo>
                    <a:pt x="49668" y="23965"/>
                  </a:lnTo>
                  <a:lnTo>
                    <a:pt x="49581" y="25008"/>
                  </a:lnTo>
                  <a:lnTo>
                    <a:pt x="49465" y="26051"/>
                  </a:lnTo>
                  <a:lnTo>
                    <a:pt x="49334" y="27094"/>
                  </a:lnTo>
                  <a:lnTo>
                    <a:pt x="49175" y="28123"/>
                  </a:lnTo>
                  <a:lnTo>
                    <a:pt x="49001" y="29152"/>
                  </a:lnTo>
                  <a:lnTo>
                    <a:pt x="48813" y="30166"/>
                  </a:lnTo>
                  <a:lnTo>
                    <a:pt x="48595" y="31166"/>
                  </a:lnTo>
                  <a:lnTo>
                    <a:pt x="48378" y="32151"/>
                  </a:lnTo>
                  <a:lnTo>
                    <a:pt x="48146" y="33107"/>
                  </a:lnTo>
                  <a:lnTo>
                    <a:pt x="47914" y="34049"/>
                  </a:lnTo>
                  <a:lnTo>
                    <a:pt x="47914" y="34049"/>
                  </a:lnTo>
                  <a:lnTo>
                    <a:pt x="47668" y="34976"/>
                  </a:lnTo>
                  <a:lnTo>
                    <a:pt x="47393" y="35903"/>
                  </a:lnTo>
                  <a:lnTo>
                    <a:pt x="47103" y="36816"/>
                  </a:lnTo>
                  <a:lnTo>
                    <a:pt x="46799" y="37729"/>
                  </a:lnTo>
                  <a:lnTo>
                    <a:pt x="46480" y="38627"/>
                  </a:lnTo>
                  <a:lnTo>
                    <a:pt x="46147" y="39526"/>
                  </a:lnTo>
                  <a:lnTo>
                    <a:pt x="45785" y="40409"/>
                  </a:lnTo>
                  <a:lnTo>
                    <a:pt x="45422" y="41264"/>
                  </a:lnTo>
                  <a:lnTo>
                    <a:pt x="45031" y="42119"/>
                  </a:lnTo>
                  <a:lnTo>
                    <a:pt x="44626" y="42945"/>
                  </a:lnTo>
                  <a:lnTo>
                    <a:pt x="44220" y="43756"/>
                  </a:lnTo>
                  <a:lnTo>
                    <a:pt x="43785" y="44539"/>
                  </a:lnTo>
                  <a:lnTo>
                    <a:pt x="43336" y="45292"/>
                  </a:lnTo>
                  <a:lnTo>
                    <a:pt x="42887" y="46031"/>
                  </a:lnTo>
                  <a:lnTo>
                    <a:pt x="42409" y="46741"/>
                  </a:lnTo>
                  <a:lnTo>
                    <a:pt x="41931" y="47408"/>
                  </a:lnTo>
                  <a:lnTo>
                    <a:pt x="41424" y="48060"/>
                  </a:lnTo>
                  <a:lnTo>
                    <a:pt x="40916" y="48668"/>
                  </a:lnTo>
                  <a:lnTo>
                    <a:pt x="40395" y="49233"/>
                  </a:lnTo>
                  <a:lnTo>
                    <a:pt x="40134" y="49508"/>
                  </a:lnTo>
                  <a:lnTo>
                    <a:pt x="39859" y="49769"/>
                  </a:lnTo>
                  <a:lnTo>
                    <a:pt x="39583" y="50015"/>
                  </a:lnTo>
                  <a:lnTo>
                    <a:pt x="39308" y="50262"/>
                  </a:lnTo>
                  <a:lnTo>
                    <a:pt x="39033" y="50494"/>
                  </a:lnTo>
                  <a:lnTo>
                    <a:pt x="38758" y="50711"/>
                  </a:lnTo>
                  <a:lnTo>
                    <a:pt x="38468" y="50914"/>
                  </a:lnTo>
                  <a:lnTo>
                    <a:pt x="38193" y="51117"/>
                  </a:lnTo>
                  <a:lnTo>
                    <a:pt x="37903" y="51305"/>
                  </a:lnTo>
                  <a:lnTo>
                    <a:pt x="37613" y="51479"/>
                  </a:lnTo>
                  <a:lnTo>
                    <a:pt x="37323" y="51638"/>
                  </a:lnTo>
                  <a:lnTo>
                    <a:pt x="37019" y="51783"/>
                  </a:lnTo>
                  <a:lnTo>
                    <a:pt x="36729" y="51928"/>
                  </a:lnTo>
                  <a:lnTo>
                    <a:pt x="36425" y="52044"/>
                  </a:lnTo>
                  <a:lnTo>
                    <a:pt x="36121" y="52160"/>
                  </a:lnTo>
                  <a:lnTo>
                    <a:pt x="35816" y="52261"/>
                  </a:lnTo>
                  <a:lnTo>
                    <a:pt x="35512" y="52348"/>
                  </a:lnTo>
                  <a:lnTo>
                    <a:pt x="35208" y="52421"/>
                  </a:lnTo>
                  <a:lnTo>
                    <a:pt x="34904" y="52479"/>
                  </a:lnTo>
                  <a:lnTo>
                    <a:pt x="34585" y="52522"/>
                  </a:lnTo>
                  <a:lnTo>
                    <a:pt x="34266" y="52537"/>
                  </a:lnTo>
                  <a:lnTo>
                    <a:pt x="33947" y="52551"/>
                  </a:lnTo>
                  <a:lnTo>
                    <a:pt x="33629" y="52551"/>
                  </a:lnTo>
                  <a:lnTo>
                    <a:pt x="33310" y="52537"/>
                  </a:lnTo>
                  <a:lnTo>
                    <a:pt x="32991" y="52508"/>
                  </a:lnTo>
                  <a:lnTo>
                    <a:pt x="32672" y="52464"/>
                  </a:lnTo>
                  <a:lnTo>
                    <a:pt x="32672" y="52464"/>
                  </a:lnTo>
                  <a:lnTo>
                    <a:pt x="31629" y="52261"/>
                  </a:lnTo>
                  <a:lnTo>
                    <a:pt x="30093" y="51957"/>
                  </a:lnTo>
                  <a:lnTo>
                    <a:pt x="25834" y="51073"/>
                  </a:lnTo>
                  <a:lnTo>
                    <a:pt x="20531" y="49958"/>
                  </a:lnTo>
                  <a:lnTo>
                    <a:pt x="14793" y="48726"/>
                  </a:lnTo>
                  <a:lnTo>
                    <a:pt x="4535" y="46509"/>
                  </a:lnTo>
                  <a:lnTo>
                    <a:pt x="0" y="45524"/>
                  </a:lnTo>
                  <a:lnTo>
                    <a:pt x="7926" y="12866"/>
                  </a:lnTo>
                  <a:lnTo>
                    <a:pt x="12866" y="79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785;p37">
              <a:extLst>
                <a:ext uri="{FF2B5EF4-FFF2-40B4-BE49-F238E27FC236}">
                  <a16:creationId xmlns:a16="http://schemas.microsoft.com/office/drawing/2014/main" id="{4DC4CBD9-6213-58CE-9458-0CC0EC8198F7}"/>
                </a:ext>
              </a:extLst>
            </p:cNvPr>
            <p:cNvSpPr/>
            <p:nvPr/>
          </p:nvSpPr>
          <p:spPr>
            <a:xfrm>
              <a:off x="5732100" y="4039225"/>
              <a:ext cx="703075" cy="1326825"/>
            </a:xfrm>
            <a:custGeom>
              <a:avLst/>
              <a:gdLst/>
              <a:ahLst/>
              <a:cxnLst/>
              <a:rect l="l" t="t" r="r" b="b"/>
              <a:pathLst>
                <a:path w="28123" h="53073" extrusionOk="0">
                  <a:moveTo>
                    <a:pt x="8114" y="0"/>
                  </a:moveTo>
                  <a:lnTo>
                    <a:pt x="1579" y="21183"/>
                  </a:lnTo>
                  <a:lnTo>
                    <a:pt x="0" y="49885"/>
                  </a:lnTo>
                  <a:lnTo>
                    <a:pt x="2202" y="50421"/>
                  </a:lnTo>
                  <a:lnTo>
                    <a:pt x="4492" y="50943"/>
                  </a:lnTo>
                  <a:lnTo>
                    <a:pt x="7143" y="51551"/>
                  </a:lnTo>
                  <a:lnTo>
                    <a:pt x="9838" y="52145"/>
                  </a:lnTo>
                  <a:lnTo>
                    <a:pt x="11113" y="52406"/>
                  </a:lnTo>
                  <a:lnTo>
                    <a:pt x="12272" y="52652"/>
                  </a:lnTo>
                  <a:lnTo>
                    <a:pt x="13286" y="52841"/>
                  </a:lnTo>
                  <a:lnTo>
                    <a:pt x="14112" y="52986"/>
                  </a:lnTo>
                  <a:lnTo>
                    <a:pt x="14431" y="53029"/>
                  </a:lnTo>
                  <a:lnTo>
                    <a:pt x="14706" y="53058"/>
                  </a:lnTo>
                  <a:lnTo>
                    <a:pt x="14909" y="53072"/>
                  </a:lnTo>
                  <a:lnTo>
                    <a:pt x="15039" y="53058"/>
                  </a:lnTo>
                  <a:lnTo>
                    <a:pt x="15155" y="53029"/>
                  </a:lnTo>
                  <a:lnTo>
                    <a:pt x="15300" y="52957"/>
                  </a:lnTo>
                  <a:lnTo>
                    <a:pt x="15474" y="52841"/>
                  </a:lnTo>
                  <a:lnTo>
                    <a:pt x="15691" y="52696"/>
                  </a:lnTo>
                  <a:lnTo>
                    <a:pt x="15938" y="52507"/>
                  </a:lnTo>
                  <a:lnTo>
                    <a:pt x="16213" y="52290"/>
                  </a:lnTo>
                  <a:lnTo>
                    <a:pt x="16517" y="52044"/>
                  </a:lnTo>
                  <a:lnTo>
                    <a:pt x="16836" y="51754"/>
                  </a:lnTo>
                  <a:lnTo>
                    <a:pt x="17184" y="51421"/>
                  </a:lnTo>
                  <a:lnTo>
                    <a:pt x="17561" y="51059"/>
                  </a:lnTo>
                  <a:lnTo>
                    <a:pt x="17937" y="50653"/>
                  </a:lnTo>
                  <a:lnTo>
                    <a:pt x="18343" y="50204"/>
                  </a:lnTo>
                  <a:lnTo>
                    <a:pt x="18763" y="49726"/>
                  </a:lnTo>
                  <a:lnTo>
                    <a:pt x="19198" y="49204"/>
                  </a:lnTo>
                  <a:lnTo>
                    <a:pt x="19632" y="48653"/>
                  </a:lnTo>
                  <a:lnTo>
                    <a:pt x="20082" y="48059"/>
                  </a:lnTo>
                  <a:lnTo>
                    <a:pt x="20545" y="47422"/>
                  </a:lnTo>
                  <a:lnTo>
                    <a:pt x="21009" y="46755"/>
                  </a:lnTo>
                  <a:lnTo>
                    <a:pt x="21472" y="46045"/>
                  </a:lnTo>
                  <a:lnTo>
                    <a:pt x="21936" y="45307"/>
                  </a:lnTo>
                  <a:lnTo>
                    <a:pt x="22400" y="44510"/>
                  </a:lnTo>
                  <a:lnTo>
                    <a:pt x="22863" y="43698"/>
                  </a:lnTo>
                  <a:lnTo>
                    <a:pt x="23327" y="42829"/>
                  </a:lnTo>
                  <a:lnTo>
                    <a:pt x="23776" y="41931"/>
                  </a:lnTo>
                  <a:lnTo>
                    <a:pt x="24225" y="40974"/>
                  </a:lnTo>
                  <a:lnTo>
                    <a:pt x="24660" y="40004"/>
                  </a:lnTo>
                  <a:lnTo>
                    <a:pt x="25080" y="38975"/>
                  </a:lnTo>
                  <a:lnTo>
                    <a:pt x="25486" y="37917"/>
                  </a:lnTo>
                  <a:lnTo>
                    <a:pt x="25863" y="36816"/>
                  </a:lnTo>
                  <a:lnTo>
                    <a:pt x="26239" y="35672"/>
                  </a:lnTo>
                  <a:lnTo>
                    <a:pt x="26587" y="34483"/>
                  </a:lnTo>
                  <a:lnTo>
                    <a:pt x="26920" y="33266"/>
                  </a:lnTo>
                  <a:lnTo>
                    <a:pt x="27065" y="32643"/>
                  </a:lnTo>
                  <a:lnTo>
                    <a:pt x="27210" y="32020"/>
                  </a:lnTo>
                  <a:lnTo>
                    <a:pt x="27340" y="31383"/>
                  </a:lnTo>
                  <a:lnTo>
                    <a:pt x="27456" y="30760"/>
                  </a:lnTo>
                  <a:lnTo>
                    <a:pt x="27558" y="30122"/>
                  </a:lnTo>
                  <a:lnTo>
                    <a:pt x="27659" y="29485"/>
                  </a:lnTo>
                  <a:lnTo>
                    <a:pt x="27746" y="28862"/>
                  </a:lnTo>
                  <a:lnTo>
                    <a:pt x="27833" y="28224"/>
                  </a:lnTo>
                  <a:lnTo>
                    <a:pt x="27891" y="27587"/>
                  </a:lnTo>
                  <a:lnTo>
                    <a:pt x="27949" y="26949"/>
                  </a:lnTo>
                  <a:lnTo>
                    <a:pt x="28007" y="26312"/>
                  </a:lnTo>
                  <a:lnTo>
                    <a:pt x="28036" y="25689"/>
                  </a:lnTo>
                  <a:lnTo>
                    <a:pt x="28094" y="24428"/>
                  </a:lnTo>
                  <a:lnTo>
                    <a:pt x="28123" y="23168"/>
                  </a:lnTo>
                  <a:lnTo>
                    <a:pt x="28108" y="21936"/>
                  </a:lnTo>
                  <a:lnTo>
                    <a:pt x="28065" y="20705"/>
                  </a:lnTo>
                  <a:lnTo>
                    <a:pt x="27992" y="19502"/>
                  </a:lnTo>
                  <a:lnTo>
                    <a:pt x="27905" y="18314"/>
                  </a:lnTo>
                  <a:lnTo>
                    <a:pt x="27790" y="17155"/>
                  </a:lnTo>
                  <a:lnTo>
                    <a:pt x="27645" y="16025"/>
                  </a:lnTo>
                  <a:lnTo>
                    <a:pt x="27485" y="14924"/>
                  </a:lnTo>
                  <a:lnTo>
                    <a:pt x="27311" y="13866"/>
                  </a:lnTo>
                  <a:lnTo>
                    <a:pt x="27123" y="12837"/>
                  </a:lnTo>
                  <a:lnTo>
                    <a:pt x="26906" y="11838"/>
                  </a:lnTo>
                  <a:lnTo>
                    <a:pt x="26688" y="10896"/>
                  </a:lnTo>
                  <a:lnTo>
                    <a:pt x="26457" y="9998"/>
                  </a:lnTo>
                  <a:lnTo>
                    <a:pt x="26225" y="9143"/>
                  </a:lnTo>
                  <a:lnTo>
                    <a:pt x="25978" y="8346"/>
                  </a:lnTo>
                  <a:lnTo>
                    <a:pt x="25718" y="7607"/>
                  </a:lnTo>
                  <a:lnTo>
                    <a:pt x="25471" y="6926"/>
                  </a:lnTo>
                  <a:lnTo>
                    <a:pt x="25211" y="6303"/>
                  </a:lnTo>
                  <a:lnTo>
                    <a:pt x="24964" y="5752"/>
                  </a:lnTo>
                  <a:lnTo>
                    <a:pt x="24703" y="5260"/>
                  </a:lnTo>
                  <a:lnTo>
                    <a:pt x="24457" y="4854"/>
                  </a:lnTo>
                  <a:lnTo>
                    <a:pt x="24341" y="4666"/>
                  </a:lnTo>
                  <a:lnTo>
                    <a:pt x="24211" y="4506"/>
                  </a:lnTo>
                  <a:lnTo>
                    <a:pt x="24095" y="4361"/>
                  </a:lnTo>
                  <a:lnTo>
                    <a:pt x="23979" y="4246"/>
                  </a:lnTo>
                  <a:lnTo>
                    <a:pt x="23878" y="4144"/>
                  </a:lnTo>
                  <a:lnTo>
                    <a:pt x="23762" y="4057"/>
                  </a:lnTo>
                  <a:lnTo>
                    <a:pt x="23660" y="3999"/>
                  </a:lnTo>
                  <a:lnTo>
                    <a:pt x="23544" y="3970"/>
                  </a:lnTo>
                  <a:lnTo>
                    <a:pt x="22269" y="3623"/>
                  </a:lnTo>
                  <a:lnTo>
                    <a:pt x="20226" y="3101"/>
                  </a:lnTo>
                  <a:lnTo>
                    <a:pt x="15010" y="1768"/>
                  </a:lnTo>
                  <a:lnTo>
                    <a:pt x="8114" y="0"/>
                  </a:lnTo>
                  <a:close/>
                </a:path>
              </a:pathLst>
            </a:custGeom>
            <a:solidFill>
              <a:srgbClr val="F3D676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786;p37">
              <a:extLst>
                <a:ext uri="{FF2B5EF4-FFF2-40B4-BE49-F238E27FC236}">
                  <a16:creationId xmlns:a16="http://schemas.microsoft.com/office/drawing/2014/main" id="{C7FB96D8-86DD-F623-00E2-E79562134FB6}"/>
                </a:ext>
              </a:extLst>
            </p:cNvPr>
            <p:cNvSpPr/>
            <p:nvPr/>
          </p:nvSpPr>
          <p:spPr>
            <a:xfrm>
              <a:off x="2688375" y="3057250"/>
              <a:ext cx="732425" cy="541550"/>
            </a:xfrm>
            <a:custGeom>
              <a:avLst/>
              <a:gdLst/>
              <a:ahLst/>
              <a:cxnLst/>
              <a:rect l="l" t="t" r="r" b="b"/>
              <a:pathLst>
                <a:path w="29297" h="21662" extrusionOk="0">
                  <a:moveTo>
                    <a:pt x="14127" y="1"/>
                  </a:moveTo>
                  <a:lnTo>
                    <a:pt x="13591" y="15"/>
                  </a:lnTo>
                  <a:lnTo>
                    <a:pt x="13070" y="58"/>
                  </a:lnTo>
                  <a:lnTo>
                    <a:pt x="12548" y="116"/>
                  </a:lnTo>
                  <a:lnTo>
                    <a:pt x="12041" y="218"/>
                  </a:lnTo>
                  <a:lnTo>
                    <a:pt x="11548" y="334"/>
                  </a:lnTo>
                  <a:lnTo>
                    <a:pt x="11316" y="406"/>
                  </a:lnTo>
                  <a:lnTo>
                    <a:pt x="11085" y="479"/>
                  </a:lnTo>
                  <a:lnTo>
                    <a:pt x="10853" y="580"/>
                  </a:lnTo>
                  <a:lnTo>
                    <a:pt x="10621" y="681"/>
                  </a:lnTo>
                  <a:lnTo>
                    <a:pt x="10375" y="797"/>
                  </a:lnTo>
                  <a:lnTo>
                    <a:pt x="10143" y="928"/>
                  </a:lnTo>
                  <a:lnTo>
                    <a:pt x="9897" y="1058"/>
                  </a:lnTo>
                  <a:lnTo>
                    <a:pt x="9665" y="1218"/>
                  </a:lnTo>
                  <a:lnTo>
                    <a:pt x="9187" y="1551"/>
                  </a:lnTo>
                  <a:lnTo>
                    <a:pt x="8708" y="1928"/>
                  </a:lnTo>
                  <a:lnTo>
                    <a:pt x="8216" y="2333"/>
                  </a:lnTo>
                  <a:lnTo>
                    <a:pt x="7738" y="2782"/>
                  </a:lnTo>
                  <a:lnTo>
                    <a:pt x="7260" y="3246"/>
                  </a:lnTo>
                  <a:lnTo>
                    <a:pt x="6781" y="3739"/>
                  </a:lnTo>
                  <a:lnTo>
                    <a:pt x="6318" y="4260"/>
                  </a:lnTo>
                  <a:lnTo>
                    <a:pt x="5854" y="4796"/>
                  </a:lnTo>
                  <a:lnTo>
                    <a:pt x="5405" y="5332"/>
                  </a:lnTo>
                  <a:lnTo>
                    <a:pt x="4956" y="5897"/>
                  </a:lnTo>
                  <a:lnTo>
                    <a:pt x="4521" y="6462"/>
                  </a:lnTo>
                  <a:lnTo>
                    <a:pt x="4087" y="7028"/>
                  </a:lnTo>
                  <a:lnTo>
                    <a:pt x="3681" y="7593"/>
                  </a:lnTo>
                  <a:lnTo>
                    <a:pt x="2913" y="8694"/>
                  </a:lnTo>
                  <a:lnTo>
                    <a:pt x="2203" y="9751"/>
                  </a:lnTo>
                  <a:lnTo>
                    <a:pt x="1566" y="10722"/>
                  </a:lnTo>
                  <a:lnTo>
                    <a:pt x="1029" y="11591"/>
                  </a:lnTo>
                  <a:lnTo>
                    <a:pt x="595" y="12316"/>
                  </a:lnTo>
                  <a:lnTo>
                    <a:pt x="276" y="12866"/>
                  </a:lnTo>
                  <a:lnTo>
                    <a:pt x="1" y="13345"/>
                  </a:lnTo>
                  <a:lnTo>
                    <a:pt x="21966" y="21661"/>
                  </a:lnTo>
                  <a:lnTo>
                    <a:pt x="29297" y="17909"/>
                  </a:lnTo>
                  <a:lnTo>
                    <a:pt x="24153" y="2464"/>
                  </a:lnTo>
                  <a:lnTo>
                    <a:pt x="23791" y="2304"/>
                  </a:lnTo>
                  <a:lnTo>
                    <a:pt x="23371" y="2130"/>
                  </a:lnTo>
                  <a:lnTo>
                    <a:pt x="22806" y="1899"/>
                  </a:lnTo>
                  <a:lnTo>
                    <a:pt x="22111" y="1652"/>
                  </a:lnTo>
                  <a:lnTo>
                    <a:pt x="21314" y="1362"/>
                  </a:lnTo>
                  <a:lnTo>
                    <a:pt x="20430" y="1087"/>
                  </a:lnTo>
                  <a:lnTo>
                    <a:pt x="19474" y="812"/>
                  </a:lnTo>
                  <a:lnTo>
                    <a:pt x="18966" y="667"/>
                  </a:lnTo>
                  <a:lnTo>
                    <a:pt x="18445" y="551"/>
                  </a:lnTo>
                  <a:lnTo>
                    <a:pt x="17923" y="435"/>
                  </a:lnTo>
                  <a:lnTo>
                    <a:pt x="17387" y="334"/>
                  </a:lnTo>
                  <a:lnTo>
                    <a:pt x="16851" y="232"/>
                  </a:lnTo>
                  <a:lnTo>
                    <a:pt x="16301" y="160"/>
                  </a:lnTo>
                  <a:lnTo>
                    <a:pt x="15764" y="87"/>
                  </a:lnTo>
                  <a:lnTo>
                    <a:pt x="15214" y="44"/>
                  </a:lnTo>
                  <a:lnTo>
                    <a:pt x="14663" y="15"/>
                  </a:lnTo>
                  <a:lnTo>
                    <a:pt x="1412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787;p37">
              <a:extLst>
                <a:ext uri="{FF2B5EF4-FFF2-40B4-BE49-F238E27FC236}">
                  <a16:creationId xmlns:a16="http://schemas.microsoft.com/office/drawing/2014/main" id="{95735645-5F9E-EFE6-E957-E5221913F324}"/>
                </a:ext>
              </a:extLst>
            </p:cNvPr>
            <p:cNvSpPr/>
            <p:nvPr/>
          </p:nvSpPr>
          <p:spPr>
            <a:xfrm>
              <a:off x="376725" y="3049650"/>
              <a:ext cx="1984950" cy="1217425"/>
            </a:xfrm>
            <a:custGeom>
              <a:avLst/>
              <a:gdLst/>
              <a:ahLst/>
              <a:cxnLst/>
              <a:rect l="l" t="t" r="r" b="b"/>
              <a:pathLst>
                <a:path w="79398" h="48697" extrusionOk="0">
                  <a:moveTo>
                    <a:pt x="56636" y="0"/>
                  </a:moveTo>
                  <a:lnTo>
                    <a:pt x="54246" y="218"/>
                  </a:lnTo>
                  <a:lnTo>
                    <a:pt x="47929" y="797"/>
                  </a:lnTo>
                  <a:lnTo>
                    <a:pt x="43698" y="1203"/>
                  </a:lnTo>
                  <a:lnTo>
                    <a:pt x="38975" y="1652"/>
                  </a:lnTo>
                  <a:lnTo>
                    <a:pt x="33918" y="2159"/>
                  </a:lnTo>
                  <a:lnTo>
                    <a:pt x="28688" y="2695"/>
                  </a:lnTo>
                  <a:lnTo>
                    <a:pt x="23457" y="3246"/>
                  </a:lnTo>
                  <a:lnTo>
                    <a:pt x="18357" y="3811"/>
                  </a:lnTo>
                  <a:lnTo>
                    <a:pt x="15923" y="4101"/>
                  </a:lnTo>
                  <a:lnTo>
                    <a:pt x="13590" y="4376"/>
                  </a:lnTo>
                  <a:lnTo>
                    <a:pt x="11359" y="4651"/>
                  </a:lnTo>
                  <a:lnTo>
                    <a:pt x="9273" y="4926"/>
                  </a:lnTo>
                  <a:lnTo>
                    <a:pt x="7346" y="5187"/>
                  </a:lnTo>
                  <a:lnTo>
                    <a:pt x="5607" y="5448"/>
                  </a:lnTo>
                  <a:lnTo>
                    <a:pt x="4057" y="5694"/>
                  </a:lnTo>
                  <a:lnTo>
                    <a:pt x="2724" y="5926"/>
                  </a:lnTo>
                  <a:lnTo>
                    <a:pt x="2159" y="6042"/>
                  </a:lnTo>
                  <a:lnTo>
                    <a:pt x="1637" y="6143"/>
                  </a:lnTo>
                  <a:lnTo>
                    <a:pt x="1188" y="6259"/>
                  </a:lnTo>
                  <a:lnTo>
                    <a:pt x="811" y="6361"/>
                  </a:lnTo>
                  <a:lnTo>
                    <a:pt x="507" y="6462"/>
                  </a:lnTo>
                  <a:lnTo>
                    <a:pt x="261" y="6549"/>
                  </a:lnTo>
                  <a:lnTo>
                    <a:pt x="101" y="6636"/>
                  </a:lnTo>
                  <a:lnTo>
                    <a:pt x="43" y="6680"/>
                  </a:lnTo>
                  <a:lnTo>
                    <a:pt x="14" y="6723"/>
                  </a:lnTo>
                  <a:lnTo>
                    <a:pt x="0" y="6781"/>
                  </a:lnTo>
                  <a:lnTo>
                    <a:pt x="0" y="6839"/>
                  </a:lnTo>
                  <a:lnTo>
                    <a:pt x="14" y="6911"/>
                  </a:lnTo>
                  <a:lnTo>
                    <a:pt x="58" y="6998"/>
                  </a:lnTo>
                  <a:lnTo>
                    <a:pt x="174" y="7216"/>
                  </a:lnTo>
                  <a:lnTo>
                    <a:pt x="348" y="7491"/>
                  </a:lnTo>
                  <a:lnTo>
                    <a:pt x="580" y="7810"/>
                  </a:lnTo>
                  <a:lnTo>
                    <a:pt x="884" y="8172"/>
                  </a:lnTo>
                  <a:lnTo>
                    <a:pt x="1232" y="8592"/>
                  </a:lnTo>
                  <a:lnTo>
                    <a:pt x="1637" y="9041"/>
                  </a:lnTo>
                  <a:lnTo>
                    <a:pt x="2086" y="9534"/>
                  </a:lnTo>
                  <a:lnTo>
                    <a:pt x="2593" y="10070"/>
                  </a:lnTo>
                  <a:lnTo>
                    <a:pt x="3738" y="11258"/>
                  </a:lnTo>
                  <a:lnTo>
                    <a:pt x="5057" y="12591"/>
                  </a:lnTo>
                  <a:lnTo>
                    <a:pt x="6520" y="14040"/>
                  </a:lnTo>
                  <a:lnTo>
                    <a:pt x="8128" y="15590"/>
                  </a:lnTo>
                  <a:lnTo>
                    <a:pt x="9867" y="17256"/>
                  </a:lnTo>
                  <a:lnTo>
                    <a:pt x="11692" y="18980"/>
                  </a:lnTo>
                  <a:lnTo>
                    <a:pt x="13605" y="20792"/>
                  </a:lnTo>
                  <a:lnTo>
                    <a:pt x="15604" y="22646"/>
                  </a:lnTo>
                  <a:lnTo>
                    <a:pt x="17633" y="24530"/>
                  </a:lnTo>
                  <a:lnTo>
                    <a:pt x="21820" y="28384"/>
                  </a:lnTo>
                  <a:lnTo>
                    <a:pt x="26007" y="32194"/>
                  </a:lnTo>
                  <a:lnTo>
                    <a:pt x="30064" y="35889"/>
                  </a:lnTo>
                  <a:lnTo>
                    <a:pt x="33875" y="39323"/>
                  </a:lnTo>
                  <a:lnTo>
                    <a:pt x="37294" y="42394"/>
                  </a:lnTo>
                  <a:lnTo>
                    <a:pt x="42408" y="46958"/>
                  </a:lnTo>
                  <a:lnTo>
                    <a:pt x="44364" y="48697"/>
                  </a:lnTo>
                  <a:lnTo>
                    <a:pt x="70487" y="44930"/>
                  </a:lnTo>
                  <a:lnTo>
                    <a:pt x="79398" y="16619"/>
                  </a:lnTo>
                  <a:lnTo>
                    <a:pt x="56636" y="0"/>
                  </a:lnTo>
                  <a:close/>
                </a:path>
              </a:pathLst>
            </a:custGeom>
            <a:solidFill>
              <a:srgbClr val="F3D676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788;p37">
              <a:extLst>
                <a:ext uri="{FF2B5EF4-FFF2-40B4-BE49-F238E27FC236}">
                  <a16:creationId xmlns:a16="http://schemas.microsoft.com/office/drawing/2014/main" id="{F598138B-61C1-9A45-C0E0-E029FB568697}"/>
                </a:ext>
              </a:extLst>
            </p:cNvPr>
            <p:cNvSpPr/>
            <p:nvPr/>
          </p:nvSpPr>
          <p:spPr>
            <a:xfrm>
              <a:off x="1485825" y="3049650"/>
              <a:ext cx="4571925" cy="2236700"/>
            </a:xfrm>
            <a:custGeom>
              <a:avLst/>
              <a:gdLst/>
              <a:ahLst/>
              <a:cxnLst/>
              <a:rect l="l" t="t" r="r" b="b"/>
              <a:pathLst>
                <a:path w="182877" h="89468" extrusionOk="0">
                  <a:moveTo>
                    <a:pt x="12272" y="0"/>
                  </a:moveTo>
                  <a:lnTo>
                    <a:pt x="13779" y="2768"/>
                  </a:lnTo>
                  <a:lnTo>
                    <a:pt x="15329" y="5607"/>
                  </a:lnTo>
                  <a:lnTo>
                    <a:pt x="17111" y="8911"/>
                  </a:lnTo>
                  <a:lnTo>
                    <a:pt x="18894" y="12229"/>
                  </a:lnTo>
                  <a:lnTo>
                    <a:pt x="19719" y="13779"/>
                  </a:lnTo>
                  <a:lnTo>
                    <a:pt x="20458" y="15199"/>
                  </a:lnTo>
                  <a:lnTo>
                    <a:pt x="21067" y="16416"/>
                  </a:lnTo>
                  <a:lnTo>
                    <a:pt x="21545" y="17387"/>
                  </a:lnTo>
                  <a:lnTo>
                    <a:pt x="21733" y="17763"/>
                  </a:lnTo>
                  <a:lnTo>
                    <a:pt x="21864" y="18068"/>
                  </a:lnTo>
                  <a:lnTo>
                    <a:pt x="21936" y="18285"/>
                  </a:lnTo>
                  <a:lnTo>
                    <a:pt x="21965" y="18401"/>
                  </a:lnTo>
                  <a:lnTo>
                    <a:pt x="21951" y="18531"/>
                  </a:lnTo>
                  <a:lnTo>
                    <a:pt x="21907" y="18763"/>
                  </a:lnTo>
                  <a:lnTo>
                    <a:pt x="21748" y="19502"/>
                  </a:lnTo>
                  <a:lnTo>
                    <a:pt x="21487" y="20560"/>
                  </a:lnTo>
                  <a:lnTo>
                    <a:pt x="21154" y="21878"/>
                  </a:lnTo>
                  <a:lnTo>
                    <a:pt x="20313" y="25138"/>
                  </a:lnTo>
                  <a:lnTo>
                    <a:pt x="19343" y="28847"/>
                  </a:lnTo>
                  <a:lnTo>
                    <a:pt x="18358" y="32571"/>
                  </a:lnTo>
                  <a:lnTo>
                    <a:pt x="17459" y="35889"/>
                  </a:lnTo>
                  <a:lnTo>
                    <a:pt x="16778" y="38366"/>
                  </a:lnTo>
                  <a:lnTo>
                    <a:pt x="16546" y="39163"/>
                  </a:lnTo>
                  <a:lnTo>
                    <a:pt x="16431" y="39583"/>
                  </a:lnTo>
                  <a:lnTo>
                    <a:pt x="16402" y="39641"/>
                  </a:lnTo>
                  <a:lnTo>
                    <a:pt x="16344" y="39714"/>
                  </a:lnTo>
                  <a:lnTo>
                    <a:pt x="16184" y="39873"/>
                  </a:lnTo>
                  <a:lnTo>
                    <a:pt x="15938" y="40062"/>
                  </a:lnTo>
                  <a:lnTo>
                    <a:pt x="15634" y="40279"/>
                  </a:lnTo>
                  <a:lnTo>
                    <a:pt x="15257" y="40525"/>
                  </a:lnTo>
                  <a:lnTo>
                    <a:pt x="14808" y="40786"/>
                  </a:lnTo>
                  <a:lnTo>
                    <a:pt x="13779" y="41380"/>
                  </a:lnTo>
                  <a:lnTo>
                    <a:pt x="12562" y="42032"/>
                  </a:lnTo>
                  <a:lnTo>
                    <a:pt x="11215" y="42727"/>
                  </a:lnTo>
                  <a:lnTo>
                    <a:pt x="9766" y="43466"/>
                  </a:lnTo>
                  <a:lnTo>
                    <a:pt x="8288" y="44220"/>
                  </a:lnTo>
                  <a:lnTo>
                    <a:pt x="5347" y="45698"/>
                  </a:lnTo>
                  <a:lnTo>
                    <a:pt x="3985" y="46379"/>
                  </a:lnTo>
                  <a:lnTo>
                    <a:pt x="2753" y="47016"/>
                  </a:lnTo>
                  <a:lnTo>
                    <a:pt x="1696" y="47581"/>
                  </a:lnTo>
                  <a:lnTo>
                    <a:pt x="1246" y="47842"/>
                  </a:lnTo>
                  <a:lnTo>
                    <a:pt x="855" y="48074"/>
                  </a:lnTo>
                  <a:lnTo>
                    <a:pt x="522" y="48262"/>
                  </a:lnTo>
                  <a:lnTo>
                    <a:pt x="276" y="48436"/>
                  </a:lnTo>
                  <a:lnTo>
                    <a:pt x="87" y="48581"/>
                  </a:lnTo>
                  <a:lnTo>
                    <a:pt x="29" y="48639"/>
                  </a:lnTo>
                  <a:lnTo>
                    <a:pt x="0" y="48697"/>
                  </a:lnTo>
                  <a:lnTo>
                    <a:pt x="0" y="48711"/>
                  </a:lnTo>
                  <a:lnTo>
                    <a:pt x="15" y="48726"/>
                  </a:lnTo>
                  <a:lnTo>
                    <a:pt x="87" y="48769"/>
                  </a:lnTo>
                  <a:lnTo>
                    <a:pt x="232" y="48827"/>
                  </a:lnTo>
                  <a:lnTo>
                    <a:pt x="421" y="48900"/>
                  </a:lnTo>
                  <a:lnTo>
                    <a:pt x="1000" y="49088"/>
                  </a:lnTo>
                  <a:lnTo>
                    <a:pt x="1797" y="49320"/>
                  </a:lnTo>
                  <a:lnTo>
                    <a:pt x="2797" y="49610"/>
                  </a:lnTo>
                  <a:lnTo>
                    <a:pt x="4028" y="49943"/>
                  </a:lnTo>
                  <a:lnTo>
                    <a:pt x="7071" y="50740"/>
                  </a:lnTo>
                  <a:lnTo>
                    <a:pt x="10867" y="51710"/>
                  </a:lnTo>
                  <a:lnTo>
                    <a:pt x="15344" y="52841"/>
                  </a:lnTo>
                  <a:lnTo>
                    <a:pt x="20444" y="54116"/>
                  </a:lnTo>
                  <a:lnTo>
                    <a:pt x="26109" y="55506"/>
                  </a:lnTo>
                  <a:lnTo>
                    <a:pt x="32281" y="57028"/>
                  </a:lnTo>
                  <a:lnTo>
                    <a:pt x="38888" y="58636"/>
                  </a:lnTo>
                  <a:lnTo>
                    <a:pt x="53159" y="62084"/>
                  </a:lnTo>
                  <a:lnTo>
                    <a:pt x="68445" y="65750"/>
                  </a:lnTo>
                  <a:lnTo>
                    <a:pt x="84252" y="69532"/>
                  </a:lnTo>
                  <a:lnTo>
                    <a:pt x="100074" y="73284"/>
                  </a:lnTo>
                  <a:lnTo>
                    <a:pt x="115417" y="76921"/>
                  </a:lnTo>
                  <a:lnTo>
                    <a:pt x="129804" y="80297"/>
                  </a:lnTo>
                  <a:lnTo>
                    <a:pt x="142714" y="83325"/>
                  </a:lnTo>
                  <a:lnTo>
                    <a:pt x="153682" y="85875"/>
                  </a:lnTo>
                  <a:lnTo>
                    <a:pt x="162187" y="87816"/>
                  </a:lnTo>
                  <a:lnTo>
                    <a:pt x="165360" y="88541"/>
                  </a:lnTo>
                  <a:lnTo>
                    <a:pt x="167736" y="89062"/>
                  </a:lnTo>
                  <a:lnTo>
                    <a:pt x="169257" y="89381"/>
                  </a:lnTo>
                  <a:lnTo>
                    <a:pt x="169663" y="89453"/>
                  </a:lnTo>
                  <a:lnTo>
                    <a:pt x="169851" y="89468"/>
                  </a:lnTo>
                  <a:lnTo>
                    <a:pt x="170011" y="89424"/>
                  </a:lnTo>
                  <a:lnTo>
                    <a:pt x="170286" y="89309"/>
                  </a:lnTo>
                  <a:lnTo>
                    <a:pt x="170663" y="89120"/>
                  </a:lnTo>
                  <a:lnTo>
                    <a:pt x="171112" y="88845"/>
                  </a:lnTo>
                  <a:lnTo>
                    <a:pt x="171648" y="88512"/>
                  </a:lnTo>
                  <a:lnTo>
                    <a:pt x="172256" y="88092"/>
                  </a:lnTo>
                  <a:lnTo>
                    <a:pt x="172575" y="87845"/>
                  </a:lnTo>
                  <a:lnTo>
                    <a:pt x="172908" y="87584"/>
                  </a:lnTo>
                  <a:lnTo>
                    <a:pt x="173256" y="87309"/>
                  </a:lnTo>
                  <a:lnTo>
                    <a:pt x="173618" y="86990"/>
                  </a:lnTo>
                  <a:lnTo>
                    <a:pt x="173980" y="86672"/>
                  </a:lnTo>
                  <a:lnTo>
                    <a:pt x="174357" y="86324"/>
                  </a:lnTo>
                  <a:lnTo>
                    <a:pt x="174734" y="85947"/>
                  </a:lnTo>
                  <a:lnTo>
                    <a:pt x="175125" y="85556"/>
                  </a:lnTo>
                  <a:lnTo>
                    <a:pt x="175516" y="85136"/>
                  </a:lnTo>
                  <a:lnTo>
                    <a:pt x="175907" y="84687"/>
                  </a:lnTo>
                  <a:lnTo>
                    <a:pt x="176299" y="84223"/>
                  </a:lnTo>
                  <a:lnTo>
                    <a:pt x="176690" y="83730"/>
                  </a:lnTo>
                  <a:lnTo>
                    <a:pt x="177081" y="83209"/>
                  </a:lnTo>
                  <a:lnTo>
                    <a:pt x="177472" y="82673"/>
                  </a:lnTo>
                  <a:lnTo>
                    <a:pt x="177863" y="82108"/>
                  </a:lnTo>
                  <a:lnTo>
                    <a:pt x="178240" y="81499"/>
                  </a:lnTo>
                  <a:lnTo>
                    <a:pt x="178617" y="80891"/>
                  </a:lnTo>
                  <a:lnTo>
                    <a:pt x="178979" y="80239"/>
                  </a:lnTo>
                  <a:lnTo>
                    <a:pt x="179341" y="79558"/>
                  </a:lnTo>
                  <a:lnTo>
                    <a:pt x="179689" y="78862"/>
                  </a:lnTo>
                  <a:lnTo>
                    <a:pt x="180037" y="78123"/>
                  </a:lnTo>
                  <a:lnTo>
                    <a:pt x="180356" y="77370"/>
                  </a:lnTo>
                  <a:lnTo>
                    <a:pt x="180660" y="76588"/>
                  </a:lnTo>
                  <a:lnTo>
                    <a:pt x="180964" y="75762"/>
                  </a:lnTo>
                  <a:lnTo>
                    <a:pt x="181239" y="74921"/>
                  </a:lnTo>
                  <a:lnTo>
                    <a:pt x="181500" y="74037"/>
                  </a:lnTo>
                  <a:lnTo>
                    <a:pt x="181746" y="73139"/>
                  </a:lnTo>
                  <a:lnTo>
                    <a:pt x="181964" y="72197"/>
                  </a:lnTo>
                  <a:lnTo>
                    <a:pt x="182167" y="71227"/>
                  </a:lnTo>
                  <a:lnTo>
                    <a:pt x="182355" y="70227"/>
                  </a:lnTo>
                  <a:lnTo>
                    <a:pt x="182500" y="69198"/>
                  </a:lnTo>
                  <a:lnTo>
                    <a:pt x="182630" y="68141"/>
                  </a:lnTo>
                  <a:lnTo>
                    <a:pt x="182732" y="67039"/>
                  </a:lnTo>
                  <a:lnTo>
                    <a:pt x="182804" y="65909"/>
                  </a:lnTo>
                  <a:lnTo>
                    <a:pt x="182862" y="64750"/>
                  </a:lnTo>
                  <a:lnTo>
                    <a:pt x="182877" y="63562"/>
                  </a:lnTo>
                  <a:lnTo>
                    <a:pt x="182862" y="62331"/>
                  </a:lnTo>
                  <a:lnTo>
                    <a:pt x="182804" y="61070"/>
                  </a:lnTo>
                  <a:lnTo>
                    <a:pt x="182732" y="59766"/>
                  </a:lnTo>
                  <a:lnTo>
                    <a:pt x="182601" y="58433"/>
                  </a:lnTo>
                  <a:lnTo>
                    <a:pt x="182456" y="57071"/>
                  </a:lnTo>
                  <a:lnTo>
                    <a:pt x="182254" y="55666"/>
                  </a:lnTo>
                  <a:lnTo>
                    <a:pt x="182022" y="54231"/>
                  </a:lnTo>
                  <a:lnTo>
                    <a:pt x="181746" y="52754"/>
                  </a:lnTo>
                  <a:lnTo>
                    <a:pt x="181442" y="51232"/>
                  </a:lnTo>
                  <a:lnTo>
                    <a:pt x="181080" y="49682"/>
                  </a:lnTo>
                  <a:lnTo>
                    <a:pt x="180674" y="48103"/>
                  </a:lnTo>
                  <a:lnTo>
                    <a:pt x="180225" y="46480"/>
                  </a:lnTo>
                  <a:lnTo>
                    <a:pt x="179732" y="44814"/>
                  </a:lnTo>
                  <a:lnTo>
                    <a:pt x="179472" y="43959"/>
                  </a:lnTo>
                  <a:lnTo>
                    <a:pt x="179196" y="43104"/>
                  </a:lnTo>
                  <a:lnTo>
                    <a:pt x="178907" y="42249"/>
                  </a:lnTo>
                  <a:lnTo>
                    <a:pt x="178602" y="41365"/>
                  </a:lnTo>
                  <a:lnTo>
                    <a:pt x="178284" y="40482"/>
                  </a:lnTo>
                  <a:lnTo>
                    <a:pt x="177965" y="39583"/>
                  </a:lnTo>
                  <a:lnTo>
                    <a:pt x="177820" y="39525"/>
                  </a:lnTo>
                  <a:lnTo>
                    <a:pt x="177617" y="39438"/>
                  </a:lnTo>
                  <a:lnTo>
                    <a:pt x="177052" y="39250"/>
                  </a:lnTo>
                  <a:lnTo>
                    <a:pt x="176270" y="39004"/>
                  </a:lnTo>
                  <a:lnTo>
                    <a:pt x="175284" y="38714"/>
                  </a:lnTo>
                  <a:lnTo>
                    <a:pt x="174096" y="38395"/>
                  </a:lnTo>
                  <a:lnTo>
                    <a:pt x="172720" y="38019"/>
                  </a:lnTo>
                  <a:lnTo>
                    <a:pt x="169417" y="37149"/>
                  </a:lnTo>
                  <a:lnTo>
                    <a:pt x="165432" y="36135"/>
                  </a:lnTo>
                  <a:lnTo>
                    <a:pt x="160825" y="34976"/>
                  </a:lnTo>
                  <a:lnTo>
                    <a:pt x="155667" y="33701"/>
                  </a:lnTo>
                  <a:lnTo>
                    <a:pt x="149987" y="32310"/>
                  </a:lnTo>
                  <a:lnTo>
                    <a:pt x="143859" y="30832"/>
                  </a:lnTo>
                  <a:lnTo>
                    <a:pt x="137339" y="29267"/>
                  </a:lnTo>
                  <a:lnTo>
                    <a:pt x="123357" y="25935"/>
                  </a:lnTo>
                  <a:lnTo>
                    <a:pt x="108506" y="22414"/>
                  </a:lnTo>
                  <a:lnTo>
                    <a:pt x="93264" y="18821"/>
                  </a:lnTo>
                  <a:lnTo>
                    <a:pt x="78065" y="15271"/>
                  </a:lnTo>
                  <a:lnTo>
                    <a:pt x="63388" y="11838"/>
                  </a:lnTo>
                  <a:lnTo>
                    <a:pt x="37454" y="5825"/>
                  </a:lnTo>
                  <a:lnTo>
                    <a:pt x="19183" y="1594"/>
                  </a:lnTo>
                  <a:lnTo>
                    <a:pt x="12272" y="0"/>
                  </a:lnTo>
                  <a:close/>
                </a:path>
              </a:pathLst>
            </a:custGeom>
            <a:solidFill>
              <a:srgbClr val="E76C5F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789;p37">
              <a:extLst>
                <a:ext uri="{FF2B5EF4-FFF2-40B4-BE49-F238E27FC236}">
                  <a16:creationId xmlns:a16="http://schemas.microsoft.com/office/drawing/2014/main" id="{201D68D0-611A-E50C-5F46-5172E2983E4D}"/>
                </a:ext>
              </a:extLst>
            </p:cNvPr>
            <p:cNvSpPr/>
            <p:nvPr/>
          </p:nvSpPr>
          <p:spPr>
            <a:xfrm>
              <a:off x="1792625" y="3049650"/>
              <a:ext cx="4248475" cy="1384050"/>
            </a:xfrm>
            <a:custGeom>
              <a:avLst/>
              <a:gdLst/>
              <a:ahLst/>
              <a:cxnLst/>
              <a:rect l="l" t="t" r="r" b="b"/>
              <a:pathLst>
                <a:path w="169939" h="55362" extrusionOk="0">
                  <a:moveTo>
                    <a:pt x="0" y="0"/>
                  </a:moveTo>
                  <a:lnTo>
                    <a:pt x="1507" y="2768"/>
                  </a:lnTo>
                  <a:lnTo>
                    <a:pt x="3057" y="5607"/>
                  </a:lnTo>
                  <a:lnTo>
                    <a:pt x="4839" y="8911"/>
                  </a:lnTo>
                  <a:lnTo>
                    <a:pt x="6622" y="12229"/>
                  </a:lnTo>
                  <a:lnTo>
                    <a:pt x="7447" y="13779"/>
                  </a:lnTo>
                  <a:lnTo>
                    <a:pt x="8186" y="15199"/>
                  </a:lnTo>
                  <a:lnTo>
                    <a:pt x="8795" y="16416"/>
                  </a:lnTo>
                  <a:lnTo>
                    <a:pt x="9273" y="17387"/>
                  </a:lnTo>
                  <a:lnTo>
                    <a:pt x="9461" y="17763"/>
                  </a:lnTo>
                  <a:lnTo>
                    <a:pt x="9592" y="18068"/>
                  </a:lnTo>
                  <a:lnTo>
                    <a:pt x="9664" y="18285"/>
                  </a:lnTo>
                  <a:lnTo>
                    <a:pt x="9693" y="18401"/>
                  </a:lnTo>
                  <a:lnTo>
                    <a:pt x="169938" y="55362"/>
                  </a:lnTo>
                  <a:lnTo>
                    <a:pt x="169938" y="55362"/>
                  </a:lnTo>
                  <a:lnTo>
                    <a:pt x="169793" y="54478"/>
                  </a:lnTo>
                  <a:lnTo>
                    <a:pt x="169634" y="53579"/>
                  </a:lnTo>
                  <a:lnTo>
                    <a:pt x="169460" y="52667"/>
                  </a:lnTo>
                  <a:lnTo>
                    <a:pt x="169272" y="51754"/>
                  </a:lnTo>
                  <a:lnTo>
                    <a:pt x="169069" y="50812"/>
                  </a:lnTo>
                  <a:lnTo>
                    <a:pt x="168851" y="49870"/>
                  </a:lnTo>
                  <a:lnTo>
                    <a:pt x="168605" y="48900"/>
                  </a:lnTo>
                  <a:lnTo>
                    <a:pt x="168359" y="47929"/>
                  </a:lnTo>
                  <a:lnTo>
                    <a:pt x="168084" y="46929"/>
                  </a:lnTo>
                  <a:lnTo>
                    <a:pt x="167794" y="45929"/>
                  </a:lnTo>
                  <a:lnTo>
                    <a:pt x="167489" y="44915"/>
                  </a:lnTo>
                  <a:lnTo>
                    <a:pt x="167171" y="43872"/>
                  </a:lnTo>
                  <a:lnTo>
                    <a:pt x="166823" y="42829"/>
                  </a:lnTo>
                  <a:lnTo>
                    <a:pt x="166461" y="41757"/>
                  </a:lnTo>
                  <a:lnTo>
                    <a:pt x="166084" y="40685"/>
                  </a:lnTo>
                  <a:lnTo>
                    <a:pt x="165693" y="39583"/>
                  </a:lnTo>
                  <a:lnTo>
                    <a:pt x="165548" y="39525"/>
                  </a:lnTo>
                  <a:lnTo>
                    <a:pt x="165345" y="39438"/>
                  </a:lnTo>
                  <a:lnTo>
                    <a:pt x="164780" y="39250"/>
                  </a:lnTo>
                  <a:lnTo>
                    <a:pt x="163998" y="39004"/>
                  </a:lnTo>
                  <a:lnTo>
                    <a:pt x="163012" y="38714"/>
                  </a:lnTo>
                  <a:lnTo>
                    <a:pt x="161824" y="38395"/>
                  </a:lnTo>
                  <a:lnTo>
                    <a:pt x="160448" y="38019"/>
                  </a:lnTo>
                  <a:lnTo>
                    <a:pt x="157145" y="37149"/>
                  </a:lnTo>
                  <a:lnTo>
                    <a:pt x="153160" y="36135"/>
                  </a:lnTo>
                  <a:lnTo>
                    <a:pt x="148553" y="34976"/>
                  </a:lnTo>
                  <a:lnTo>
                    <a:pt x="143395" y="33701"/>
                  </a:lnTo>
                  <a:lnTo>
                    <a:pt x="137715" y="32310"/>
                  </a:lnTo>
                  <a:lnTo>
                    <a:pt x="131587" y="30832"/>
                  </a:lnTo>
                  <a:lnTo>
                    <a:pt x="125067" y="29267"/>
                  </a:lnTo>
                  <a:lnTo>
                    <a:pt x="111085" y="25935"/>
                  </a:lnTo>
                  <a:lnTo>
                    <a:pt x="96234" y="22414"/>
                  </a:lnTo>
                  <a:lnTo>
                    <a:pt x="80992" y="18821"/>
                  </a:lnTo>
                  <a:lnTo>
                    <a:pt x="65793" y="15271"/>
                  </a:lnTo>
                  <a:lnTo>
                    <a:pt x="51116" y="11838"/>
                  </a:lnTo>
                  <a:lnTo>
                    <a:pt x="25182" y="5825"/>
                  </a:lnTo>
                  <a:lnTo>
                    <a:pt x="6911" y="15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76C5F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790;p37">
              <a:extLst>
                <a:ext uri="{FF2B5EF4-FFF2-40B4-BE49-F238E27FC236}">
                  <a16:creationId xmlns:a16="http://schemas.microsoft.com/office/drawing/2014/main" id="{71DFDB13-A129-AF74-5B9B-A295A70392DC}"/>
                </a:ext>
              </a:extLst>
            </p:cNvPr>
            <p:cNvSpPr/>
            <p:nvPr/>
          </p:nvSpPr>
          <p:spPr>
            <a:xfrm>
              <a:off x="4103575" y="3207925"/>
              <a:ext cx="1409050" cy="872250"/>
            </a:xfrm>
            <a:custGeom>
              <a:avLst/>
              <a:gdLst/>
              <a:ahLst/>
              <a:cxnLst/>
              <a:rect l="l" t="t" r="r" b="b"/>
              <a:pathLst>
                <a:path w="56362" h="34890" extrusionOk="0">
                  <a:moveTo>
                    <a:pt x="31078" y="1"/>
                  </a:moveTo>
                  <a:lnTo>
                    <a:pt x="19806" y="3565"/>
                  </a:lnTo>
                  <a:lnTo>
                    <a:pt x="4564" y="11476"/>
                  </a:lnTo>
                  <a:lnTo>
                    <a:pt x="0" y="19792"/>
                  </a:lnTo>
                  <a:lnTo>
                    <a:pt x="391" y="19850"/>
                  </a:lnTo>
                  <a:lnTo>
                    <a:pt x="855" y="19937"/>
                  </a:lnTo>
                  <a:lnTo>
                    <a:pt x="1478" y="20053"/>
                  </a:lnTo>
                  <a:lnTo>
                    <a:pt x="2246" y="20213"/>
                  </a:lnTo>
                  <a:lnTo>
                    <a:pt x="3144" y="20415"/>
                  </a:lnTo>
                  <a:lnTo>
                    <a:pt x="4158" y="20676"/>
                  </a:lnTo>
                  <a:lnTo>
                    <a:pt x="5274" y="20980"/>
                  </a:lnTo>
                  <a:lnTo>
                    <a:pt x="6477" y="21343"/>
                  </a:lnTo>
                  <a:lnTo>
                    <a:pt x="7100" y="21546"/>
                  </a:lnTo>
                  <a:lnTo>
                    <a:pt x="7752" y="21763"/>
                  </a:lnTo>
                  <a:lnTo>
                    <a:pt x="8404" y="21995"/>
                  </a:lnTo>
                  <a:lnTo>
                    <a:pt x="9070" y="22255"/>
                  </a:lnTo>
                  <a:lnTo>
                    <a:pt x="9751" y="22516"/>
                  </a:lnTo>
                  <a:lnTo>
                    <a:pt x="10446" y="22806"/>
                  </a:lnTo>
                  <a:lnTo>
                    <a:pt x="11142" y="23110"/>
                  </a:lnTo>
                  <a:lnTo>
                    <a:pt x="11837" y="23429"/>
                  </a:lnTo>
                  <a:lnTo>
                    <a:pt x="12547" y="23762"/>
                  </a:lnTo>
                  <a:lnTo>
                    <a:pt x="13243" y="24110"/>
                  </a:lnTo>
                  <a:lnTo>
                    <a:pt x="13953" y="24487"/>
                  </a:lnTo>
                  <a:lnTo>
                    <a:pt x="14648" y="24878"/>
                  </a:lnTo>
                  <a:lnTo>
                    <a:pt x="15344" y="25298"/>
                  </a:lnTo>
                  <a:lnTo>
                    <a:pt x="16039" y="25733"/>
                  </a:lnTo>
                  <a:lnTo>
                    <a:pt x="16763" y="26196"/>
                  </a:lnTo>
                  <a:lnTo>
                    <a:pt x="17575" y="26689"/>
                  </a:lnTo>
                  <a:lnTo>
                    <a:pt x="18459" y="27211"/>
                  </a:lnTo>
                  <a:lnTo>
                    <a:pt x="19400" y="27747"/>
                  </a:lnTo>
                  <a:lnTo>
                    <a:pt x="20415" y="28297"/>
                  </a:lnTo>
                  <a:lnTo>
                    <a:pt x="21472" y="28848"/>
                  </a:lnTo>
                  <a:lnTo>
                    <a:pt x="22588" y="29413"/>
                  </a:lnTo>
                  <a:lnTo>
                    <a:pt x="23762" y="29978"/>
                  </a:lnTo>
                  <a:lnTo>
                    <a:pt x="24964" y="30529"/>
                  </a:lnTo>
                  <a:lnTo>
                    <a:pt x="26210" y="31079"/>
                  </a:lnTo>
                  <a:lnTo>
                    <a:pt x="27485" y="31601"/>
                  </a:lnTo>
                  <a:lnTo>
                    <a:pt x="28789" y="32108"/>
                  </a:lnTo>
                  <a:lnTo>
                    <a:pt x="30108" y="32600"/>
                  </a:lnTo>
                  <a:lnTo>
                    <a:pt x="30774" y="32818"/>
                  </a:lnTo>
                  <a:lnTo>
                    <a:pt x="31455" y="33050"/>
                  </a:lnTo>
                  <a:lnTo>
                    <a:pt x="32122" y="33252"/>
                  </a:lnTo>
                  <a:lnTo>
                    <a:pt x="32802" y="33455"/>
                  </a:lnTo>
                  <a:lnTo>
                    <a:pt x="33469" y="33644"/>
                  </a:lnTo>
                  <a:lnTo>
                    <a:pt x="34150" y="33832"/>
                  </a:lnTo>
                  <a:lnTo>
                    <a:pt x="34831" y="33991"/>
                  </a:lnTo>
                  <a:lnTo>
                    <a:pt x="35512" y="34151"/>
                  </a:lnTo>
                  <a:lnTo>
                    <a:pt x="36178" y="34296"/>
                  </a:lnTo>
                  <a:lnTo>
                    <a:pt x="36859" y="34426"/>
                  </a:lnTo>
                  <a:lnTo>
                    <a:pt x="37526" y="34542"/>
                  </a:lnTo>
                  <a:lnTo>
                    <a:pt x="38192" y="34629"/>
                  </a:lnTo>
                  <a:lnTo>
                    <a:pt x="38859" y="34716"/>
                  </a:lnTo>
                  <a:lnTo>
                    <a:pt x="39511" y="34788"/>
                  </a:lnTo>
                  <a:lnTo>
                    <a:pt x="40177" y="34846"/>
                  </a:lnTo>
                  <a:lnTo>
                    <a:pt x="40815" y="34875"/>
                  </a:lnTo>
                  <a:lnTo>
                    <a:pt x="41467" y="34890"/>
                  </a:lnTo>
                  <a:lnTo>
                    <a:pt x="42090" y="34890"/>
                  </a:lnTo>
                  <a:lnTo>
                    <a:pt x="42727" y="34861"/>
                  </a:lnTo>
                  <a:lnTo>
                    <a:pt x="43336" y="34817"/>
                  </a:lnTo>
                  <a:lnTo>
                    <a:pt x="43944" y="34759"/>
                  </a:lnTo>
                  <a:lnTo>
                    <a:pt x="44553" y="34672"/>
                  </a:lnTo>
                  <a:lnTo>
                    <a:pt x="45132" y="34571"/>
                  </a:lnTo>
                  <a:lnTo>
                    <a:pt x="45712" y="34440"/>
                  </a:lnTo>
                  <a:lnTo>
                    <a:pt x="46277" y="34281"/>
                  </a:lnTo>
                  <a:lnTo>
                    <a:pt x="46828" y="34107"/>
                  </a:lnTo>
                  <a:lnTo>
                    <a:pt x="47378" y="33904"/>
                  </a:lnTo>
                  <a:lnTo>
                    <a:pt x="47900" y="33673"/>
                  </a:lnTo>
                  <a:lnTo>
                    <a:pt x="48407" y="33426"/>
                  </a:lnTo>
                  <a:lnTo>
                    <a:pt x="48914" y="33151"/>
                  </a:lnTo>
                  <a:lnTo>
                    <a:pt x="49392" y="32847"/>
                  </a:lnTo>
                  <a:lnTo>
                    <a:pt x="49856" y="32513"/>
                  </a:lnTo>
                  <a:lnTo>
                    <a:pt x="50305" y="32151"/>
                  </a:lnTo>
                  <a:lnTo>
                    <a:pt x="50739" y="31760"/>
                  </a:lnTo>
                  <a:lnTo>
                    <a:pt x="51145" y="31340"/>
                  </a:lnTo>
                  <a:lnTo>
                    <a:pt x="51536" y="30891"/>
                  </a:lnTo>
                  <a:lnTo>
                    <a:pt x="51725" y="30644"/>
                  </a:lnTo>
                  <a:lnTo>
                    <a:pt x="51913" y="30398"/>
                  </a:lnTo>
                  <a:lnTo>
                    <a:pt x="52087" y="30152"/>
                  </a:lnTo>
                  <a:lnTo>
                    <a:pt x="52261" y="29891"/>
                  </a:lnTo>
                  <a:lnTo>
                    <a:pt x="52609" y="29369"/>
                  </a:lnTo>
                  <a:lnTo>
                    <a:pt x="52913" y="28833"/>
                  </a:lnTo>
                  <a:lnTo>
                    <a:pt x="53217" y="28312"/>
                  </a:lnTo>
                  <a:lnTo>
                    <a:pt x="53507" y="27790"/>
                  </a:lnTo>
                  <a:lnTo>
                    <a:pt x="53768" y="27283"/>
                  </a:lnTo>
                  <a:lnTo>
                    <a:pt x="54028" y="26761"/>
                  </a:lnTo>
                  <a:lnTo>
                    <a:pt x="54260" y="26254"/>
                  </a:lnTo>
                  <a:lnTo>
                    <a:pt x="54478" y="25747"/>
                  </a:lnTo>
                  <a:lnTo>
                    <a:pt x="54680" y="25255"/>
                  </a:lnTo>
                  <a:lnTo>
                    <a:pt x="54883" y="24748"/>
                  </a:lnTo>
                  <a:lnTo>
                    <a:pt x="55057" y="24255"/>
                  </a:lnTo>
                  <a:lnTo>
                    <a:pt x="55231" y="23762"/>
                  </a:lnTo>
                  <a:lnTo>
                    <a:pt x="55376" y="23284"/>
                  </a:lnTo>
                  <a:lnTo>
                    <a:pt x="55521" y="22806"/>
                  </a:lnTo>
                  <a:lnTo>
                    <a:pt x="55637" y="22328"/>
                  </a:lnTo>
                  <a:lnTo>
                    <a:pt x="55753" y="21850"/>
                  </a:lnTo>
                  <a:lnTo>
                    <a:pt x="55868" y="21386"/>
                  </a:lnTo>
                  <a:lnTo>
                    <a:pt x="55955" y="20922"/>
                  </a:lnTo>
                  <a:lnTo>
                    <a:pt x="56042" y="20473"/>
                  </a:lnTo>
                  <a:lnTo>
                    <a:pt x="56115" y="20024"/>
                  </a:lnTo>
                  <a:lnTo>
                    <a:pt x="56173" y="19590"/>
                  </a:lnTo>
                  <a:lnTo>
                    <a:pt x="56216" y="19140"/>
                  </a:lnTo>
                  <a:lnTo>
                    <a:pt x="56303" y="18300"/>
                  </a:lnTo>
                  <a:lnTo>
                    <a:pt x="56347" y="17474"/>
                  </a:lnTo>
                  <a:lnTo>
                    <a:pt x="56361" y="16677"/>
                  </a:lnTo>
                  <a:lnTo>
                    <a:pt x="56347" y="15909"/>
                  </a:lnTo>
                  <a:lnTo>
                    <a:pt x="56303" y="15170"/>
                  </a:lnTo>
                  <a:lnTo>
                    <a:pt x="56245" y="14461"/>
                  </a:lnTo>
                  <a:lnTo>
                    <a:pt x="56158" y="13794"/>
                  </a:lnTo>
                  <a:lnTo>
                    <a:pt x="56071" y="13171"/>
                  </a:lnTo>
                  <a:lnTo>
                    <a:pt x="55955" y="12577"/>
                  </a:lnTo>
                  <a:lnTo>
                    <a:pt x="55839" y="12012"/>
                  </a:lnTo>
                  <a:lnTo>
                    <a:pt x="55724" y="11505"/>
                  </a:lnTo>
                  <a:lnTo>
                    <a:pt x="55593" y="11027"/>
                  </a:lnTo>
                  <a:lnTo>
                    <a:pt x="55463" y="10607"/>
                  </a:lnTo>
                  <a:lnTo>
                    <a:pt x="55347" y="10215"/>
                  </a:lnTo>
                  <a:lnTo>
                    <a:pt x="55231" y="9882"/>
                  </a:lnTo>
                  <a:lnTo>
                    <a:pt x="55028" y="9346"/>
                  </a:lnTo>
                  <a:lnTo>
                    <a:pt x="54898" y="9013"/>
                  </a:lnTo>
                  <a:lnTo>
                    <a:pt x="54840" y="8911"/>
                  </a:lnTo>
                  <a:lnTo>
                    <a:pt x="31078" y="1"/>
                  </a:lnTo>
                  <a:close/>
                </a:path>
              </a:pathLst>
            </a:custGeom>
            <a:solidFill>
              <a:srgbClr val="5492C4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791;p37">
              <a:extLst>
                <a:ext uri="{FF2B5EF4-FFF2-40B4-BE49-F238E27FC236}">
                  <a16:creationId xmlns:a16="http://schemas.microsoft.com/office/drawing/2014/main" id="{3CB3CB7F-B4F5-E6F6-744E-FA71F7772269}"/>
                </a:ext>
              </a:extLst>
            </p:cNvPr>
            <p:cNvSpPr/>
            <p:nvPr/>
          </p:nvSpPr>
          <p:spPr>
            <a:xfrm>
              <a:off x="5983475" y="1346125"/>
              <a:ext cx="1249675" cy="1055900"/>
            </a:xfrm>
            <a:custGeom>
              <a:avLst/>
              <a:gdLst/>
              <a:ahLst/>
              <a:cxnLst/>
              <a:rect l="l" t="t" r="r" b="b"/>
              <a:pathLst>
                <a:path w="49987" h="42236" extrusionOk="0">
                  <a:moveTo>
                    <a:pt x="32151" y="1"/>
                  </a:moveTo>
                  <a:lnTo>
                    <a:pt x="31991" y="30"/>
                  </a:lnTo>
                  <a:lnTo>
                    <a:pt x="31818" y="73"/>
                  </a:lnTo>
                  <a:lnTo>
                    <a:pt x="31658" y="131"/>
                  </a:lnTo>
                  <a:lnTo>
                    <a:pt x="31513" y="204"/>
                  </a:lnTo>
                  <a:lnTo>
                    <a:pt x="31368" y="291"/>
                  </a:lnTo>
                  <a:lnTo>
                    <a:pt x="31223" y="407"/>
                  </a:lnTo>
                  <a:lnTo>
                    <a:pt x="31093" y="537"/>
                  </a:lnTo>
                  <a:lnTo>
                    <a:pt x="30963" y="667"/>
                  </a:lnTo>
                  <a:lnTo>
                    <a:pt x="30847" y="827"/>
                  </a:lnTo>
                  <a:lnTo>
                    <a:pt x="30731" y="1001"/>
                  </a:lnTo>
                  <a:lnTo>
                    <a:pt x="30629" y="1189"/>
                  </a:lnTo>
                  <a:lnTo>
                    <a:pt x="30543" y="1392"/>
                  </a:lnTo>
                  <a:lnTo>
                    <a:pt x="30441" y="1595"/>
                  </a:lnTo>
                  <a:lnTo>
                    <a:pt x="30369" y="1826"/>
                  </a:lnTo>
                  <a:lnTo>
                    <a:pt x="30296" y="2073"/>
                  </a:lnTo>
                  <a:lnTo>
                    <a:pt x="30238" y="2319"/>
                  </a:lnTo>
                  <a:lnTo>
                    <a:pt x="30180" y="2594"/>
                  </a:lnTo>
                  <a:lnTo>
                    <a:pt x="30137" y="2870"/>
                  </a:lnTo>
                  <a:lnTo>
                    <a:pt x="30108" y="3159"/>
                  </a:lnTo>
                  <a:lnTo>
                    <a:pt x="30079" y="3449"/>
                  </a:lnTo>
                  <a:lnTo>
                    <a:pt x="30064" y="3768"/>
                  </a:lnTo>
                  <a:lnTo>
                    <a:pt x="30064" y="4087"/>
                  </a:lnTo>
                  <a:lnTo>
                    <a:pt x="30064" y="4420"/>
                  </a:lnTo>
                  <a:lnTo>
                    <a:pt x="30079" y="4753"/>
                  </a:lnTo>
                  <a:lnTo>
                    <a:pt x="30108" y="5101"/>
                  </a:lnTo>
                  <a:lnTo>
                    <a:pt x="30137" y="5463"/>
                  </a:lnTo>
                  <a:lnTo>
                    <a:pt x="30180" y="5825"/>
                  </a:lnTo>
                  <a:lnTo>
                    <a:pt x="30253" y="6202"/>
                  </a:lnTo>
                  <a:lnTo>
                    <a:pt x="30311" y="6564"/>
                  </a:lnTo>
                  <a:lnTo>
                    <a:pt x="30354" y="6927"/>
                  </a:lnTo>
                  <a:lnTo>
                    <a:pt x="30383" y="7274"/>
                  </a:lnTo>
                  <a:lnTo>
                    <a:pt x="30412" y="7622"/>
                  </a:lnTo>
                  <a:lnTo>
                    <a:pt x="30427" y="7941"/>
                  </a:lnTo>
                  <a:lnTo>
                    <a:pt x="30441" y="8259"/>
                  </a:lnTo>
                  <a:lnTo>
                    <a:pt x="30427" y="8578"/>
                  </a:lnTo>
                  <a:lnTo>
                    <a:pt x="30412" y="8882"/>
                  </a:lnTo>
                  <a:lnTo>
                    <a:pt x="30398" y="9172"/>
                  </a:lnTo>
                  <a:lnTo>
                    <a:pt x="30369" y="9462"/>
                  </a:lnTo>
                  <a:lnTo>
                    <a:pt x="30325" y="9752"/>
                  </a:lnTo>
                  <a:lnTo>
                    <a:pt x="30282" y="10027"/>
                  </a:lnTo>
                  <a:lnTo>
                    <a:pt x="30166" y="10563"/>
                  </a:lnTo>
                  <a:lnTo>
                    <a:pt x="30006" y="11099"/>
                  </a:lnTo>
                  <a:lnTo>
                    <a:pt x="29833" y="11621"/>
                  </a:lnTo>
                  <a:lnTo>
                    <a:pt x="29644" y="12142"/>
                  </a:lnTo>
                  <a:lnTo>
                    <a:pt x="29412" y="12664"/>
                  </a:lnTo>
                  <a:lnTo>
                    <a:pt x="29181" y="13186"/>
                  </a:lnTo>
                  <a:lnTo>
                    <a:pt x="28659" y="14272"/>
                  </a:lnTo>
                  <a:lnTo>
                    <a:pt x="28079" y="15446"/>
                  </a:lnTo>
                  <a:lnTo>
                    <a:pt x="27993" y="15605"/>
                  </a:lnTo>
                  <a:lnTo>
                    <a:pt x="27877" y="15779"/>
                  </a:lnTo>
                  <a:lnTo>
                    <a:pt x="27717" y="15967"/>
                  </a:lnTo>
                  <a:lnTo>
                    <a:pt x="27558" y="16156"/>
                  </a:lnTo>
                  <a:lnTo>
                    <a:pt x="27355" y="16359"/>
                  </a:lnTo>
                  <a:lnTo>
                    <a:pt x="27123" y="16576"/>
                  </a:lnTo>
                  <a:lnTo>
                    <a:pt x="26877" y="16808"/>
                  </a:lnTo>
                  <a:lnTo>
                    <a:pt x="26602" y="17040"/>
                  </a:lnTo>
                  <a:lnTo>
                    <a:pt x="25993" y="17532"/>
                  </a:lnTo>
                  <a:lnTo>
                    <a:pt x="25298" y="18054"/>
                  </a:lnTo>
                  <a:lnTo>
                    <a:pt x="24530" y="18604"/>
                  </a:lnTo>
                  <a:lnTo>
                    <a:pt x="23689" y="19169"/>
                  </a:lnTo>
                  <a:lnTo>
                    <a:pt x="22777" y="19764"/>
                  </a:lnTo>
                  <a:lnTo>
                    <a:pt x="21820" y="20372"/>
                  </a:lnTo>
                  <a:lnTo>
                    <a:pt x="20821" y="20981"/>
                  </a:lnTo>
                  <a:lnTo>
                    <a:pt x="19763" y="21604"/>
                  </a:lnTo>
                  <a:lnTo>
                    <a:pt x="18676" y="22227"/>
                  </a:lnTo>
                  <a:lnTo>
                    <a:pt x="17575" y="22864"/>
                  </a:lnTo>
                  <a:lnTo>
                    <a:pt x="16445" y="23487"/>
                  </a:lnTo>
                  <a:lnTo>
                    <a:pt x="15300" y="24096"/>
                  </a:lnTo>
                  <a:lnTo>
                    <a:pt x="14141" y="24690"/>
                  </a:lnTo>
                  <a:lnTo>
                    <a:pt x="12997" y="25284"/>
                  </a:lnTo>
                  <a:lnTo>
                    <a:pt x="11852" y="25849"/>
                  </a:lnTo>
                  <a:lnTo>
                    <a:pt x="10736" y="26385"/>
                  </a:lnTo>
                  <a:lnTo>
                    <a:pt x="9635" y="26906"/>
                  </a:lnTo>
                  <a:lnTo>
                    <a:pt x="8549" y="27385"/>
                  </a:lnTo>
                  <a:lnTo>
                    <a:pt x="7520" y="27834"/>
                  </a:lnTo>
                  <a:lnTo>
                    <a:pt x="6520" y="28239"/>
                  </a:lnTo>
                  <a:lnTo>
                    <a:pt x="5579" y="28602"/>
                  </a:lnTo>
                  <a:lnTo>
                    <a:pt x="4695" y="28920"/>
                  </a:lnTo>
                  <a:lnTo>
                    <a:pt x="3869" y="29181"/>
                  </a:lnTo>
                  <a:lnTo>
                    <a:pt x="3115" y="29398"/>
                  </a:lnTo>
                  <a:lnTo>
                    <a:pt x="2768" y="29485"/>
                  </a:lnTo>
                  <a:lnTo>
                    <a:pt x="2434" y="29558"/>
                  </a:lnTo>
                  <a:lnTo>
                    <a:pt x="2130" y="29601"/>
                  </a:lnTo>
                  <a:lnTo>
                    <a:pt x="1855" y="29645"/>
                  </a:lnTo>
                  <a:lnTo>
                    <a:pt x="1594" y="29674"/>
                  </a:lnTo>
                  <a:lnTo>
                    <a:pt x="1362" y="29674"/>
                  </a:lnTo>
                  <a:lnTo>
                    <a:pt x="1145" y="29659"/>
                  </a:lnTo>
                  <a:lnTo>
                    <a:pt x="957" y="29630"/>
                  </a:lnTo>
                  <a:lnTo>
                    <a:pt x="797" y="29601"/>
                  </a:lnTo>
                  <a:lnTo>
                    <a:pt x="652" y="29587"/>
                  </a:lnTo>
                  <a:lnTo>
                    <a:pt x="522" y="29601"/>
                  </a:lnTo>
                  <a:lnTo>
                    <a:pt x="406" y="29630"/>
                  </a:lnTo>
                  <a:lnTo>
                    <a:pt x="305" y="29674"/>
                  </a:lnTo>
                  <a:lnTo>
                    <a:pt x="218" y="29746"/>
                  </a:lnTo>
                  <a:lnTo>
                    <a:pt x="160" y="29819"/>
                  </a:lnTo>
                  <a:lnTo>
                    <a:pt x="102" y="29920"/>
                  </a:lnTo>
                  <a:lnTo>
                    <a:pt x="58" y="30036"/>
                  </a:lnTo>
                  <a:lnTo>
                    <a:pt x="29" y="30166"/>
                  </a:lnTo>
                  <a:lnTo>
                    <a:pt x="15" y="30311"/>
                  </a:lnTo>
                  <a:lnTo>
                    <a:pt x="0" y="30471"/>
                  </a:lnTo>
                  <a:lnTo>
                    <a:pt x="15" y="30645"/>
                  </a:lnTo>
                  <a:lnTo>
                    <a:pt x="29" y="30833"/>
                  </a:lnTo>
                  <a:lnTo>
                    <a:pt x="102" y="31239"/>
                  </a:lnTo>
                  <a:lnTo>
                    <a:pt x="203" y="31688"/>
                  </a:lnTo>
                  <a:lnTo>
                    <a:pt x="348" y="32166"/>
                  </a:lnTo>
                  <a:lnTo>
                    <a:pt x="522" y="32687"/>
                  </a:lnTo>
                  <a:lnTo>
                    <a:pt x="739" y="33238"/>
                  </a:lnTo>
                  <a:lnTo>
                    <a:pt x="957" y="33818"/>
                  </a:lnTo>
                  <a:lnTo>
                    <a:pt x="1217" y="34397"/>
                  </a:lnTo>
                  <a:lnTo>
                    <a:pt x="1478" y="35006"/>
                  </a:lnTo>
                  <a:lnTo>
                    <a:pt x="1768" y="35614"/>
                  </a:lnTo>
                  <a:lnTo>
                    <a:pt x="2362" y="36831"/>
                  </a:lnTo>
                  <a:lnTo>
                    <a:pt x="2985" y="38019"/>
                  </a:lnTo>
                  <a:lnTo>
                    <a:pt x="3579" y="39149"/>
                  </a:lnTo>
                  <a:lnTo>
                    <a:pt x="4130" y="40149"/>
                  </a:lnTo>
                  <a:lnTo>
                    <a:pt x="4608" y="41004"/>
                  </a:lnTo>
                  <a:lnTo>
                    <a:pt x="4984" y="41670"/>
                  </a:lnTo>
                  <a:lnTo>
                    <a:pt x="5318" y="42235"/>
                  </a:lnTo>
                  <a:lnTo>
                    <a:pt x="5550" y="42163"/>
                  </a:lnTo>
                  <a:lnTo>
                    <a:pt x="6202" y="41946"/>
                  </a:lnTo>
                  <a:lnTo>
                    <a:pt x="7230" y="41555"/>
                  </a:lnTo>
                  <a:lnTo>
                    <a:pt x="8592" y="41018"/>
                  </a:lnTo>
                  <a:lnTo>
                    <a:pt x="9404" y="40685"/>
                  </a:lnTo>
                  <a:lnTo>
                    <a:pt x="10273" y="40323"/>
                  </a:lnTo>
                  <a:lnTo>
                    <a:pt x="11200" y="39903"/>
                  </a:lnTo>
                  <a:lnTo>
                    <a:pt x="12200" y="39454"/>
                  </a:lnTo>
                  <a:lnTo>
                    <a:pt x="13243" y="38961"/>
                  </a:lnTo>
                  <a:lnTo>
                    <a:pt x="14344" y="38425"/>
                  </a:lnTo>
                  <a:lnTo>
                    <a:pt x="15489" y="37845"/>
                  </a:lnTo>
                  <a:lnTo>
                    <a:pt x="16662" y="37222"/>
                  </a:lnTo>
                  <a:lnTo>
                    <a:pt x="17879" y="36556"/>
                  </a:lnTo>
                  <a:lnTo>
                    <a:pt x="19125" y="35846"/>
                  </a:lnTo>
                  <a:lnTo>
                    <a:pt x="20400" y="35093"/>
                  </a:lnTo>
                  <a:lnTo>
                    <a:pt x="21675" y="34296"/>
                  </a:lnTo>
                  <a:lnTo>
                    <a:pt x="22979" y="33455"/>
                  </a:lnTo>
                  <a:lnTo>
                    <a:pt x="23631" y="33021"/>
                  </a:lnTo>
                  <a:lnTo>
                    <a:pt x="24283" y="32572"/>
                  </a:lnTo>
                  <a:lnTo>
                    <a:pt x="24950" y="32108"/>
                  </a:lnTo>
                  <a:lnTo>
                    <a:pt x="25602" y="31644"/>
                  </a:lnTo>
                  <a:lnTo>
                    <a:pt x="26254" y="31152"/>
                  </a:lnTo>
                  <a:lnTo>
                    <a:pt x="26906" y="30659"/>
                  </a:lnTo>
                  <a:lnTo>
                    <a:pt x="27558" y="30152"/>
                  </a:lnTo>
                  <a:lnTo>
                    <a:pt x="28210" y="29630"/>
                  </a:lnTo>
                  <a:lnTo>
                    <a:pt x="28862" y="29109"/>
                  </a:lnTo>
                  <a:lnTo>
                    <a:pt x="29499" y="28558"/>
                  </a:lnTo>
                  <a:lnTo>
                    <a:pt x="30137" y="28008"/>
                  </a:lnTo>
                  <a:lnTo>
                    <a:pt x="30774" y="27443"/>
                  </a:lnTo>
                  <a:lnTo>
                    <a:pt x="31412" y="26863"/>
                  </a:lnTo>
                  <a:lnTo>
                    <a:pt x="32035" y="26283"/>
                  </a:lnTo>
                  <a:lnTo>
                    <a:pt x="32643" y="25675"/>
                  </a:lnTo>
                  <a:lnTo>
                    <a:pt x="33252" y="25066"/>
                  </a:lnTo>
                  <a:lnTo>
                    <a:pt x="33846" y="24443"/>
                  </a:lnTo>
                  <a:lnTo>
                    <a:pt x="34440" y="23806"/>
                  </a:lnTo>
                  <a:lnTo>
                    <a:pt x="35020" y="23154"/>
                  </a:lnTo>
                  <a:lnTo>
                    <a:pt x="35599" y="22487"/>
                  </a:lnTo>
                  <a:lnTo>
                    <a:pt x="36164" y="21821"/>
                  </a:lnTo>
                  <a:lnTo>
                    <a:pt x="36700" y="21140"/>
                  </a:lnTo>
                  <a:lnTo>
                    <a:pt x="37207" y="21082"/>
                  </a:lnTo>
                  <a:lnTo>
                    <a:pt x="37772" y="21010"/>
                  </a:lnTo>
                  <a:lnTo>
                    <a:pt x="38511" y="20908"/>
                  </a:lnTo>
                  <a:lnTo>
                    <a:pt x="39381" y="20763"/>
                  </a:lnTo>
                  <a:lnTo>
                    <a:pt x="40366" y="20604"/>
                  </a:lnTo>
                  <a:lnTo>
                    <a:pt x="41424" y="20401"/>
                  </a:lnTo>
                  <a:lnTo>
                    <a:pt x="42525" y="20155"/>
                  </a:lnTo>
                  <a:lnTo>
                    <a:pt x="43075" y="20024"/>
                  </a:lnTo>
                  <a:lnTo>
                    <a:pt x="43640" y="19894"/>
                  </a:lnTo>
                  <a:lnTo>
                    <a:pt x="44176" y="19735"/>
                  </a:lnTo>
                  <a:lnTo>
                    <a:pt x="44712" y="19575"/>
                  </a:lnTo>
                  <a:lnTo>
                    <a:pt x="45234" y="19401"/>
                  </a:lnTo>
                  <a:lnTo>
                    <a:pt x="45741" y="19227"/>
                  </a:lnTo>
                  <a:lnTo>
                    <a:pt x="46219" y="19039"/>
                  </a:lnTo>
                  <a:lnTo>
                    <a:pt x="46683" y="18836"/>
                  </a:lnTo>
                  <a:lnTo>
                    <a:pt x="47103" y="18633"/>
                  </a:lnTo>
                  <a:lnTo>
                    <a:pt x="47494" y="18416"/>
                  </a:lnTo>
                  <a:lnTo>
                    <a:pt x="47842" y="18184"/>
                  </a:lnTo>
                  <a:lnTo>
                    <a:pt x="48016" y="18068"/>
                  </a:lnTo>
                  <a:lnTo>
                    <a:pt x="48161" y="17938"/>
                  </a:lnTo>
                  <a:lnTo>
                    <a:pt x="48291" y="17822"/>
                  </a:lnTo>
                  <a:lnTo>
                    <a:pt x="48422" y="17692"/>
                  </a:lnTo>
                  <a:lnTo>
                    <a:pt x="48537" y="17561"/>
                  </a:lnTo>
                  <a:lnTo>
                    <a:pt x="48639" y="17431"/>
                  </a:lnTo>
                  <a:lnTo>
                    <a:pt x="48726" y="17300"/>
                  </a:lnTo>
                  <a:lnTo>
                    <a:pt x="48784" y="17156"/>
                  </a:lnTo>
                  <a:lnTo>
                    <a:pt x="48842" y="17011"/>
                  </a:lnTo>
                  <a:lnTo>
                    <a:pt x="48885" y="16880"/>
                  </a:lnTo>
                  <a:lnTo>
                    <a:pt x="48914" y="16735"/>
                  </a:lnTo>
                  <a:lnTo>
                    <a:pt x="48929" y="16605"/>
                  </a:lnTo>
                  <a:lnTo>
                    <a:pt x="48929" y="16475"/>
                  </a:lnTo>
                  <a:lnTo>
                    <a:pt x="48929" y="16344"/>
                  </a:lnTo>
                  <a:lnTo>
                    <a:pt x="48900" y="16228"/>
                  </a:lnTo>
                  <a:lnTo>
                    <a:pt x="48871" y="16127"/>
                  </a:lnTo>
                  <a:lnTo>
                    <a:pt x="48827" y="16025"/>
                  </a:lnTo>
                  <a:lnTo>
                    <a:pt x="48784" y="15924"/>
                  </a:lnTo>
                  <a:lnTo>
                    <a:pt x="48711" y="15837"/>
                  </a:lnTo>
                  <a:lnTo>
                    <a:pt x="48653" y="15750"/>
                  </a:lnTo>
                  <a:lnTo>
                    <a:pt x="48566" y="15663"/>
                  </a:lnTo>
                  <a:lnTo>
                    <a:pt x="48480" y="15591"/>
                  </a:lnTo>
                  <a:lnTo>
                    <a:pt x="48277" y="15446"/>
                  </a:lnTo>
                  <a:lnTo>
                    <a:pt x="48045" y="15330"/>
                  </a:lnTo>
                  <a:lnTo>
                    <a:pt x="47784" y="15229"/>
                  </a:lnTo>
                  <a:lnTo>
                    <a:pt x="47494" y="15156"/>
                  </a:lnTo>
                  <a:lnTo>
                    <a:pt x="47190" y="15084"/>
                  </a:lnTo>
                  <a:lnTo>
                    <a:pt x="46871" y="15040"/>
                  </a:lnTo>
                  <a:lnTo>
                    <a:pt x="46538" y="14997"/>
                  </a:lnTo>
                  <a:lnTo>
                    <a:pt x="46190" y="14968"/>
                  </a:lnTo>
                  <a:lnTo>
                    <a:pt x="45843" y="14953"/>
                  </a:lnTo>
                  <a:lnTo>
                    <a:pt x="45480" y="14953"/>
                  </a:lnTo>
                  <a:lnTo>
                    <a:pt x="44756" y="14968"/>
                  </a:lnTo>
                  <a:lnTo>
                    <a:pt x="44046" y="15011"/>
                  </a:lnTo>
                  <a:lnTo>
                    <a:pt x="43379" y="15084"/>
                  </a:lnTo>
                  <a:lnTo>
                    <a:pt x="42771" y="15156"/>
                  </a:lnTo>
                  <a:lnTo>
                    <a:pt x="42264" y="15229"/>
                  </a:lnTo>
                  <a:lnTo>
                    <a:pt x="41873" y="15286"/>
                  </a:lnTo>
                  <a:lnTo>
                    <a:pt x="41525" y="15344"/>
                  </a:lnTo>
                  <a:lnTo>
                    <a:pt x="41525" y="15344"/>
                  </a:lnTo>
                  <a:lnTo>
                    <a:pt x="41902" y="15171"/>
                  </a:lnTo>
                  <a:lnTo>
                    <a:pt x="42901" y="14678"/>
                  </a:lnTo>
                  <a:lnTo>
                    <a:pt x="43568" y="14345"/>
                  </a:lnTo>
                  <a:lnTo>
                    <a:pt x="44307" y="13939"/>
                  </a:lnTo>
                  <a:lnTo>
                    <a:pt x="45089" y="13504"/>
                  </a:lnTo>
                  <a:lnTo>
                    <a:pt x="45901" y="13026"/>
                  </a:lnTo>
                  <a:lnTo>
                    <a:pt x="46712" y="12519"/>
                  </a:lnTo>
                  <a:lnTo>
                    <a:pt x="47103" y="12244"/>
                  </a:lnTo>
                  <a:lnTo>
                    <a:pt x="47480" y="11983"/>
                  </a:lnTo>
                  <a:lnTo>
                    <a:pt x="47842" y="11708"/>
                  </a:lnTo>
                  <a:lnTo>
                    <a:pt x="48204" y="11433"/>
                  </a:lnTo>
                  <a:lnTo>
                    <a:pt x="48523" y="11157"/>
                  </a:lnTo>
                  <a:lnTo>
                    <a:pt x="48827" y="10882"/>
                  </a:lnTo>
                  <a:lnTo>
                    <a:pt x="49103" y="10607"/>
                  </a:lnTo>
                  <a:lnTo>
                    <a:pt x="49349" y="10346"/>
                  </a:lnTo>
                  <a:lnTo>
                    <a:pt x="49552" y="10071"/>
                  </a:lnTo>
                  <a:lnTo>
                    <a:pt x="49726" y="9795"/>
                  </a:lnTo>
                  <a:lnTo>
                    <a:pt x="49798" y="9665"/>
                  </a:lnTo>
                  <a:lnTo>
                    <a:pt x="49856" y="9534"/>
                  </a:lnTo>
                  <a:lnTo>
                    <a:pt x="49914" y="9404"/>
                  </a:lnTo>
                  <a:lnTo>
                    <a:pt x="49943" y="9288"/>
                  </a:lnTo>
                  <a:lnTo>
                    <a:pt x="49972" y="9158"/>
                  </a:lnTo>
                  <a:lnTo>
                    <a:pt x="49986" y="9027"/>
                  </a:lnTo>
                  <a:lnTo>
                    <a:pt x="49986" y="8911"/>
                  </a:lnTo>
                  <a:lnTo>
                    <a:pt x="49972" y="8796"/>
                  </a:lnTo>
                  <a:lnTo>
                    <a:pt x="49943" y="8680"/>
                  </a:lnTo>
                  <a:lnTo>
                    <a:pt x="49914" y="8578"/>
                  </a:lnTo>
                  <a:lnTo>
                    <a:pt x="49856" y="8477"/>
                  </a:lnTo>
                  <a:lnTo>
                    <a:pt x="49798" y="8390"/>
                  </a:lnTo>
                  <a:lnTo>
                    <a:pt x="49726" y="8317"/>
                  </a:lnTo>
                  <a:lnTo>
                    <a:pt x="49639" y="8245"/>
                  </a:lnTo>
                  <a:lnTo>
                    <a:pt x="49537" y="8187"/>
                  </a:lnTo>
                  <a:lnTo>
                    <a:pt x="49436" y="8129"/>
                  </a:lnTo>
                  <a:lnTo>
                    <a:pt x="49334" y="8086"/>
                  </a:lnTo>
                  <a:lnTo>
                    <a:pt x="49204" y="8057"/>
                  </a:lnTo>
                  <a:lnTo>
                    <a:pt x="48929" y="7999"/>
                  </a:lnTo>
                  <a:lnTo>
                    <a:pt x="48639" y="7970"/>
                  </a:lnTo>
                  <a:lnTo>
                    <a:pt x="48306" y="7970"/>
                  </a:lnTo>
                  <a:lnTo>
                    <a:pt x="47943" y="7999"/>
                  </a:lnTo>
                  <a:lnTo>
                    <a:pt x="47567" y="8042"/>
                  </a:lnTo>
                  <a:lnTo>
                    <a:pt x="47176" y="8115"/>
                  </a:lnTo>
                  <a:lnTo>
                    <a:pt x="46770" y="8187"/>
                  </a:lnTo>
                  <a:lnTo>
                    <a:pt x="46350" y="8288"/>
                  </a:lnTo>
                  <a:lnTo>
                    <a:pt x="45915" y="8404"/>
                  </a:lnTo>
                  <a:lnTo>
                    <a:pt x="45480" y="8520"/>
                  </a:lnTo>
                  <a:lnTo>
                    <a:pt x="45046" y="8651"/>
                  </a:lnTo>
                  <a:lnTo>
                    <a:pt x="44176" y="8940"/>
                  </a:lnTo>
                  <a:lnTo>
                    <a:pt x="43351" y="9230"/>
                  </a:lnTo>
                  <a:lnTo>
                    <a:pt x="42568" y="9534"/>
                  </a:lnTo>
                  <a:lnTo>
                    <a:pt x="41873" y="9810"/>
                  </a:lnTo>
                  <a:lnTo>
                    <a:pt x="40829" y="10244"/>
                  </a:lnTo>
                  <a:lnTo>
                    <a:pt x="40438" y="10418"/>
                  </a:lnTo>
                  <a:lnTo>
                    <a:pt x="40438" y="10418"/>
                  </a:lnTo>
                  <a:lnTo>
                    <a:pt x="40699" y="10114"/>
                  </a:lnTo>
                  <a:lnTo>
                    <a:pt x="41366" y="9303"/>
                  </a:lnTo>
                  <a:lnTo>
                    <a:pt x="41800" y="8752"/>
                  </a:lnTo>
                  <a:lnTo>
                    <a:pt x="42278" y="8129"/>
                  </a:lnTo>
                  <a:lnTo>
                    <a:pt x="42785" y="7448"/>
                  </a:lnTo>
                  <a:lnTo>
                    <a:pt x="43293" y="6709"/>
                  </a:lnTo>
                  <a:lnTo>
                    <a:pt x="43771" y="5970"/>
                  </a:lnTo>
                  <a:lnTo>
                    <a:pt x="44003" y="5594"/>
                  </a:lnTo>
                  <a:lnTo>
                    <a:pt x="44220" y="5217"/>
                  </a:lnTo>
                  <a:lnTo>
                    <a:pt x="44423" y="4840"/>
                  </a:lnTo>
                  <a:lnTo>
                    <a:pt x="44611" y="4463"/>
                  </a:lnTo>
                  <a:lnTo>
                    <a:pt x="44770" y="4101"/>
                  </a:lnTo>
                  <a:lnTo>
                    <a:pt x="44915" y="3753"/>
                  </a:lnTo>
                  <a:lnTo>
                    <a:pt x="45046" y="3406"/>
                  </a:lnTo>
                  <a:lnTo>
                    <a:pt x="45133" y="3073"/>
                  </a:lnTo>
                  <a:lnTo>
                    <a:pt x="45191" y="2768"/>
                  </a:lnTo>
                  <a:lnTo>
                    <a:pt x="45220" y="2478"/>
                  </a:lnTo>
                  <a:lnTo>
                    <a:pt x="45220" y="2334"/>
                  </a:lnTo>
                  <a:lnTo>
                    <a:pt x="45220" y="2203"/>
                  </a:lnTo>
                  <a:lnTo>
                    <a:pt x="45205" y="2073"/>
                  </a:lnTo>
                  <a:lnTo>
                    <a:pt x="45176" y="1942"/>
                  </a:lnTo>
                  <a:lnTo>
                    <a:pt x="45133" y="1826"/>
                  </a:lnTo>
                  <a:lnTo>
                    <a:pt x="45089" y="1725"/>
                  </a:lnTo>
                  <a:lnTo>
                    <a:pt x="45031" y="1609"/>
                  </a:lnTo>
                  <a:lnTo>
                    <a:pt x="44973" y="1522"/>
                  </a:lnTo>
                  <a:lnTo>
                    <a:pt x="44886" y="1435"/>
                  </a:lnTo>
                  <a:lnTo>
                    <a:pt x="44799" y="1363"/>
                  </a:lnTo>
                  <a:lnTo>
                    <a:pt x="44698" y="1305"/>
                  </a:lnTo>
                  <a:lnTo>
                    <a:pt x="44597" y="1247"/>
                  </a:lnTo>
                  <a:lnTo>
                    <a:pt x="44481" y="1218"/>
                  </a:lnTo>
                  <a:lnTo>
                    <a:pt x="44365" y="1203"/>
                  </a:lnTo>
                  <a:lnTo>
                    <a:pt x="44234" y="1189"/>
                  </a:lnTo>
                  <a:lnTo>
                    <a:pt x="44104" y="1189"/>
                  </a:lnTo>
                  <a:lnTo>
                    <a:pt x="43959" y="1203"/>
                  </a:lnTo>
                  <a:lnTo>
                    <a:pt x="43814" y="1218"/>
                  </a:lnTo>
                  <a:lnTo>
                    <a:pt x="43495" y="1305"/>
                  </a:lnTo>
                  <a:lnTo>
                    <a:pt x="43148" y="1406"/>
                  </a:lnTo>
                  <a:lnTo>
                    <a:pt x="42800" y="1566"/>
                  </a:lnTo>
                  <a:lnTo>
                    <a:pt x="42423" y="1740"/>
                  </a:lnTo>
                  <a:lnTo>
                    <a:pt x="42032" y="1942"/>
                  </a:lnTo>
                  <a:lnTo>
                    <a:pt x="41626" y="2174"/>
                  </a:lnTo>
                  <a:lnTo>
                    <a:pt x="41221" y="2435"/>
                  </a:lnTo>
                  <a:lnTo>
                    <a:pt x="40801" y="2710"/>
                  </a:lnTo>
                  <a:lnTo>
                    <a:pt x="40380" y="2986"/>
                  </a:lnTo>
                  <a:lnTo>
                    <a:pt x="39960" y="3290"/>
                  </a:lnTo>
                  <a:lnTo>
                    <a:pt x="39554" y="3594"/>
                  </a:lnTo>
                  <a:lnTo>
                    <a:pt x="38729" y="4232"/>
                  </a:lnTo>
                  <a:lnTo>
                    <a:pt x="37946" y="4869"/>
                  </a:lnTo>
                  <a:lnTo>
                    <a:pt x="37222" y="5463"/>
                  </a:lnTo>
                  <a:lnTo>
                    <a:pt x="36599" y="6014"/>
                  </a:lnTo>
                  <a:lnTo>
                    <a:pt x="35657" y="6854"/>
                  </a:lnTo>
                  <a:lnTo>
                    <a:pt x="35309" y="7187"/>
                  </a:lnTo>
                  <a:lnTo>
                    <a:pt x="35280" y="6912"/>
                  </a:lnTo>
                  <a:lnTo>
                    <a:pt x="35222" y="6173"/>
                  </a:lnTo>
                  <a:lnTo>
                    <a:pt x="35164" y="5680"/>
                  </a:lnTo>
                  <a:lnTo>
                    <a:pt x="35092" y="5130"/>
                  </a:lnTo>
                  <a:lnTo>
                    <a:pt x="34991" y="4521"/>
                  </a:lnTo>
                  <a:lnTo>
                    <a:pt x="34875" y="3898"/>
                  </a:lnTo>
                  <a:lnTo>
                    <a:pt x="34730" y="3275"/>
                  </a:lnTo>
                  <a:lnTo>
                    <a:pt x="34570" y="2652"/>
                  </a:lnTo>
                  <a:lnTo>
                    <a:pt x="34469" y="2348"/>
                  </a:lnTo>
                  <a:lnTo>
                    <a:pt x="34368" y="2058"/>
                  </a:lnTo>
                  <a:lnTo>
                    <a:pt x="34266" y="1769"/>
                  </a:lnTo>
                  <a:lnTo>
                    <a:pt x="34150" y="1508"/>
                  </a:lnTo>
                  <a:lnTo>
                    <a:pt x="34020" y="1247"/>
                  </a:lnTo>
                  <a:lnTo>
                    <a:pt x="33889" y="1015"/>
                  </a:lnTo>
                  <a:lnTo>
                    <a:pt x="33745" y="798"/>
                  </a:lnTo>
                  <a:lnTo>
                    <a:pt x="33600" y="609"/>
                  </a:lnTo>
                  <a:lnTo>
                    <a:pt x="33426" y="450"/>
                  </a:lnTo>
                  <a:lnTo>
                    <a:pt x="33266" y="305"/>
                  </a:lnTo>
                  <a:lnTo>
                    <a:pt x="33078" y="189"/>
                  </a:lnTo>
                  <a:lnTo>
                    <a:pt x="32890" y="102"/>
                  </a:lnTo>
                  <a:lnTo>
                    <a:pt x="32701" y="59"/>
                  </a:lnTo>
                  <a:lnTo>
                    <a:pt x="32513" y="15"/>
                  </a:lnTo>
                  <a:lnTo>
                    <a:pt x="32339" y="1"/>
                  </a:lnTo>
                  <a:close/>
                </a:path>
              </a:pathLst>
            </a:custGeom>
            <a:solidFill>
              <a:srgbClr val="FDCC85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792;p37">
              <a:extLst>
                <a:ext uri="{FF2B5EF4-FFF2-40B4-BE49-F238E27FC236}">
                  <a16:creationId xmlns:a16="http://schemas.microsoft.com/office/drawing/2014/main" id="{4E3CB209-A5B6-4CA4-B8D6-E52A493E0F82}"/>
                </a:ext>
              </a:extLst>
            </p:cNvPr>
            <p:cNvSpPr/>
            <p:nvPr/>
          </p:nvSpPr>
          <p:spPr>
            <a:xfrm>
              <a:off x="6028375" y="1767400"/>
              <a:ext cx="1177250" cy="634625"/>
            </a:xfrm>
            <a:custGeom>
              <a:avLst/>
              <a:gdLst/>
              <a:ahLst/>
              <a:cxnLst/>
              <a:rect l="l" t="t" r="r" b="b"/>
              <a:pathLst>
                <a:path w="47090" h="25385" extrusionOk="0">
                  <a:moveTo>
                    <a:pt x="47089" y="0"/>
                  </a:moveTo>
                  <a:lnTo>
                    <a:pt x="45945" y="189"/>
                  </a:lnTo>
                  <a:lnTo>
                    <a:pt x="44800" y="334"/>
                  </a:lnTo>
                  <a:lnTo>
                    <a:pt x="43641" y="449"/>
                  </a:lnTo>
                  <a:lnTo>
                    <a:pt x="42482" y="536"/>
                  </a:lnTo>
                  <a:lnTo>
                    <a:pt x="41902" y="565"/>
                  </a:lnTo>
                  <a:lnTo>
                    <a:pt x="41323" y="580"/>
                  </a:lnTo>
                  <a:lnTo>
                    <a:pt x="40743" y="594"/>
                  </a:lnTo>
                  <a:lnTo>
                    <a:pt x="40164" y="594"/>
                  </a:lnTo>
                  <a:lnTo>
                    <a:pt x="39584" y="580"/>
                  </a:lnTo>
                  <a:lnTo>
                    <a:pt x="39005" y="565"/>
                  </a:lnTo>
                  <a:lnTo>
                    <a:pt x="38425" y="551"/>
                  </a:lnTo>
                  <a:lnTo>
                    <a:pt x="37845" y="507"/>
                  </a:lnTo>
                  <a:lnTo>
                    <a:pt x="37222" y="464"/>
                  </a:lnTo>
                  <a:lnTo>
                    <a:pt x="36585" y="435"/>
                  </a:lnTo>
                  <a:lnTo>
                    <a:pt x="36281" y="435"/>
                  </a:lnTo>
                  <a:lnTo>
                    <a:pt x="35962" y="449"/>
                  </a:lnTo>
                  <a:lnTo>
                    <a:pt x="35658" y="478"/>
                  </a:lnTo>
                  <a:lnTo>
                    <a:pt x="35353" y="522"/>
                  </a:lnTo>
                  <a:lnTo>
                    <a:pt x="35136" y="580"/>
                  </a:lnTo>
                  <a:lnTo>
                    <a:pt x="34919" y="638"/>
                  </a:lnTo>
                  <a:lnTo>
                    <a:pt x="34716" y="696"/>
                  </a:lnTo>
                  <a:lnTo>
                    <a:pt x="34499" y="783"/>
                  </a:lnTo>
                  <a:lnTo>
                    <a:pt x="34093" y="957"/>
                  </a:lnTo>
                  <a:lnTo>
                    <a:pt x="33702" y="1159"/>
                  </a:lnTo>
                  <a:lnTo>
                    <a:pt x="33310" y="1377"/>
                  </a:lnTo>
                  <a:lnTo>
                    <a:pt x="32934" y="1623"/>
                  </a:lnTo>
                  <a:lnTo>
                    <a:pt x="32195" y="2130"/>
                  </a:lnTo>
                  <a:lnTo>
                    <a:pt x="28428" y="4753"/>
                  </a:lnTo>
                  <a:lnTo>
                    <a:pt x="26530" y="6042"/>
                  </a:lnTo>
                  <a:lnTo>
                    <a:pt x="24617" y="7332"/>
                  </a:lnTo>
                  <a:lnTo>
                    <a:pt x="22690" y="8607"/>
                  </a:lnTo>
                  <a:lnTo>
                    <a:pt x="21720" y="9215"/>
                  </a:lnTo>
                  <a:lnTo>
                    <a:pt x="20734" y="9838"/>
                  </a:lnTo>
                  <a:lnTo>
                    <a:pt x="19764" y="10432"/>
                  </a:lnTo>
                  <a:lnTo>
                    <a:pt x="18778" y="11026"/>
                  </a:lnTo>
                  <a:lnTo>
                    <a:pt x="17793" y="11606"/>
                  </a:lnTo>
                  <a:lnTo>
                    <a:pt x="16793" y="12185"/>
                  </a:lnTo>
                  <a:lnTo>
                    <a:pt x="15794" y="12736"/>
                  </a:lnTo>
                  <a:lnTo>
                    <a:pt x="14779" y="13286"/>
                  </a:lnTo>
                  <a:lnTo>
                    <a:pt x="13780" y="13808"/>
                  </a:lnTo>
                  <a:lnTo>
                    <a:pt x="12751" y="14315"/>
                  </a:lnTo>
                  <a:lnTo>
                    <a:pt x="11737" y="14808"/>
                  </a:lnTo>
                  <a:lnTo>
                    <a:pt x="10708" y="15286"/>
                  </a:lnTo>
                  <a:lnTo>
                    <a:pt x="9665" y="15735"/>
                  </a:lnTo>
                  <a:lnTo>
                    <a:pt x="8622" y="16170"/>
                  </a:lnTo>
                  <a:lnTo>
                    <a:pt x="7564" y="16590"/>
                  </a:lnTo>
                  <a:lnTo>
                    <a:pt x="6506" y="16981"/>
                  </a:lnTo>
                  <a:lnTo>
                    <a:pt x="5449" y="17343"/>
                  </a:lnTo>
                  <a:lnTo>
                    <a:pt x="4377" y="17691"/>
                  </a:lnTo>
                  <a:lnTo>
                    <a:pt x="3290" y="18010"/>
                  </a:lnTo>
                  <a:lnTo>
                    <a:pt x="2203" y="18299"/>
                  </a:lnTo>
                  <a:lnTo>
                    <a:pt x="1102" y="18575"/>
                  </a:lnTo>
                  <a:lnTo>
                    <a:pt x="1" y="18807"/>
                  </a:lnTo>
                  <a:lnTo>
                    <a:pt x="595" y="20024"/>
                  </a:lnTo>
                  <a:lnTo>
                    <a:pt x="1204" y="21212"/>
                  </a:lnTo>
                  <a:lnTo>
                    <a:pt x="1798" y="22313"/>
                  </a:lnTo>
                  <a:lnTo>
                    <a:pt x="2348" y="23313"/>
                  </a:lnTo>
                  <a:lnTo>
                    <a:pt x="2812" y="24167"/>
                  </a:lnTo>
                  <a:lnTo>
                    <a:pt x="3188" y="24819"/>
                  </a:lnTo>
                  <a:lnTo>
                    <a:pt x="3522" y="25384"/>
                  </a:lnTo>
                  <a:lnTo>
                    <a:pt x="3754" y="25312"/>
                  </a:lnTo>
                  <a:lnTo>
                    <a:pt x="4406" y="25095"/>
                  </a:lnTo>
                  <a:lnTo>
                    <a:pt x="5434" y="24704"/>
                  </a:lnTo>
                  <a:lnTo>
                    <a:pt x="6796" y="24167"/>
                  </a:lnTo>
                  <a:lnTo>
                    <a:pt x="7608" y="23834"/>
                  </a:lnTo>
                  <a:lnTo>
                    <a:pt x="8477" y="23472"/>
                  </a:lnTo>
                  <a:lnTo>
                    <a:pt x="9404" y="23052"/>
                  </a:lnTo>
                  <a:lnTo>
                    <a:pt x="10404" y="22603"/>
                  </a:lnTo>
                  <a:lnTo>
                    <a:pt x="11447" y="22110"/>
                  </a:lnTo>
                  <a:lnTo>
                    <a:pt x="12548" y="21574"/>
                  </a:lnTo>
                  <a:lnTo>
                    <a:pt x="13693" y="20994"/>
                  </a:lnTo>
                  <a:lnTo>
                    <a:pt x="14866" y="20371"/>
                  </a:lnTo>
                  <a:lnTo>
                    <a:pt x="16083" y="19705"/>
                  </a:lnTo>
                  <a:lnTo>
                    <a:pt x="17329" y="18995"/>
                  </a:lnTo>
                  <a:lnTo>
                    <a:pt x="18604" y="18242"/>
                  </a:lnTo>
                  <a:lnTo>
                    <a:pt x="19879" y="17445"/>
                  </a:lnTo>
                  <a:lnTo>
                    <a:pt x="21183" y="16604"/>
                  </a:lnTo>
                  <a:lnTo>
                    <a:pt x="21835" y="16170"/>
                  </a:lnTo>
                  <a:lnTo>
                    <a:pt x="22487" y="15721"/>
                  </a:lnTo>
                  <a:lnTo>
                    <a:pt x="23154" y="15257"/>
                  </a:lnTo>
                  <a:lnTo>
                    <a:pt x="23806" y="14793"/>
                  </a:lnTo>
                  <a:lnTo>
                    <a:pt x="24458" y="14301"/>
                  </a:lnTo>
                  <a:lnTo>
                    <a:pt x="25110" y="13808"/>
                  </a:lnTo>
                  <a:lnTo>
                    <a:pt x="25762" y="13301"/>
                  </a:lnTo>
                  <a:lnTo>
                    <a:pt x="26414" y="12779"/>
                  </a:lnTo>
                  <a:lnTo>
                    <a:pt x="27066" y="12258"/>
                  </a:lnTo>
                  <a:lnTo>
                    <a:pt x="27703" y="11707"/>
                  </a:lnTo>
                  <a:lnTo>
                    <a:pt x="28341" y="11157"/>
                  </a:lnTo>
                  <a:lnTo>
                    <a:pt x="28978" y="10592"/>
                  </a:lnTo>
                  <a:lnTo>
                    <a:pt x="29616" y="10012"/>
                  </a:lnTo>
                  <a:lnTo>
                    <a:pt x="30239" y="9432"/>
                  </a:lnTo>
                  <a:lnTo>
                    <a:pt x="30847" y="8824"/>
                  </a:lnTo>
                  <a:lnTo>
                    <a:pt x="31456" y="8215"/>
                  </a:lnTo>
                  <a:lnTo>
                    <a:pt x="32050" y="7592"/>
                  </a:lnTo>
                  <a:lnTo>
                    <a:pt x="32644" y="6955"/>
                  </a:lnTo>
                  <a:lnTo>
                    <a:pt x="33224" y="6303"/>
                  </a:lnTo>
                  <a:lnTo>
                    <a:pt x="33803" y="5636"/>
                  </a:lnTo>
                  <a:lnTo>
                    <a:pt x="34368" y="4970"/>
                  </a:lnTo>
                  <a:lnTo>
                    <a:pt x="34904" y="4289"/>
                  </a:lnTo>
                  <a:lnTo>
                    <a:pt x="35411" y="4231"/>
                  </a:lnTo>
                  <a:lnTo>
                    <a:pt x="35976" y="4159"/>
                  </a:lnTo>
                  <a:lnTo>
                    <a:pt x="36715" y="4057"/>
                  </a:lnTo>
                  <a:lnTo>
                    <a:pt x="37585" y="3912"/>
                  </a:lnTo>
                  <a:lnTo>
                    <a:pt x="38570" y="3753"/>
                  </a:lnTo>
                  <a:lnTo>
                    <a:pt x="39628" y="3550"/>
                  </a:lnTo>
                  <a:lnTo>
                    <a:pt x="40729" y="3304"/>
                  </a:lnTo>
                  <a:lnTo>
                    <a:pt x="41279" y="3173"/>
                  </a:lnTo>
                  <a:lnTo>
                    <a:pt x="41844" y="3043"/>
                  </a:lnTo>
                  <a:lnTo>
                    <a:pt x="42380" y="2884"/>
                  </a:lnTo>
                  <a:lnTo>
                    <a:pt x="42916" y="2724"/>
                  </a:lnTo>
                  <a:lnTo>
                    <a:pt x="43438" y="2550"/>
                  </a:lnTo>
                  <a:lnTo>
                    <a:pt x="43945" y="2376"/>
                  </a:lnTo>
                  <a:lnTo>
                    <a:pt x="44423" y="2188"/>
                  </a:lnTo>
                  <a:lnTo>
                    <a:pt x="44887" y="1985"/>
                  </a:lnTo>
                  <a:lnTo>
                    <a:pt x="45307" y="1782"/>
                  </a:lnTo>
                  <a:lnTo>
                    <a:pt x="45698" y="1565"/>
                  </a:lnTo>
                  <a:lnTo>
                    <a:pt x="46046" y="1333"/>
                  </a:lnTo>
                  <a:lnTo>
                    <a:pt x="46220" y="1217"/>
                  </a:lnTo>
                  <a:lnTo>
                    <a:pt x="46365" y="1087"/>
                  </a:lnTo>
                  <a:lnTo>
                    <a:pt x="46495" y="971"/>
                  </a:lnTo>
                  <a:lnTo>
                    <a:pt x="46626" y="841"/>
                  </a:lnTo>
                  <a:lnTo>
                    <a:pt x="46741" y="710"/>
                  </a:lnTo>
                  <a:lnTo>
                    <a:pt x="46843" y="580"/>
                  </a:lnTo>
                  <a:lnTo>
                    <a:pt x="46930" y="449"/>
                  </a:lnTo>
                  <a:lnTo>
                    <a:pt x="46988" y="305"/>
                  </a:lnTo>
                  <a:lnTo>
                    <a:pt x="47046" y="160"/>
                  </a:lnTo>
                  <a:lnTo>
                    <a:pt x="47089" y="29"/>
                  </a:lnTo>
                  <a:lnTo>
                    <a:pt x="47089" y="0"/>
                  </a:lnTo>
                  <a:close/>
                </a:path>
              </a:pathLst>
            </a:custGeom>
            <a:solidFill>
              <a:srgbClr val="FCAE6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1793;p37">
              <a:extLst>
                <a:ext uri="{FF2B5EF4-FFF2-40B4-BE49-F238E27FC236}">
                  <a16:creationId xmlns:a16="http://schemas.microsoft.com/office/drawing/2014/main" id="{7B802D90-1AA0-7FCB-2BDB-FCD3EE161BE3}"/>
                </a:ext>
              </a:extLst>
            </p:cNvPr>
            <p:cNvSpPr/>
            <p:nvPr/>
          </p:nvSpPr>
          <p:spPr>
            <a:xfrm>
              <a:off x="5583575" y="2014425"/>
              <a:ext cx="580675" cy="637175"/>
            </a:xfrm>
            <a:custGeom>
              <a:avLst/>
              <a:gdLst/>
              <a:ahLst/>
              <a:cxnLst/>
              <a:rect l="l" t="t" r="r" b="b"/>
              <a:pathLst>
                <a:path w="23227" h="25487" extrusionOk="0">
                  <a:moveTo>
                    <a:pt x="19271" y="1"/>
                  </a:moveTo>
                  <a:lnTo>
                    <a:pt x="19198" y="30"/>
                  </a:lnTo>
                  <a:lnTo>
                    <a:pt x="18909" y="174"/>
                  </a:lnTo>
                  <a:lnTo>
                    <a:pt x="18561" y="334"/>
                  </a:lnTo>
                  <a:lnTo>
                    <a:pt x="18170" y="493"/>
                  </a:lnTo>
                  <a:lnTo>
                    <a:pt x="17721" y="653"/>
                  </a:lnTo>
                  <a:lnTo>
                    <a:pt x="17228" y="826"/>
                  </a:lnTo>
                  <a:lnTo>
                    <a:pt x="16692" y="986"/>
                  </a:lnTo>
                  <a:lnTo>
                    <a:pt x="15518" y="1334"/>
                  </a:lnTo>
                  <a:lnTo>
                    <a:pt x="14229" y="1681"/>
                  </a:lnTo>
                  <a:lnTo>
                    <a:pt x="12867" y="2029"/>
                  </a:lnTo>
                  <a:lnTo>
                    <a:pt x="11461" y="2362"/>
                  </a:lnTo>
                  <a:lnTo>
                    <a:pt x="10056" y="2695"/>
                  </a:lnTo>
                  <a:lnTo>
                    <a:pt x="8694" y="3000"/>
                  </a:lnTo>
                  <a:lnTo>
                    <a:pt x="7390" y="3275"/>
                  </a:lnTo>
                  <a:lnTo>
                    <a:pt x="5115" y="3753"/>
                  </a:lnTo>
                  <a:lnTo>
                    <a:pt x="3551" y="4072"/>
                  </a:lnTo>
                  <a:lnTo>
                    <a:pt x="2971" y="4188"/>
                  </a:lnTo>
                  <a:lnTo>
                    <a:pt x="986" y="15866"/>
                  </a:lnTo>
                  <a:lnTo>
                    <a:pt x="856" y="16242"/>
                  </a:lnTo>
                  <a:lnTo>
                    <a:pt x="711" y="16663"/>
                  </a:lnTo>
                  <a:lnTo>
                    <a:pt x="551" y="17213"/>
                  </a:lnTo>
                  <a:lnTo>
                    <a:pt x="378" y="17865"/>
                  </a:lnTo>
                  <a:lnTo>
                    <a:pt x="305" y="18227"/>
                  </a:lnTo>
                  <a:lnTo>
                    <a:pt x="218" y="18619"/>
                  </a:lnTo>
                  <a:lnTo>
                    <a:pt x="160" y="19010"/>
                  </a:lnTo>
                  <a:lnTo>
                    <a:pt x="102" y="19415"/>
                  </a:lnTo>
                  <a:lnTo>
                    <a:pt x="44" y="19821"/>
                  </a:lnTo>
                  <a:lnTo>
                    <a:pt x="15" y="20241"/>
                  </a:lnTo>
                  <a:lnTo>
                    <a:pt x="1" y="20676"/>
                  </a:lnTo>
                  <a:lnTo>
                    <a:pt x="15" y="21096"/>
                  </a:lnTo>
                  <a:lnTo>
                    <a:pt x="30" y="21516"/>
                  </a:lnTo>
                  <a:lnTo>
                    <a:pt x="88" y="21922"/>
                  </a:lnTo>
                  <a:lnTo>
                    <a:pt x="160" y="22328"/>
                  </a:lnTo>
                  <a:lnTo>
                    <a:pt x="262" y="22733"/>
                  </a:lnTo>
                  <a:lnTo>
                    <a:pt x="334" y="22922"/>
                  </a:lnTo>
                  <a:lnTo>
                    <a:pt x="407" y="23110"/>
                  </a:lnTo>
                  <a:lnTo>
                    <a:pt x="479" y="23284"/>
                  </a:lnTo>
                  <a:lnTo>
                    <a:pt x="566" y="23472"/>
                  </a:lnTo>
                  <a:lnTo>
                    <a:pt x="667" y="23646"/>
                  </a:lnTo>
                  <a:lnTo>
                    <a:pt x="769" y="23805"/>
                  </a:lnTo>
                  <a:lnTo>
                    <a:pt x="885" y="23965"/>
                  </a:lnTo>
                  <a:lnTo>
                    <a:pt x="1015" y="24124"/>
                  </a:lnTo>
                  <a:lnTo>
                    <a:pt x="1145" y="24269"/>
                  </a:lnTo>
                  <a:lnTo>
                    <a:pt x="1290" y="24414"/>
                  </a:lnTo>
                  <a:lnTo>
                    <a:pt x="1450" y="24544"/>
                  </a:lnTo>
                  <a:lnTo>
                    <a:pt x="1609" y="24675"/>
                  </a:lnTo>
                  <a:lnTo>
                    <a:pt x="1783" y="24791"/>
                  </a:lnTo>
                  <a:lnTo>
                    <a:pt x="1971" y="24907"/>
                  </a:lnTo>
                  <a:lnTo>
                    <a:pt x="2174" y="25008"/>
                  </a:lnTo>
                  <a:lnTo>
                    <a:pt x="2391" y="25095"/>
                  </a:lnTo>
                  <a:lnTo>
                    <a:pt x="2609" y="25182"/>
                  </a:lnTo>
                  <a:lnTo>
                    <a:pt x="2855" y="25254"/>
                  </a:lnTo>
                  <a:lnTo>
                    <a:pt x="3101" y="25312"/>
                  </a:lnTo>
                  <a:lnTo>
                    <a:pt x="3362" y="25370"/>
                  </a:lnTo>
                  <a:lnTo>
                    <a:pt x="3638" y="25414"/>
                  </a:lnTo>
                  <a:lnTo>
                    <a:pt x="3927" y="25443"/>
                  </a:lnTo>
                  <a:lnTo>
                    <a:pt x="4217" y="25472"/>
                  </a:lnTo>
                  <a:lnTo>
                    <a:pt x="4521" y="25486"/>
                  </a:lnTo>
                  <a:lnTo>
                    <a:pt x="5159" y="25486"/>
                  </a:lnTo>
                  <a:lnTo>
                    <a:pt x="5840" y="25457"/>
                  </a:lnTo>
                  <a:lnTo>
                    <a:pt x="6535" y="25399"/>
                  </a:lnTo>
                  <a:lnTo>
                    <a:pt x="7274" y="25327"/>
                  </a:lnTo>
                  <a:lnTo>
                    <a:pt x="8028" y="25211"/>
                  </a:lnTo>
                  <a:lnTo>
                    <a:pt x="8795" y="25066"/>
                  </a:lnTo>
                  <a:lnTo>
                    <a:pt x="9578" y="24907"/>
                  </a:lnTo>
                  <a:lnTo>
                    <a:pt x="10375" y="24733"/>
                  </a:lnTo>
                  <a:lnTo>
                    <a:pt x="11186" y="24530"/>
                  </a:lnTo>
                  <a:lnTo>
                    <a:pt x="11997" y="24313"/>
                  </a:lnTo>
                  <a:lnTo>
                    <a:pt x="12794" y="24081"/>
                  </a:lnTo>
                  <a:lnTo>
                    <a:pt x="13606" y="23834"/>
                  </a:lnTo>
                  <a:lnTo>
                    <a:pt x="14403" y="23559"/>
                  </a:lnTo>
                  <a:lnTo>
                    <a:pt x="15185" y="23298"/>
                  </a:lnTo>
                  <a:lnTo>
                    <a:pt x="15967" y="23009"/>
                  </a:lnTo>
                  <a:lnTo>
                    <a:pt x="16706" y="22719"/>
                  </a:lnTo>
                  <a:lnTo>
                    <a:pt x="17445" y="22429"/>
                  </a:lnTo>
                  <a:lnTo>
                    <a:pt x="18141" y="22125"/>
                  </a:lnTo>
                  <a:lnTo>
                    <a:pt x="18822" y="21821"/>
                  </a:lnTo>
                  <a:lnTo>
                    <a:pt x="19459" y="21516"/>
                  </a:lnTo>
                  <a:lnTo>
                    <a:pt x="20068" y="21212"/>
                  </a:lnTo>
                  <a:lnTo>
                    <a:pt x="20618" y="20922"/>
                  </a:lnTo>
                  <a:lnTo>
                    <a:pt x="21140" y="20618"/>
                  </a:lnTo>
                  <a:lnTo>
                    <a:pt x="21603" y="20328"/>
                  </a:lnTo>
                  <a:lnTo>
                    <a:pt x="22009" y="20053"/>
                  </a:lnTo>
                  <a:lnTo>
                    <a:pt x="22371" y="19778"/>
                  </a:lnTo>
                  <a:lnTo>
                    <a:pt x="22661" y="19531"/>
                  </a:lnTo>
                  <a:lnTo>
                    <a:pt x="22792" y="19401"/>
                  </a:lnTo>
                  <a:lnTo>
                    <a:pt x="22893" y="19285"/>
                  </a:lnTo>
                  <a:lnTo>
                    <a:pt x="22994" y="19169"/>
                  </a:lnTo>
                  <a:lnTo>
                    <a:pt x="23067" y="19053"/>
                  </a:lnTo>
                  <a:lnTo>
                    <a:pt x="23125" y="18937"/>
                  </a:lnTo>
                  <a:lnTo>
                    <a:pt x="23154" y="18836"/>
                  </a:lnTo>
                  <a:lnTo>
                    <a:pt x="23183" y="18720"/>
                  </a:lnTo>
                  <a:lnTo>
                    <a:pt x="23197" y="18590"/>
                  </a:lnTo>
                  <a:lnTo>
                    <a:pt x="23226" y="18256"/>
                  </a:lnTo>
                  <a:lnTo>
                    <a:pt x="23226" y="17851"/>
                  </a:lnTo>
                  <a:lnTo>
                    <a:pt x="23212" y="17373"/>
                  </a:lnTo>
                  <a:lnTo>
                    <a:pt x="23183" y="16822"/>
                  </a:lnTo>
                  <a:lnTo>
                    <a:pt x="23125" y="16228"/>
                  </a:lnTo>
                  <a:lnTo>
                    <a:pt x="23067" y="15576"/>
                  </a:lnTo>
                  <a:lnTo>
                    <a:pt x="22980" y="14866"/>
                  </a:lnTo>
                  <a:lnTo>
                    <a:pt x="22777" y="13345"/>
                  </a:lnTo>
                  <a:lnTo>
                    <a:pt x="22531" y="11722"/>
                  </a:lnTo>
                  <a:lnTo>
                    <a:pt x="22241" y="10027"/>
                  </a:lnTo>
                  <a:lnTo>
                    <a:pt x="21922" y="8317"/>
                  </a:lnTo>
                  <a:lnTo>
                    <a:pt x="21575" y="6651"/>
                  </a:lnTo>
                  <a:lnTo>
                    <a:pt x="21401" y="5840"/>
                  </a:lnTo>
                  <a:lnTo>
                    <a:pt x="21212" y="5057"/>
                  </a:lnTo>
                  <a:lnTo>
                    <a:pt x="21038" y="4318"/>
                  </a:lnTo>
                  <a:lnTo>
                    <a:pt x="20850" y="3608"/>
                  </a:lnTo>
                  <a:lnTo>
                    <a:pt x="20662" y="2942"/>
                  </a:lnTo>
                  <a:lnTo>
                    <a:pt x="20488" y="2333"/>
                  </a:lnTo>
                  <a:lnTo>
                    <a:pt x="20300" y="1783"/>
                  </a:lnTo>
                  <a:lnTo>
                    <a:pt x="20126" y="1290"/>
                  </a:lnTo>
                  <a:lnTo>
                    <a:pt x="19952" y="870"/>
                  </a:lnTo>
                  <a:lnTo>
                    <a:pt x="19792" y="522"/>
                  </a:lnTo>
                  <a:lnTo>
                    <a:pt x="19705" y="377"/>
                  </a:lnTo>
                  <a:lnTo>
                    <a:pt x="19633" y="261"/>
                  </a:lnTo>
                  <a:lnTo>
                    <a:pt x="19546" y="160"/>
                  </a:lnTo>
                  <a:lnTo>
                    <a:pt x="19474" y="87"/>
                  </a:lnTo>
                  <a:lnTo>
                    <a:pt x="19401" y="30"/>
                  </a:lnTo>
                  <a:lnTo>
                    <a:pt x="19329" y="15"/>
                  </a:lnTo>
                  <a:lnTo>
                    <a:pt x="19271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1794;p37">
              <a:extLst>
                <a:ext uri="{FF2B5EF4-FFF2-40B4-BE49-F238E27FC236}">
                  <a16:creationId xmlns:a16="http://schemas.microsoft.com/office/drawing/2014/main" id="{00E5F8F4-C13B-0A55-4BCE-B80E781A0240}"/>
                </a:ext>
              </a:extLst>
            </p:cNvPr>
            <p:cNvSpPr/>
            <p:nvPr/>
          </p:nvSpPr>
          <p:spPr>
            <a:xfrm>
              <a:off x="4574450" y="2089400"/>
              <a:ext cx="1038850" cy="1422825"/>
            </a:xfrm>
            <a:custGeom>
              <a:avLst/>
              <a:gdLst/>
              <a:ahLst/>
              <a:cxnLst/>
              <a:rect l="l" t="t" r="r" b="b"/>
              <a:pathLst>
                <a:path w="41554" h="56913" extrusionOk="0">
                  <a:moveTo>
                    <a:pt x="19372" y="1"/>
                  </a:moveTo>
                  <a:lnTo>
                    <a:pt x="10070" y="5144"/>
                  </a:lnTo>
                  <a:lnTo>
                    <a:pt x="3347" y="18213"/>
                  </a:lnTo>
                  <a:lnTo>
                    <a:pt x="3260" y="18474"/>
                  </a:lnTo>
                  <a:lnTo>
                    <a:pt x="3029" y="19227"/>
                  </a:lnTo>
                  <a:lnTo>
                    <a:pt x="2695" y="20415"/>
                  </a:lnTo>
                  <a:lnTo>
                    <a:pt x="2290" y="21980"/>
                  </a:lnTo>
                  <a:lnTo>
                    <a:pt x="2058" y="22878"/>
                  </a:lnTo>
                  <a:lnTo>
                    <a:pt x="1826" y="23864"/>
                  </a:lnTo>
                  <a:lnTo>
                    <a:pt x="1594" y="24907"/>
                  </a:lnTo>
                  <a:lnTo>
                    <a:pt x="1362" y="26008"/>
                  </a:lnTo>
                  <a:lnTo>
                    <a:pt x="1130" y="27153"/>
                  </a:lnTo>
                  <a:lnTo>
                    <a:pt x="913" y="28341"/>
                  </a:lnTo>
                  <a:lnTo>
                    <a:pt x="710" y="29572"/>
                  </a:lnTo>
                  <a:lnTo>
                    <a:pt x="522" y="30833"/>
                  </a:lnTo>
                  <a:lnTo>
                    <a:pt x="363" y="32122"/>
                  </a:lnTo>
                  <a:lnTo>
                    <a:pt x="218" y="33412"/>
                  </a:lnTo>
                  <a:lnTo>
                    <a:pt x="116" y="34716"/>
                  </a:lnTo>
                  <a:lnTo>
                    <a:pt x="73" y="35368"/>
                  </a:lnTo>
                  <a:lnTo>
                    <a:pt x="29" y="36020"/>
                  </a:lnTo>
                  <a:lnTo>
                    <a:pt x="15" y="36672"/>
                  </a:lnTo>
                  <a:lnTo>
                    <a:pt x="0" y="37309"/>
                  </a:lnTo>
                  <a:lnTo>
                    <a:pt x="0" y="37961"/>
                  </a:lnTo>
                  <a:lnTo>
                    <a:pt x="15" y="38599"/>
                  </a:lnTo>
                  <a:lnTo>
                    <a:pt x="29" y="39236"/>
                  </a:lnTo>
                  <a:lnTo>
                    <a:pt x="58" y="39859"/>
                  </a:lnTo>
                  <a:lnTo>
                    <a:pt x="102" y="40482"/>
                  </a:lnTo>
                  <a:lnTo>
                    <a:pt x="174" y="41091"/>
                  </a:lnTo>
                  <a:lnTo>
                    <a:pt x="247" y="41699"/>
                  </a:lnTo>
                  <a:lnTo>
                    <a:pt x="334" y="42293"/>
                  </a:lnTo>
                  <a:lnTo>
                    <a:pt x="435" y="42873"/>
                  </a:lnTo>
                  <a:lnTo>
                    <a:pt x="551" y="43452"/>
                  </a:lnTo>
                  <a:lnTo>
                    <a:pt x="681" y="44017"/>
                  </a:lnTo>
                  <a:lnTo>
                    <a:pt x="826" y="44553"/>
                  </a:lnTo>
                  <a:lnTo>
                    <a:pt x="1000" y="45090"/>
                  </a:lnTo>
                  <a:lnTo>
                    <a:pt x="1188" y="45611"/>
                  </a:lnTo>
                  <a:lnTo>
                    <a:pt x="1377" y="46104"/>
                  </a:lnTo>
                  <a:lnTo>
                    <a:pt x="1609" y="46596"/>
                  </a:lnTo>
                  <a:lnTo>
                    <a:pt x="1840" y="47060"/>
                  </a:lnTo>
                  <a:lnTo>
                    <a:pt x="2101" y="47509"/>
                  </a:lnTo>
                  <a:lnTo>
                    <a:pt x="2377" y="47944"/>
                  </a:lnTo>
                  <a:lnTo>
                    <a:pt x="2681" y="48350"/>
                  </a:lnTo>
                  <a:lnTo>
                    <a:pt x="3000" y="48726"/>
                  </a:lnTo>
                  <a:lnTo>
                    <a:pt x="3347" y="49103"/>
                  </a:lnTo>
                  <a:lnTo>
                    <a:pt x="3709" y="49451"/>
                  </a:lnTo>
                  <a:lnTo>
                    <a:pt x="4101" y="49784"/>
                  </a:lnTo>
                  <a:lnTo>
                    <a:pt x="4521" y="50117"/>
                  </a:lnTo>
                  <a:lnTo>
                    <a:pt x="4970" y="50436"/>
                  </a:lnTo>
                  <a:lnTo>
                    <a:pt x="5434" y="50755"/>
                  </a:lnTo>
                  <a:lnTo>
                    <a:pt x="5926" y="51059"/>
                  </a:lnTo>
                  <a:lnTo>
                    <a:pt x="6448" y="51349"/>
                  </a:lnTo>
                  <a:lnTo>
                    <a:pt x="6984" y="51638"/>
                  </a:lnTo>
                  <a:lnTo>
                    <a:pt x="7534" y="51914"/>
                  </a:lnTo>
                  <a:lnTo>
                    <a:pt x="8114" y="52189"/>
                  </a:lnTo>
                  <a:lnTo>
                    <a:pt x="8708" y="52450"/>
                  </a:lnTo>
                  <a:lnTo>
                    <a:pt x="9317" y="52696"/>
                  </a:lnTo>
                  <a:lnTo>
                    <a:pt x="9940" y="52942"/>
                  </a:lnTo>
                  <a:lnTo>
                    <a:pt x="10592" y="53189"/>
                  </a:lnTo>
                  <a:lnTo>
                    <a:pt x="11244" y="53406"/>
                  </a:lnTo>
                  <a:lnTo>
                    <a:pt x="11910" y="53638"/>
                  </a:lnTo>
                  <a:lnTo>
                    <a:pt x="12591" y="53841"/>
                  </a:lnTo>
                  <a:lnTo>
                    <a:pt x="13287" y="54058"/>
                  </a:lnTo>
                  <a:lnTo>
                    <a:pt x="13982" y="54246"/>
                  </a:lnTo>
                  <a:lnTo>
                    <a:pt x="14692" y="54435"/>
                  </a:lnTo>
                  <a:lnTo>
                    <a:pt x="15402" y="54623"/>
                  </a:lnTo>
                  <a:lnTo>
                    <a:pt x="16126" y="54797"/>
                  </a:lnTo>
                  <a:lnTo>
                    <a:pt x="17590" y="55130"/>
                  </a:lnTo>
                  <a:lnTo>
                    <a:pt x="19067" y="55420"/>
                  </a:lnTo>
                  <a:lnTo>
                    <a:pt x="20545" y="55695"/>
                  </a:lnTo>
                  <a:lnTo>
                    <a:pt x="22023" y="55942"/>
                  </a:lnTo>
                  <a:lnTo>
                    <a:pt x="23487" y="56144"/>
                  </a:lnTo>
                  <a:lnTo>
                    <a:pt x="24935" y="56333"/>
                  </a:lnTo>
                  <a:lnTo>
                    <a:pt x="26341" y="56492"/>
                  </a:lnTo>
                  <a:lnTo>
                    <a:pt x="27732" y="56623"/>
                  </a:lnTo>
                  <a:lnTo>
                    <a:pt x="29065" y="56738"/>
                  </a:lnTo>
                  <a:lnTo>
                    <a:pt x="30354" y="56811"/>
                  </a:lnTo>
                  <a:lnTo>
                    <a:pt x="31571" y="56869"/>
                  </a:lnTo>
                  <a:lnTo>
                    <a:pt x="32716" y="56912"/>
                  </a:lnTo>
                  <a:lnTo>
                    <a:pt x="34788" y="56912"/>
                  </a:lnTo>
                  <a:lnTo>
                    <a:pt x="35672" y="56869"/>
                  </a:lnTo>
                  <a:lnTo>
                    <a:pt x="36468" y="56811"/>
                  </a:lnTo>
                  <a:lnTo>
                    <a:pt x="37149" y="56738"/>
                  </a:lnTo>
                  <a:lnTo>
                    <a:pt x="37439" y="56695"/>
                  </a:lnTo>
                  <a:lnTo>
                    <a:pt x="37700" y="56637"/>
                  </a:lnTo>
                  <a:lnTo>
                    <a:pt x="37932" y="56579"/>
                  </a:lnTo>
                  <a:lnTo>
                    <a:pt x="38135" y="56521"/>
                  </a:lnTo>
                  <a:lnTo>
                    <a:pt x="38294" y="56449"/>
                  </a:lnTo>
                  <a:lnTo>
                    <a:pt x="38424" y="56376"/>
                  </a:lnTo>
                  <a:lnTo>
                    <a:pt x="38526" y="56304"/>
                  </a:lnTo>
                  <a:lnTo>
                    <a:pt x="38584" y="56217"/>
                  </a:lnTo>
                  <a:lnTo>
                    <a:pt x="38656" y="56000"/>
                  </a:lnTo>
                  <a:lnTo>
                    <a:pt x="38743" y="55666"/>
                  </a:lnTo>
                  <a:lnTo>
                    <a:pt x="38830" y="55246"/>
                  </a:lnTo>
                  <a:lnTo>
                    <a:pt x="38931" y="54739"/>
                  </a:lnTo>
                  <a:lnTo>
                    <a:pt x="39149" y="53464"/>
                  </a:lnTo>
                  <a:lnTo>
                    <a:pt x="39381" y="51914"/>
                  </a:lnTo>
                  <a:lnTo>
                    <a:pt x="39612" y="50146"/>
                  </a:lnTo>
                  <a:lnTo>
                    <a:pt x="39873" y="48234"/>
                  </a:lnTo>
                  <a:lnTo>
                    <a:pt x="40120" y="46220"/>
                  </a:lnTo>
                  <a:lnTo>
                    <a:pt x="40366" y="44177"/>
                  </a:lnTo>
                  <a:lnTo>
                    <a:pt x="40815" y="40192"/>
                  </a:lnTo>
                  <a:lnTo>
                    <a:pt x="41192" y="36759"/>
                  </a:lnTo>
                  <a:lnTo>
                    <a:pt x="41554" y="33455"/>
                  </a:lnTo>
                  <a:lnTo>
                    <a:pt x="40163" y="20980"/>
                  </a:lnTo>
                  <a:lnTo>
                    <a:pt x="39569" y="1580"/>
                  </a:lnTo>
                  <a:lnTo>
                    <a:pt x="19372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795;p37">
              <a:extLst>
                <a:ext uri="{FF2B5EF4-FFF2-40B4-BE49-F238E27FC236}">
                  <a16:creationId xmlns:a16="http://schemas.microsoft.com/office/drawing/2014/main" id="{DB482DF2-641D-8259-5931-7B72AF85EE74}"/>
                </a:ext>
              </a:extLst>
            </p:cNvPr>
            <p:cNvSpPr/>
            <p:nvPr/>
          </p:nvSpPr>
          <p:spPr>
            <a:xfrm>
              <a:off x="376725" y="3134400"/>
              <a:ext cx="563625" cy="476700"/>
            </a:xfrm>
            <a:custGeom>
              <a:avLst/>
              <a:gdLst/>
              <a:ahLst/>
              <a:cxnLst/>
              <a:rect l="l" t="t" r="r" b="b"/>
              <a:pathLst>
                <a:path w="22545" h="19068" extrusionOk="0">
                  <a:moveTo>
                    <a:pt x="22124" y="1"/>
                  </a:moveTo>
                  <a:lnTo>
                    <a:pt x="17865" y="479"/>
                  </a:lnTo>
                  <a:lnTo>
                    <a:pt x="13851" y="957"/>
                  </a:lnTo>
                  <a:lnTo>
                    <a:pt x="10157" y="1421"/>
                  </a:lnTo>
                  <a:lnTo>
                    <a:pt x="8461" y="1638"/>
                  </a:lnTo>
                  <a:lnTo>
                    <a:pt x="6882" y="1870"/>
                  </a:lnTo>
                  <a:lnTo>
                    <a:pt x="5448" y="2072"/>
                  </a:lnTo>
                  <a:lnTo>
                    <a:pt x="4144" y="2290"/>
                  </a:lnTo>
                  <a:lnTo>
                    <a:pt x="2999" y="2493"/>
                  </a:lnTo>
                  <a:lnTo>
                    <a:pt x="2014" y="2681"/>
                  </a:lnTo>
                  <a:lnTo>
                    <a:pt x="1217" y="2855"/>
                  </a:lnTo>
                  <a:lnTo>
                    <a:pt x="884" y="2942"/>
                  </a:lnTo>
                  <a:lnTo>
                    <a:pt x="609" y="3029"/>
                  </a:lnTo>
                  <a:lnTo>
                    <a:pt x="377" y="3116"/>
                  </a:lnTo>
                  <a:lnTo>
                    <a:pt x="203" y="3188"/>
                  </a:lnTo>
                  <a:lnTo>
                    <a:pt x="87" y="3261"/>
                  </a:lnTo>
                  <a:lnTo>
                    <a:pt x="43" y="3304"/>
                  </a:lnTo>
                  <a:lnTo>
                    <a:pt x="14" y="3333"/>
                  </a:lnTo>
                  <a:lnTo>
                    <a:pt x="0" y="3376"/>
                  </a:lnTo>
                  <a:lnTo>
                    <a:pt x="0" y="3420"/>
                  </a:lnTo>
                  <a:lnTo>
                    <a:pt x="29" y="3550"/>
                  </a:lnTo>
                  <a:lnTo>
                    <a:pt x="101" y="3695"/>
                  </a:lnTo>
                  <a:lnTo>
                    <a:pt x="203" y="3884"/>
                  </a:lnTo>
                  <a:lnTo>
                    <a:pt x="362" y="4115"/>
                  </a:lnTo>
                  <a:lnTo>
                    <a:pt x="551" y="4362"/>
                  </a:lnTo>
                  <a:lnTo>
                    <a:pt x="768" y="4651"/>
                  </a:lnTo>
                  <a:lnTo>
                    <a:pt x="1029" y="4970"/>
                  </a:lnTo>
                  <a:lnTo>
                    <a:pt x="1666" y="5680"/>
                  </a:lnTo>
                  <a:lnTo>
                    <a:pt x="2420" y="6506"/>
                  </a:lnTo>
                  <a:lnTo>
                    <a:pt x="3318" y="7433"/>
                  </a:lnTo>
                  <a:lnTo>
                    <a:pt x="4318" y="8448"/>
                  </a:lnTo>
                  <a:lnTo>
                    <a:pt x="5419" y="9563"/>
                  </a:lnTo>
                  <a:lnTo>
                    <a:pt x="6621" y="10737"/>
                  </a:lnTo>
                  <a:lnTo>
                    <a:pt x="7911" y="11997"/>
                  </a:lnTo>
                  <a:lnTo>
                    <a:pt x="9287" y="13316"/>
                  </a:lnTo>
                  <a:lnTo>
                    <a:pt x="12243" y="16112"/>
                  </a:lnTo>
                  <a:lnTo>
                    <a:pt x="15401" y="19068"/>
                  </a:lnTo>
                  <a:lnTo>
                    <a:pt x="15764" y="18865"/>
                  </a:lnTo>
                  <a:lnTo>
                    <a:pt x="16097" y="18648"/>
                  </a:lnTo>
                  <a:lnTo>
                    <a:pt x="16430" y="18430"/>
                  </a:lnTo>
                  <a:lnTo>
                    <a:pt x="16749" y="18198"/>
                  </a:lnTo>
                  <a:lnTo>
                    <a:pt x="17068" y="17967"/>
                  </a:lnTo>
                  <a:lnTo>
                    <a:pt x="17372" y="17735"/>
                  </a:lnTo>
                  <a:lnTo>
                    <a:pt x="17662" y="17488"/>
                  </a:lnTo>
                  <a:lnTo>
                    <a:pt x="17937" y="17228"/>
                  </a:lnTo>
                  <a:lnTo>
                    <a:pt x="18212" y="16981"/>
                  </a:lnTo>
                  <a:lnTo>
                    <a:pt x="18473" y="16721"/>
                  </a:lnTo>
                  <a:lnTo>
                    <a:pt x="18719" y="16445"/>
                  </a:lnTo>
                  <a:lnTo>
                    <a:pt x="18966" y="16184"/>
                  </a:lnTo>
                  <a:lnTo>
                    <a:pt x="19183" y="15909"/>
                  </a:lnTo>
                  <a:lnTo>
                    <a:pt x="19415" y="15619"/>
                  </a:lnTo>
                  <a:lnTo>
                    <a:pt x="19618" y="15330"/>
                  </a:lnTo>
                  <a:lnTo>
                    <a:pt x="19835" y="15054"/>
                  </a:lnTo>
                  <a:lnTo>
                    <a:pt x="20023" y="14750"/>
                  </a:lnTo>
                  <a:lnTo>
                    <a:pt x="20212" y="14460"/>
                  </a:lnTo>
                  <a:lnTo>
                    <a:pt x="20386" y="14156"/>
                  </a:lnTo>
                  <a:lnTo>
                    <a:pt x="20559" y="13852"/>
                  </a:lnTo>
                  <a:lnTo>
                    <a:pt x="20864" y="13243"/>
                  </a:lnTo>
                  <a:lnTo>
                    <a:pt x="21153" y="12606"/>
                  </a:lnTo>
                  <a:lnTo>
                    <a:pt x="21400" y="11968"/>
                  </a:lnTo>
                  <a:lnTo>
                    <a:pt x="21632" y="11331"/>
                  </a:lnTo>
                  <a:lnTo>
                    <a:pt x="21820" y="10679"/>
                  </a:lnTo>
                  <a:lnTo>
                    <a:pt x="21994" y="10012"/>
                  </a:lnTo>
                  <a:lnTo>
                    <a:pt x="22139" y="9346"/>
                  </a:lnTo>
                  <a:lnTo>
                    <a:pt x="22255" y="8694"/>
                  </a:lnTo>
                  <a:lnTo>
                    <a:pt x="22356" y="8027"/>
                  </a:lnTo>
                  <a:lnTo>
                    <a:pt x="22428" y="7361"/>
                  </a:lnTo>
                  <a:lnTo>
                    <a:pt x="22486" y="6694"/>
                  </a:lnTo>
                  <a:lnTo>
                    <a:pt x="22515" y="6042"/>
                  </a:lnTo>
                  <a:lnTo>
                    <a:pt x="22544" y="5390"/>
                  </a:lnTo>
                  <a:lnTo>
                    <a:pt x="22544" y="4738"/>
                  </a:lnTo>
                  <a:lnTo>
                    <a:pt x="22530" y="4101"/>
                  </a:lnTo>
                  <a:lnTo>
                    <a:pt x="22501" y="3478"/>
                  </a:lnTo>
                  <a:lnTo>
                    <a:pt x="22472" y="2855"/>
                  </a:lnTo>
                  <a:lnTo>
                    <a:pt x="22414" y="2261"/>
                  </a:lnTo>
                  <a:lnTo>
                    <a:pt x="22356" y="1667"/>
                  </a:lnTo>
                  <a:lnTo>
                    <a:pt x="22284" y="1102"/>
                  </a:lnTo>
                  <a:lnTo>
                    <a:pt x="22211" y="537"/>
                  </a:lnTo>
                  <a:lnTo>
                    <a:pt x="22124" y="1"/>
                  </a:lnTo>
                  <a:close/>
                </a:path>
              </a:pathLst>
            </a:custGeom>
            <a:solidFill>
              <a:srgbClr val="E76C5F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796;p37">
              <a:extLst>
                <a:ext uri="{FF2B5EF4-FFF2-40B4-BE49-F238E27FC236}">
                  <a16:creationId xmlns:a16="http://schemas.microsoft.com/office/drawing/2014/main" id="{D7B5560C-3D3F-03F8-D6CE-FC42AFB06CE3}"/>
                </a:ext>
              </a:extLst>
            </p:cNvPr>
            <p:cNvSpPr/>
            <p:nvPr/>
          </p:nvSpPr>
          <p:spPr>
            <a:xfrm>
              <a:off x="1936050" y="1025925"/>
              <a:ext cx="1113500" cy="1221800"/>
            </a:xfrm>
            <a:custGeom>
              <a:avLst/>
              <a:gdLst/>
              <a:ahLst/>
              <a:cxnLst/>
              <a:rect l="l" t="t" r="r" b="b"/>
              <a:pathLst>
                <a:path w="44540" h="48872" extrusionOk="0">
                  <a:moveTo>
                    <a:pt x="7738" y="1"/>
                  </a:moveTo>
                  <a:lnTo>
                    <a:pt x="7622" y="30"/>
                  </a:lnTo>
                  <a:lnTo>
                    <a:pt x="7520" y="59"/>
                  </a:lnTo>
                  <a:lnTo>
                    <a:pt x="7419" y="117"/>
                  </a:lnTo>
                  <a:lnTo>
                    <a:pt x="7318" y="175"/>
                  </a:lnTo>
                  <a:lnTo>
                    <a:pt x="7231" y="262"/>
                  </a:lnTo>
                  <a:lnTo>
                    <a:pt x="7158" y="349"/>
                  </a:lnTo>
                  <a:lnTo>
                    <a:pt x="7086" y="436"/>
                  </a:lnTo>
                  <a:lnTo>
                    <a:pt x="7028" y="551"/>
                  </a:lnTo>
                  <a:lnTo>
                    <a:pt x="6970" y="667"/>
                  </a:lnTo>
                  <a:lnTo>
                    <a:pt x="6926" y="783"/>
                  </a:lnTo>
                  <a:lnTo>
                    <a:pt x="6883" y="914"/>
                  </a:lnTo>
                  <a:lnTo>
                    <a:pt x="6854" y="1044"/>
                  </a:lnTo>
                  <a:lnTo>
                    <a:pt x="6825" y="1348"/>
                  </a:lnTo>
                  <a:lnTo>
                    <a:pt x="6810" y="1653"/>
                  </a:lnTo>
                  <a:lnTo>
                    <a:pt x="6825" y="2000"/>
                  </a:lnTo>
                  <a:lnTo>
                    <a:pt x="6854" y="2363"/>
                  </a:lnTo>
                  <a:lnTo>
                    <a:pt x="6912" y="2739"/>
                  </a:lnTo>
                  <a:lnTo>
                    <a:pt x="6999" y="3130"/>
                  </a:lnTo>
                  <a:lnTo>
                    <a:pt x="7100" y="3536"/>
                  </a:lnTo>
                  <a:lnTo>
                    <a:pt x="7202" y="3942"/>
                  </a:lnTo>
                  <a:lnTo>
                    <a:pt x="7332" y="4362"/>
                  </a:lnTo>
                  <a:lnTo>
                    <a:pt x="7462" y="4782"/>
                  </a:lnTo>
                  <a:lnTo>
                    <a:pt x="7767" y="5623"/>
                  </a:lnTo>
                  <a:lnTo>
                    <a:pt x="8100" y="6448"/>
                  </a:lnTo>
                  <a:lnTo>
                    <a:pt x="8419" y="7231"/>
                  </a:lnTo>
                  <a:lnTo>
                    <a:pt x="8752" y="7941"/>
                  </a:lnTo>
                  <a:lnTo>
                    <a:pt x="9056" y="8578"/>
                  </a:lnTo>
                  <a:lnTo>
                    <a:pt x="9520" y="9520"/>
                  </a:lnTo>
                  <a:lnTo>
                    <a:pt x="9694" y="9882"/>
                  </a:lnTo>
                  <a:lnTo>
                    <a:pt x="9694" y="9882"/>
                  </a:lnTo>
                  <a:lnTo>
                    <a:pt x="9360" y="9621"/>
                  </a:lnTo>
                  <a:lnTo>
                    <a:pt x="8448" y="8955"/>
                  </a:lnTo>
                  <a:lnTo>
                    <a:pt x="7839" y="8520"/>
                  </a:lnTo>
                  <a:lnTo>
                    <a:pt x="7144" y="8057"/>
                  </a:lnTo>
                  <a:lnTo>
                    <a:pt x="6390" y="7579"/>
                  </a:lnTo>
                  <a:lnTo>
                    <a:pt x="5622" y="7100"/>
                  </a:lnTo>
                  <a:lnTo>
                    <a:pt x="5217" y="6883"/>
                  </a:lnTo>
                  <a:lnTo>
                    <a:pt x="4826" y="6666"/>
                  </a:lnTo>
                  <a:lnTo>
                    <a:pt x="4434" y="6448"/>
                  </a:lnTo>
                  <a:lnTo>
                    <a:pt x="4043" y="6260"/>
                  </a:lnTo>
                  <a:lnTo>
                    <a:pt x="3666" y="6086"/>
                  </a:lnTo>
                  <a:lnTo>
                    <a:pt x="3290" y="5941"/>
                  </a:lnTo>
                  <a:lnTo>
                    <a:pt x="2942" y="5811"/>
                  </a:lnTo>
                  <a:lnTo>
                    <a:pt x="2594" y="5695"/>
                  </a:lnTo>
                  <a:lnTo>
                    <a:pt x="2276" y="5623"/>
                  </a:lnTo>
                  <a:lnTo>
                    <a:pt x="1986" y="5579"/>
                  </a:lnTo>
                  <a:lnTo>
                    <a:pt x="1710" y="5565"/>
                  </a:lnTo>
                  <a:lnTo>
                    <a:pt x="1580" y="5579"/>
                  </a:lnTo>
                  <a:lnTo>
                    <a:pt x="1464" y="5594"/>
                  </a:lnTo>
                  <a:lnTo>
                    <a:pt x="1348" y="5623"/>
                  </a:lnTo>
                  <a:lnTo>
                    <a:pt x="1232" y="5666"/>
                  </a:lnTo>
                  <a:lnTo>
                    <a:pt x="1145" y="5709"/>
                  </a:lnTo>
                  <a:lnTo>
                    <a:pt x="1058" y="5767"/>
                  </a:lnTo>
                  <a:lnTo>
                    <a:pt x="972" y="5840"/>
                  </a:lnTo>
                  <a:lnTo>
                    <a:pt x="899" y="5912"/>
                  </a:lnTo>
                  <a:lnTo>
                    <a:pt x="841" y="6014"/>
                  </a:lnTo>
                  <a:lnTo>
                    <a:pt x="798" y="6115"/>
                  </a:lnTo>
                  <a:lnTo>
                    <a:pt x="754" y="6231"/>
                  </a:lnTo>
                  <a:lnTo>
                    <a:pt x="725" y="6347"/>
                  </a:lnTo>
                  <a:lnTo>
                    <a:pt x="711" y="6477"/>
                  </a:lnTo>
                  <a:lnTo>
                    <a:pt x="696" y="6593"/>
                  </a:lnTo>
                  <a:lnTo>
                    <a:pt x="711" y="6738"/>
                  </a:lnTo>
                  <a:lnTo>
                    <a:pt x="725" y="6869"/>
                  </a:lnTo>
                  <a:lnTo>
                    <a:pt x="754" y="7013"/>
                  </a:lnTo>
                  <a:lnTo>
                    <a:pt x="798" y="7158"/>
                  </a:lnTo>
                  <a:lnTo>
                    <a:pt x="899" y="7448"/>
                  </a:lnTo>
                  <a:lnTo>
                    <a:pt x="1044" y="7767"/>
                  </a:lnTo>
                  <a:lnTo>
                    <a:pt x="1218" y="8086"/>
                  </a:lnTo>
                  <a:lnTo>
                    <a:pt x="1421" y="8419"/>
                  </a:lnTo>
                  <a:lnTo>
                    <a:pt x="1653" y="8752"/>
                  </a:lnTo>
                  <a:lnTo>
                    <a:pt x="1913" y="9100"/>
                  </a:lnTo>
                  <a:lnTo>
                    <a:pt x="2189" y="9448"/>
                  </a:lnTo>
                  <a:lnTo>
                    <a:pt x="2478" y="9795"/>
                  </a:lnTo>
                  <a:lnTo>
                    <a:pt x="2797" y="10143"/>
                  </a:lnTo>
                  <a:lnTo>
                    <a:pt x="3116" y="10491"/>
                  </a:lnTo>
                  <a:lnTo>
                    <a:pt x="3782" y="11157"/>
                  </a:lnTo>
                  <a:lnTo>
                    <a:pt x="4463" y="11809"/>
                  </a:lnTo>
                  <a:lnTo>
                    <a:pt x="5130" y="12432"/>
                  </a:lnTo>
                  <a:lnTo>
                    <a:pt x="5767" y="12983"/>
                  </a:lnTo>
                  <a:lnTo>
                    <a:pt x="6332" y="13461"/>
                  </a:lnTo>
                  <a:lnTo>
                    <a:pt x="7187" y="14171"/>
                  </a:lnTo>
                  <a:lnTo>
                    <a:pt x="7520" y="14432"/>
                  </a:lnTo>
                  <a:lnTo>
                    <a:pt x="7202" y="14287"/>
                  </a:lnTo>
                  <a:lnTo>
                    <a:pt x="6825" y="14142"/>
                  </a:lnTo>
                  <a:lnTo>
                    <a:pt x="6347" y="13954"/>
                  </a:lnTo>
                  <a:lnTo>
                    <a:pt x="5782" y="13751"/>
                  </a:lnTo>
                  <a:lnTo>
                    <a:pt x="5144" y="13533"/>
                  </a:lnTo>
                  <a:lnTo>
                    <a:pt x="4463" y="13331"/>
                  </a:lnTo>
                  <a:lnTo>
                    <a:pt x="3753" y="13142"/>
                  </a:lnTo>
                  <a:lnTo>
                    <a:pt x="3406" y="13070"/>
                  </a:lnTo>
                  <a:lnTo>
                    <a:pt x="3058" y="12997"/>
                  </a:lnTo>
                  <a:lnTo>
                    <a:pt x="2710" y="12939"/>
                  </a:lnTo>
                  <a:lnTo>
                    <a:pt x="2377" y="12896"/>
                  </a:lnTo>
                  <a:lnTo>
                    <a:pt x="2058" y="12881"/>
                  </a:lnTo>
                  <a:lnTo>
                    <a:pt x="1739" y="12867"/>
                  </a:lnTo>
                  <a:lnTo>
                    <a:pt x="1450" y="12896"/>
                  </a:lnTo>
                  <a:lnTo>
                    <a:pt x="1174" y="12925"/>
                  </a:lnTo>
                  <a:lnTo>
                    <a:pt x="928" y="12983"/>
                  </a:lnTo>
                  <a:lnTo>
                    <a:pt x="696" y="13070"/>
                  </a:lnTo>
                  <a:lnTo>
                    <a:pt x="595" y="13128"/>
                  </a:lnTo>
                  <a:lnTo>
                    <a:pt x="493" y="13186"/>
                  </a:lnTo>
                  <a:lnTo>
                    <a:pt x="406" y="13258"/>
                  </a:lnTo>
                  <a:lnTo>
                    <a:pt x="320" y="13331"/>
                  </a:lnTo>
                  <a:lnTo>
                    <a:pt x="247" y="13417"/>
                  </a:lnTo>
                  <a:lnTo>
                    <a:pt x="189" y="13504"/>
                  </a:lnTo>
                  <a:lnTo>
                    <a:pt x="131" y="13606"/>
                  </a:lnTo>
                  <a:lnTo>
                    <a:pt x="88" y="13707"/>
                  </a:lnTo>
                  <a:lnTo>
                    <a:pt x="44" y="13823"/>
                  </a:lnTo>
                  <a:lnTo>
                    <a:pt x="15" y="13954"/>
                  </a:lnTo>
                  <a:lnTo>
                    <a:pt x="1" y="14084"/>
                  </a:lnTo>
                  <a:lnTo>
                    <a:pt x="1" y="14229"/>
                  </a:lnTo>
                  <a:lnTo>
                    <a:pt x="1" y="14374"/>
                  </a:lnTo>
                  <a:lnTo>
                    <a:pt x="30" y="14533"/>
                  </a:lnTo>
                  <a:lnTo>
                    <a:pt x="73" y="14678"/>
                  </a:lnTo>
                  <a:lnTo>
                    <a:pt x="117" y="14837"/>
                  </a:lnTo>
                  <a:lnTo>
                    <a:pt x="189" y="14982"/>
                  </a:lnTo>
                  <a:lnTo>
                    <a:pt x="262" y="15142"/>
                  </a:lnTo>
                  <a:lnTo>
                    <a:pt x="363" y="15286"/>
                  </a:lnTo>
                  <a:lnTo>
                    <a:pt x="464" y="15446"/>
                  </a:lnTo>
                  <a:lnTo>
                    <a:pt x="580" y="15591"/>
                  </a:lnTo>
                  <a:lnTo>
                    <a:pt x="711" y="15750"/>
                  </a:lnTo>
                  <a:lnTo>
                    <a:pt x="1001" y="16054"/>
                  </a:lnTo>
                  <a:lnTo>
                    <a:pt x="1334" y="16344"/>
                  </a:lnTo>
                  <a:lnTo>
                    <a:pt x="1696" y="16648"/>
                  </a:lnTo>
                  <a:lnTo>
                    <a:pt x="2102" y="16953"/>
                  </a:lnTo>
                  <a:lnTo>
                    <a:pt x="2522" y="17242"/>
                  </a:lnTo>
                  <a:lnTo>
                    <a:pt x="2971" y="17532"/>
                  </a:lnTo>
                  <a:lnTo>
                    <a:pt x="3449" y="17822"/>
                  </a:lnTo>
                  <a:lnTo>
                    <a:pt x="3927" y="18097"/>
                  </a:lnTo>
                  <a:lnTo>
                    <a:pt x="4434" y="18358"/>
                  </a:lnTo>
                  <a:lnTo>
                    <a:pt x="4927" y="18633"/>
                  </a:lnTo>
                  <a:lnTo>
                    <a:pt x="5449" y="18880"/>
                  </a:lnTo>
                  <a:lnTo>
                    <a:pt x="6463" y="19372"/>
                  </a:lnTo>
                  <a:lnTo>
                    <a:pt x="7448" y="19807"/>
                  </a:lnTo>
                  <a:lnTo>
                    <a:pt x="8361" y="20198"/>
                  </a:lnTo>
                  <a:lnTo>
                    <a:pt x="9187" y="20517"/>
                  </a:lnTo>
                  <a:lnTo>
                    <a:pt x="9882" y="20792"/>
                  </a:lnTo>
                  <a:lnTo>
                    <a:pt x="10418" y="20995"/>
                  </a:lnTo>
                  <a:lnTo>
                    <a:pt x="10882" y="21154"/>
                  </a:lnTo>
                  <a:lnTo>
                    <a:pt x="11259" y="21951"/>
                  </a:lnTo>
                  <a:lnTo>
                    <a:pt x="11664" y="22734"/>
                  </a:lnTo>
                  <a:lnTo>
                    <a:pt x="12055" y="23516"/>
                  </a:lnTo>
                  <a:lnTo>
                    <a:pt x="12476" y="24284"/>
                  </a:lnTo>
                  <a:lnTo>
                    <a:pt x="12910" y="25037"/>
                  </a:lnTo>
                  <a:lnTo>
                    <a:pt x="13345" y="25776"/>
                  </a:lnTo>
                  <a:lnTo>
                    <a:pt x="13809" y="26515"/>
                  </a:lnTo>
                  <a:lnTo>
                    <a:pt x="14272" y="27240"/>
                  </a:lnTo>
                  <a:lnTo>
                    <a:pt x="14736" y="27950"/>
                  </a:lnTo>
                  <a:lnTo>
                    <a:pt x="15214" y="28660"/>
                  </a:lnTo>
                  <a:lnTo>
                    <a:pt x="15707" y="29355"/>
                  </a:lnTo>
                  <a:lnTo>
                    <a:pt x="16199" y="30036"/>
                  </a:lnTo>
                  <a:lnTo>
                    <a:pt x="16706" y="30717"/>
                  </a:lnTo>
                  <a:lnTo>
                    <a:pt x="17213" y="31383"/>
                  </a:lnTo>
                  <a:lnTo>
                    <a:pt x="17735" y="32035"/>
                  </a:lnTo>
                  <a:lnTo>
                    <a:pt x="18242" y="32673"/>
                  </a:lnTo>
                  <a:lnTo>
                    <a:pt x="18778" y="33310"/>
                  </a:lnTo>
                  <a:lnTo>
                    <a:pt x="19300" y="33919"/>
                  </a:lnTo>
                  <a:lnTo>
                    <a:pt x="19836" y="34527"/>
                  </a:lnTo>
                  <a:lnTo>
                    <a:pt x="20357" y="35136"/>
                  </a:lnTo>
                  <a:lnTo>
                    <a:pt x="20893" y="35716"/>
                  </a:lnTo>
                  <a:lnTo>
                    <a:pt x="21430" y="36295"/>
                  </a:lnTo>
                  <a:lnTo>
                    <a:pt x="22516" y="37411"/>
                  </a:lnTo>
                  <a:lnTo>
                    <a:pt x="23574" y="38483"/>
                  </a:lnTo>
                  <a:lnTo>
                    <a:pt x="24646" y="39497"/>
                  </a:lnTo>
                  <a:lnTo>
                    <a:pt x="25689" y="40482"/>
                  </a:lnTo>
                  <a:lnTo>
                    <a:pt x="26718" y="41395"/>
                  </a:lnTo>
                  <a:lnTo>
                    <a:pt x="27732" y="42279"/>
                  </a:lnTo>
                  <a:lnTo>
                    <a:pt x="28717" y="43105"/>
                  </a:lnTo>
                  <a:lnTo>
                    <a:pt x="29659" y="43873"/>
                  </a:lnTo>
                  <a:lnTo>
                    <a:pt x="30572" y="44597"/>
                  </a:lnTo>
                  <a:lnTo>
                    <a:pt x="31427" y="45264"/>
                  </a:lnTo>
                  <a:lnTo>
                    <a:pt x="32253" y="45872"/>
                  </a:lnTo>
                  <a:lnTo>
                    <a:pt x="33006" y="46437"/>
                  </a:lnTo>
                  <a:lnTo>
                    <a:pt x="33716" y="46944"/>
                  </a:lnTo>
                  <a:lnTo>
                    <a:pt x="34919" y="47770"/>
                  </a:lnTo>
                  <a:lnTo>
                    <a:pt x="35846" y="48379"/>
                  </a:lnTo>
                  <a:lnTo>
                    <a:pt x="36425" y="48755"/>
                  </a:lnTo>
                  <a:lnTo>
                    <a:pt x="36628" y="48871"/>
                  </a:lnTo>
                  <a:lnTo>
                    <a:pt x="37077" y="48393"/>
                  </a:lnTo>
                  <a:lnTo>
                    <a:pt x="37599" y="47828"/>
                  </a:lnTo>
                  <a:lnTo>
                    <a:pt x="38265" y="47118"/>
                  </a:lnTo>
                  <a:lnTo>
                    <a:pt x="39033" y="46263"/>
                  </a:lnTo>
                  <a:lnTo>
                    <a:pt x="39874" y="45307"/>
                  </a:lnTo>
                  <a:lnTo>
                    <a:pt x="40728" y="44278"/>
                  </a:lnTo>
                  <a:lnTo>
                    <a:pt x="41598" y="43235"/>
                  </a:lnTo>
                  <a:lnTo>
                    <a:pt x="42018" y="42699"/>
                  </a:lnTo>
                  <a:lnTo>
                    <a:pt x="42409" y="42178"/>
                  </a:lnTo>
                  <a:lnTo>
                    <a:pt x="42786" y="41670"/>
                  </a:lnTo>
                  <a:lnTo>
                    <a:pt x="43148" y="41163"/>
                  </a:lnTo>
                  <a:lnTo>
                    <a:pt x="43467" y="40671"/>
                  </a:lnTo>
                  <a:lnTo>
                    <a:pt x="43757" y="40207"/>
                  </a:lnTo>
                  <a:lnTo>
                    <a:pt x="44017" y="39772"/>
                  </a:lnTo>
                  <a:lnTo>
                    <a:pt x="44220" y="39352"/>
                  </a:lnTo>
                  <a:lnTo>
                    <a:pt x="44380" y="38976"/>
                  </a:lnTo>
                  <a:lnTo>
                    <a:pt x="44438" y="38802"/>
                  </a:lnTo>
                  <a:lnTo>
                    <a:pt x="44481" y="38628"/>
                  </a:lnTo>
                  <a:lnTo>
                    <a:pt x="44525" y="38483"/>
                  </a:lnTo>
                  <a:lnTo>
                    <a:pt x="44539" y="38338"/>
                  </a:lnTo>
                  <a:lnTo>
                    <a:pt x="44539" y="38193"/>
                  </a:lnTo>
                  <a:lnTo>
                    <a:pt x="44525" y="38077"/>
                  </a:lnTo>
                  <a:lnTo>
                    <a:pt x="44496" y="37961"/>
                  </a:lnTo>
                  <a:lnTo>
                    <a:pt x="44438" y="37874"/>
                  </a:lnTo>
                  <a:lnTo>
                    <a:pt x="44380" y="37787"/>
                  </a:lnTo>
                  <a:lnTo>
                    <a:pt x="44293" y="37715"/>
                  </a:lnTo>
                  <a:lnTo>
                    <a:pt x="44177" y="37657"/>
                  </a:lnTo>
                  <a:lnTo>
                    <a:pt x="44061" y="37628"/>
                  </a:lnTo>
                  <a:lnTo>
                    <a:pt x="43916" y="37599"/>
                  </a:lnTo>
                  <a:lnTo>
                    <a:pt x="43742" y="37585"/>
                  </a:lnTo>
                  <a:lnTo>
                    <a:pt x="43568" y="37585"/>
                  </a:lnTo>
                  <a:lnTo>
                    <a:pt x="43351" y="37541"/>
                  </a:lnTo>
                  <a:lnTo>
                    <a:pt x="43119" y="37483"/>
                  </a:lnTo>
                  <a:lnTo>
                    <a:pt x="42873" y="37411"/>
                  </a:lnTo>
                  <a:lnTo>
                    <a:pt x="42612" y="37309"/>
                  </a:lnTo>
                  <a:lnTo>
                    <a:pt x="42322" y="37179"/>
                  </a:lnTo>
                  <a:lnTo>
                    <a:pt x="42018" y="37034"/>
                  </a:lnTo>
                  <a:lnTo>
                    <a:pt x="41699" y="36875"/>
                  </a:lnTo>
                  <a:lnTo>
                    <a:pt x="41018" y="36498"/>
                  </a:lnTo>
                  <a:lnTo>
                    <a:pt x="40279" y="36049"/>
                  </a:lnTo>
                  <a:lnTo>
                    <a:pt x="39497" y="35542"/>
                  </a:lnTo>
                  <a:lnTo>
                    <a:pt x="38657" y="34962"/>
                  </a:lnTo>
                  <a:lnTo>
                    <a:pt x="37773" y="34339"/>
                  </a:lnTo>
                  <a:lnTo>
                    <a:pt x="36874" y="33673"/>
                  </a:lnTo>
                  <a:lnTo>
                    <a:pt x="35933" y="32963"/>
                  </a:lnTo>
                  <a:lnTo>
                    <a:pt x="34976" y="32209"/>
                  </a:lnTo>
                  <a:lnTo>
                    <a:pt x="34006" y="31427"/>
                  </a:lnTo>
                  <a:lnTo>
                    <a:pt x="33021" y="30616"/>
                  </a:lnTo>
                  <a:lnTo>
                    <a:pt x="32035" y="29775"/>
                  </a:lnTo>
                  <a:lnTo>
                    <a:pt x="31050" y="28935"/>
                  </a:lnTo>
                  <a:lnTo>
                    <a:pt x="30079" y="28066"/>
                  </a:lnTo>
                  <a:lnTo>
                    <a:pt x="29123" y="27211"/>
                  </a:lnTo>
                  <a:lnTo>
                    <a:pt x="28181" y="26341"/>
                  </a:lnTo>
                  <a:lnTo>
                    <a:pt x="27268" y="25487"/>
                  </a:lnTo>
                  <a:lnTo>
                    <a:pt x="26399" y="24646"/>
                  </a:lnTo>
                  <a:lnTo>
                    <a:pt x="25559" y="23820"/>
                  </a:lnTo>
                  <a:lnTo>
                    <a:pt x="24762" y="23009"/>
                  </a:lnTo>
                  <a:lnTo>
                    <a:pt x="24009" y="22227"/>
                  </a:lnTo>
                  <a:lnTo>
                    <a:pt x="23328" y="21473"/>
                  </a:lnTo>
                  <a:lnTo>
                    <a:pt x="22690" y="20763"/>
                  </a:lnTo>
                  <a:lnTo>
                    <a:pt x="22140" y="20097"/>
                  </a:lnTo>
                  <a:lnTo>
                    <a:pt x="21661" y="19474"/>
                  </a:lnTo>
                  <a:lnTo>
                    <a:pt x="21444" y="19184"/>
                  </a:lnTo>
                  <a:lnTo>
                    <a:pt x="21256" y="18909"/>
                  </a:lnTo>
                  <a:lnTo>
                    <a:pt x="21082" y="18648"/>
                  </a:lnTo>
                  <a:lnTo>
                    <a:pt x="20937" y="18402"/>
                  </a:lnTo>
                  <a:lnTo>
                    <a:pt x="20807" y="18184"/>
                  </a:lnTo>
                  <a:lnTo>
                    <a:pt x="20705" y="17967"/>
                  </a:lnTo>
                  <a:lnTo>
                    <a:pt x="20633" y="17779"/>
                  </a:lnTo>
                  <a:lnTo>
                    <a:pt x="20589" y="17590"/>
                  </a:lnTo>
                  <a:lnTo>
                    <a:pt x="20299" y="16315"/>
                  </a:lnTo>
                  <a:lnTo>
                    <a:pt x="20024" y="15142"/>
                  </a:lnTo>
                  <a:lnTo>
                    <a:pt x="19923" y="14577"/>
                  </a:lnTo>
                  <a:lnTo>
                    <a:pt x="19821" y="14011"/>
                  </a:lnTo>
                  <a:lnTo>
                    <a:pt x="19749" y="13461"/>
                  </a:lnTo>
                  <a:lnTo>
                    <a:pt x="19691" y="12925"/>
                  </a:lnTo>
                  <a:lnTo>
                    <a:pt x="19676" y="12374"/>
                  </a:lnTo>
                  <a:lnTo>
                    <a:pt x="19676" y="11809"/>
                  </a:lnTo>
                  <a:lnTo>
                    <a:pt x="19705" y="11534"/>
                  </a:lnTo>
                  <a:lnTo>
                    <a:pt x="19720" y="11244"/>
                  </a:lnTo>
                  <a:lnTo>
                    <a:pt x="19763" y="10954"/>
                  </a:lnTo>
                  <a:lnTo>
                    <a:pt x="19807" y="10665"/>
                  </a:lnTo>
                  <a:lnTo>
                    <a:pt x="19865" y="10360"/>
                  </a:lnTo>
                  <a:lnTo>
                    <a:pt x="19937" y="10056"/>
                  </a:lnTo>
                  <a:lnTo>
                    <a:pt x="20010" y="9752"/>
                  </a:lnTo>
                  <a:lnTo>
                    <a:pt x="20097" y="9433"/>
                  </a:lnTo>
                  <a:lnTo>
                    <a:pt x="20198" y="9114"/>
                  </a:lnTo>
                  <a:lnTo>
                    <a:pt x="20314" y="8781"/>
                  </a:lnTo>
                  <a:lnTo>
                    <a:pt x="20444" y="8448"/>
                  </a:lnTo>
                  <a:lnTo>
                    <a:pt x="20589" y="8100"/>
                  </a:lnTo>
                  <a:lnTo>
                    <a:pt x="20734" y="7738"/>
                  </a:lnTo>
                  <a:lnTo>
                    <a:pt x="20864" y="7405"/>
                  </a:lnTo>
                  <a:lnTo>
                    <a:pt x="20980" y="7057"/>
                  </a:lnTo>
                  <a:lnTo>
                    <a:pt x="21082" y="6724"/>
                  </a:lnTo>
                  <a:lnTo>
                    <a:pt x="21169" y="6405"/>
                  </a:lnTo>
                  <a:lnTo>
                    <a:pt x="21256" y="6072"/>
                  </a:lnTo>
                  <a:lnTo>
                    <a:pt x="21314" y="5767"/>
                  </a:lnTo>
                  <a:lnTo>
                    <a:pt x="21372" y="5463"/>
                  </a:lnTo>
                  <a:lnTo>
                    <a:pt x="21415" y="5159"/>
                  </a:lnTo>
                  <a:lnTo>
                    <a:pt x="21459" y="4869"/>
                  </a:lnTo>
                  <a:lnTo>
                    <a:pt x="21473" y="4594"/>
                  </a:lnTo>
                  <a:lnTo>
                    <a:pt x="21488" y="4319"/>
                  </a:lnTo>
                  <a:lnTo>
                    <a:pt x="21473" y="4058"/>
                  </a:lnTo>
                  <a:lnTo>
                    <a:pt x="21459" y="3811"/>
                  </a:lnTo>
                  <a:lnTo>
                    <a:pt x="21444" y="3565"/>
                  </a:lnTo>
                  <a:lnTo>
                    <a:pt x="21401" y="3348"/>
                  </a:lnTo>
                  <a:lnTo>
                    <a:pt x="21357" y="3130"/>
                  </a:lnTo>
                  <a:lnTo>
                    <a:pt x="21299" y="2928"/>
                  </a:lnTo>
                  <a:lnTo>
                    <a:pt x="21227" y="2725"/>
                  </a:lnTo>
                  <a:lnTo>
                    <a:pt x="21154" y="2551"/>
                  </a:lnTo>
                  <a:lnTo>
                    <a:pt x="21053" y="2392"/>
                  </a:lnTo>
                  <a:lnTo>
                    <a:pt x="20951" y="2232"/>
                  </a:lnTo>
                  <a:lnTo>
                    <a:pt x="20850" y="2087"/>
                  </a:lnTo>
                  <a:lnTo>
                    <a:pt x="20720" y="1971"/>
                  </a:lnTo>
                  <a:lnTo>
                    <a:pt x="20589" y="1855"/>
                  </a:lnTo>
                  <a:lnTo>
                    <a:pt x="20459" y="1769"/>
                  </a:lnTo>
                  <a:lnTo>
                    <a:pt x="20299" y="1696"/>
                  </a:lnTo>
                  <a:lnTo>
                    <a:pt x="20140" y="1638"/>
                  </a:lnTo>
                  <a:lnTo>
                    <a:pt x="19966" y="1595"/>
                  </a:lnTo>
                  <a:lnTo>
                    <a:pt x="19792" y="1566"/>
                  </a:lnTo>
                  <a:lnTo>
                    <a:pt x="19604" y="1551"/>
                  </a:lnTo>
                  <a:lnTo>
                    <a:pt x="19401" y="1566"/>
                  </a:lnTo>
                  <a:lnTo>
                    <a:pt x="19198" y="1595"/>
                  </a:lnTo>
                  <a:lnTo>
                    <a:pt x="18995" y="1667"/>
                  </a:lnTo>
                  <a:lnTo>
                    <a:pt x="18793" y="1769"/>
                  </a:lnTo>
                  <a:lnTo>
                    <a:pt x="18604" y="1884"/>
                  </a:lnTo>
                  <a:lnTo>
                    <a:pt x="18416" y="2044"/>
                  </a:lnTo>
                  <a:lnTo>
                    <a:pt x="18228" y="2218"/>
                  </a:lnTo>
                  <a:lnTo>
                    <a:pt x="18039" y="2421"/>
                  </a:lnTo>
                  <a:lnTo>
                    <a:pt x="17865" y="2638"/>
                  </a:lnTo>
                  <a:lnTo>
                    <a:pt x="17691" y="2870"/>
                  </a:lnTo>
                  <a:lnTo>
                    <a:pt x="17518" y="3116"/>
                  </a:lnTo>
                  <a:lnTo>
                    <a:pt x="17344" y="3377"/>
                  </a:lnTo>
                  <a:lnTo>
                    <a:pt x="17184" y="3652"/>
                  </a:lnTo>
                  <a:lnTo>
                    <a:pt x="16880" y="4217"/>
                  </a:lnTo>
                  <a:lnTo>
                    <a:pt x="16605" y="4797"/>
                  </a:lnTo>
                  <a:lnTo>
                    <a:pt x="16344" y="5391"/>
                  </a:lnTo>
                  <a:lnTo>
                    <a:pt x="16112" y="5941"/>
                  </a:lnTo>
                  <a:lnTo>
                    <a:pt x="15924" y="6463"/>
                  </a:lnTo>
                  <a:lnTo>
                    <a:pt x="15750" y="6941"/>
                  </a:lnTo>
                  <a:lnTo>
                    <a:pt x="15518" y="7636"/>
                  </a:lnTo>
                  <a:lnTo>
                    <a:pt x="15446" y="7897"/>
                  </a:lnTo>
                  <a:lnTo>
                    <a:pt x="15170" y="7506"/>
                  </a:lnTo>
                  <a:lnTo>
                    <a:pt x="14446" y="6463"/>
                  </a:lnTo>
                  <a:lnTo>
                    <a:pt x="13953" y="5782"/>
                  </a:lnTo>
                  <a:lnTo>
                    <a:pt x="13388" y="5043"/>
                  </a:lnTo>
                  <a:lnTo>
                    <a:pt x="12780" y="4246"/>
                  </a:lnTo>
                  <a:lnTo>
                    <a:pt x="12128" y="3449"/>
                  </a:lnTo>
                  <a:lnTo>
                    <a:pt x="11780" y="3044"/>
                  </a:lnTo>
                  <a:lnTo>
                    <a:pt x="11447" y="2652"/>
                  </a:lnTo>
                  <a:lnTo>
                    <a:pt x="11099" y="2290"/>
                  </a:lnTo>
                  <a:lnTo>
                    <a:pt x="10766" y="1928"/>
                  </a:lnTo>
                  <a:lnTo>
                    <a:pt x="10418" y="1580"/>
                  </a:lnTo>
                  <a:lnTo>
                    <a:pt x="10085" y="1261"/>
                  </a:lnTo>
                  <a:lnTo>
                    <a:pt x="9752" y="972"/>
                  </a:lnTo>
                  <a:lnTo>
                    <a:pt x="9433" y="711"/>
                  </a:lnTo>
                  <a:lnTo>
                    <a:pt x="9114" y="494"/>
                  </a:lnTo>
                  <a:lnTo>
                    <a:pt x="8810" y="305"/>
                  </a:lnTo>
                  <a:lnTo>
                    <a:pt x="8520" y="160"/>
                  </a:lnTo>
                  <a:lnTo>
                    <a:pt x="8375" y="102"/>
                  </a:lnTo>
                  <a:lnTo>
                    <a:pt x="8245" y="59"/>
                  </a:lnTo>
                  <a:lnTo>
                    <a:pt x="8114" y="15"/>
                  </a:lnTo>
                  <a:lnTo>
                    <a:pt x="7984" y="1"/>
                  </a:lnTo>
                  <a:close/>
                </a:path>
              </a:pathLst>
            </a:custGeom>
            <a:solidFill>
              <a:srgbClr val="FDCC85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1797;p37">
              <a:extLst>
                <a:ext uri="{FF2B5EF4-FFF2-40B4-BE49-F238E27FC236}">
                  <a16:creationId xmlns:a16="http://schemas.microsoft.com/office/drawing/2014/main" id="{85B741EF-EEA9-6725-310F-4C843CFE303E}"/>
                </a:ext>
              </a:extLst>
            </p:cNvPr>
            <p:cNvSpPr/>
            <p:nvPr/>
          </p:nvSpPr>
          <p:spPr>
            <a:xfrm>
              <a:off x="1936050" y="1374750"/>
              <a:ext cx="1028000" cy="872975"/>
            </a:xfrm>
            <a:custGeom>
              <a:avLst/>
              <a:gdLst/>
              <a:ahLst/>
              <a:cxnLst/>
              <a:rect l="l" t="t" r="r" b="b"/>
              <a:pathLst>
                <a:path w="41120" h="34919" extrusionOk="0">
                  <a:moveTo>
                    <a:pt x="44" y="1"/>
                  </a:moveTo>
                  <a:lnTo>
                    <a:pt x="15" y="131"/>
                  </a:lnTo>
                  <a:lnTo>
                    <a:pt x="1" y="203"/>
                  </a:lnTo>
                  <a:lnTo>
                    <a:pt x="1" y="276"/>
                  </a:lnTo>
                  <a:lnTo>
                    <a:pt x="1" y="421"/>
                  </a:lnTo>
                  <a:lnTo>
                    <a:pt x="30" y="580"/>
                  </a:lnTo>
                  <a:lnTo>
                    <a:pt x="73" y="725"/>
                  </a:lnTo>
                  <a:lnTo>
                    <a:pt x="117" y="884"/>
                  </a:lnTo>
                  <a:lnTo>
                    <a:pt x="189" y="1029"/>
                  </a:lnTo>
                  <a:lnTo>
                    <a:pt x="262" y="1189"/>
                  </a:lnTo>
                  <a:lnTo>
                    <a:pt x="363" y="1333"/>
                  </a:lnTo>
                  <a:lnTo>
                    <a:pt x="464" y="1493"/>
                  </a:lnTo>
                  <a:lnTo>
                    <a:pt x="580" y="1638"/>
                  </a:lnTo>
                  <a:lnTo>
                    <a:pt x="711" y="1797"/>
                  </a:lnTo>
                  <a:lnTo>
                    <a:pt x="1001" y="2101"/>
                  </a:lnTo>
                  <a:lnTo>
                    <a:pt x="1334" y="2391"/>
                  </a:lnTo>
                  <a:lnTo>
                    <a:pt x="1696" y="2695"/>
                  </a:lnTo>
                  <a:lnTo>
                    <a:pt x="2102" y="3000"/>
                  </a:lnTo>
                  <a:lnTo>
                    <a:pt x="2522" y="3289"/>
                  </a:lnTo>
                  <a:lnTo>
                    <a:pt x="2971" y="3579"/>
                  </a:lnTo>
                  <a:lnTo>
                    <a:pt x="3449" y="3869"/>
                  </a:lnTo>
                  <a:lnTo>
                    <a:pt x="3927" y="4144"/>
                  </a:lnTo>
                  <a:lnTo>
                    <a:pt x="4434" y="4405"/>
                  </a:lnTo>
                  <a:lnTo>
                    <a:pt x="4927" y="4680"/>
                  </a:lnTo>
                  <a:lnTo>
                    <a:pt x="5449" y="4927"/>
                  </a:lnTo>
                  <a:lnTo>
                    <a:pt x="6463" y="5419"/>
                  </a:lnTo>
                  <a:lnTo>
                    <a:pt x="7448" y="5854"/>
                  </a:lnTo>
                  <a:lnTo>
                    <a:pt x="8361" y="6245"/>
                  </a:lnTo>
                  <a:lnTo>
                    <a:pt x="9187" y="6564"/>
                  </a:lnTo>
                  <a:lnTo>
                    <a:pt x="9882" y="6839"/>
                  </a:lnTo>
                  <a:lnTo>
                    <a:pt x="10418" y="7042"/>
                  </a:lnTo>
                  <a:lnTo>
                    <a:pt x="10882" y="7201"/>
                  </a:lnTo>
                  <a:lnTo>
                    <a:pt x="11259" y="7998"/>
                  </a:lnTo>
                  <a:lnTo>
                    <a:pt x="11664" y="8781"/>
                  </a:lnTo>
                  <a:lnTo>
                    <a:pt x="12055" y="9563"/>
                  </a:lnTo>
                  <a:lnTo>
                    <a:pt x="12476" y="10331"/>
                  </a:lnTo>
                  <a:lnTo>
                    <a:pt x="12910" y="11084"/>
                  </a:lnTo>
                  <a:lnTo>
                    <a:pt x="13345" y="11823"/>
                  </a:lnTo>
                  <a:lnTo>
                    <a:pt x="13809" y="12562"/>
                  </a:lnTo>
                  <a:lnTo>
                    <a:pt x="14272" y="13287"/>
                  </a:lnTo>
                  <a:lnTo>
                    <a:pt x="14736" y="13997"/>
                  </a:lnTo>
                  <a:lnTo>
                    <a:pt x="15214" y="14707"/>
                  </a:lnTo>
                  <a:lnTo>
                    <a:pt x="15707" y="15402"/>
                  </a:lnTo>
                  <a:lnTo>
                    <a:pt x="16199" y="16083"/>
                  </a:lnTo>
                  <a:lnTo>
                    <a:pt x="16706" y="16764"/>
                  </a:lnTo>
                  <a:lnTo>
                    <a:pt x="17213" y="17430"/>
                  </a:lnTo>
                  <a:lnTo>
                    <a:pt x="17735" y="18082"/>
                  </a:lnTo>
                  <a:lnTo>
                    <a:pt x="18242" y="18720"/>
                  </a:lnTo>
                  <a:lnTo>
                    <a:pt x="18778" y="19357"/>
                  </a:lnTo>
                  <a:lnTo>
                    <a:pt x="19300" y="19966"/>
                  </a:lnTo>
                  <a:lnTo>
                    <a:pt x="19836" y="20574"/>
                  </a:lnTo>
                  <a:lnTo>
                    <a:pt x="20357" y="21183"/>
                  </a:lnTo>
                  <a:lnTo>
                    <a:pt x="20893" y="21763"/>
                  </a:lnTo>
                  <a:lnTo>
                    <a:pt x="21430" y="22342"/>
                  </a:lnTo>
                  <a:lnTo>
                    <a:pt x="22516" y="23458"/>
                  </a:lnTo>
                  <a:lnTo>
                    <a:pt x="23574" y="24530"/>
                  </a:lnTo>
                  <a:lnTo>
                    <a:pt x="24646" y="25544"/>
                  </a:lnTo>
                  <a:lnTo>
                    <a:pt x="25689" y="26529"/>
                  </a:lnTo>
                  <a:lnTo>
                    <a:pt x="26718" y="27442"/>
                  </a:lnTo>
                  <a:lnTo>
                    <a:pt x="27732" y="28326"/>
                  </a:lnTo>
                  <a:lnTo>
                    <a:pt x="28717" y="29152"/>
                  </a:lnTo>
                  <a:lnTo>
                    <a:pt x="29659" y="29920"/>
                  </a:lnTo>
                  <a:lnTo>
                    <a:pt x="30572" y="30644"/>
                  </a:lnTo>
                  <a:lnTo>
                    <a:pt x="31427" y="31311"/>
                  </a:lnTo>
                  <a:lnTo>
                    <a:pt x="32253" y="31919"/>
                  </a:lnTo>
                  <a:lnTo>
                    <a:pt x="33006" y="32484"/>
                  </a:lnTo>
                  <a:lnTo>
                    <a:pt x="33716" y="32991"/>
                  </a:lnTo>
                  <a:lnTo>
                    <a:pt x="34919" y="33817"/>
                  </a:lnTo>
                  <a:lnTo>
                    <a:pt x="35846" y="34426"/>
                  </a:lnTo>
                  <a:lnTo>
                    <a:pt x="36425" y="34802"/>
                  </a:lnTo>
                  <a:lnTo>
                    <a:pt x="36628" y="34918"/>
                  </a:lnTo>
                  <a:lnTo>
                    <a:pt x="37019" y="34498"/>
                  </a:lnTo>
                  <a:lnTo>
                    <a:pt x="38077" y="33368"/>
                  </a:lnTo>
                  <a:lnTo>
                    <a:pt x="38758" y="32615"/>
                  </a:lnTo>
                  <a:lnTo>
                    <a:pt x="39511" y="31760"/>
                  </a:lnTo>
                  <a:lnTo>
                    <a:pt x="40323" y="30832"/>
                  </a:lnTo>
                  <a:lnTo>
                    <a:pt x="41120" y="29862"/>
                  </a:lnTo>
                  <a:lnTo>
                    <a:pt x="40279" y="29615"/>
                  </a:lnTo>
                  <a:lnTo>
                    <a:pt x="39439" y="29340"/>
                  </a:lnTo>
                  <a:lnTo>
                    <a:pt x="38613" y="29050"/>
                  </a:lnTo>
                  <a:lnTo>
                    <a:pt x="37787" y="28746"/>
                  </a:lnTo>
                  <a:lnTo>
                    <a:pt x="36961" y="28413"/>
                  </a:lnTo>
                  <a:lnTo>
                    <a:pt x="36165" y="28065"/>
                  </a:lnTo>
                  <a:lnTo>
                    <a:pt x="35353" y="27688"/>
                  </a:lnTo>
                  <a:lnTo>
                    <a:pt x="34571" y="27297"/>
                  </a:lnTo>
                  <a:lnTo>
                    <a:pt x="33788" y="26877"/>
                  </a:lnTo>
                  <a:lnTo>
                    <a:pt x="33006" y="26457"/>
                  </a:lnTo>
                  <a:lnTo>
                    <a:pt x="32238" y="26008"/>
                  </a:lnTo>
                  <a:lnTo>
                    <a:pt x="31485" y="25544"/>
                  </a:lnTo>
                  <a:lnTo>
                    <a:pt x="30746" y="25066"/>
                  </a:lnTo>
                  <a:lnTo>
                    <a:pt x="30007" y="24573"/>
                  </a:lnTo>
                  <a:lnTo>
                    <a:pt x="29282" y="24066"/>
                  </a:lnTo>
                  <a:lnTo>
                    <a:pt x="28572" y="23530"/>
                  </a:lnTo>
                  <a:lnTo>
                    <a:pt x="27631" y="22806"/>
                  </a:lnTo>
                  <a:lnTo>
                    <a:pt x="26703" y="22038"/>
                  </a:lnTo>
                  <a:lnTo>
                    <a:pt x="25791" y="21255"/>
                  </a:lnTo>
                  <a:lnTo>
                    <a:pt x="24892" y="20444"/>
                  </a:lnTo>
                  <a:lnTo>
                    <a:pt x="24023" y="19618"/>
                  </a:lnTo>
                  <a:lnTo>
                    <a:pt x="23168" y="18778"/>
                  </a:lnTo>
                  <a:lnTo>
                    <a:pt x="22328" y="17909"/>
                  </a:lnTo>
                  <a:lnTo>
                    <a:pt x="21502" y="17039"/>
                  </a:lnTo>
                  <a:lnTo>
                    <a:pt x="20705" y="16141"/>
                  </a:lnTo>
                  <a:lnTo>
                    <a:pt x="19923" y="15228"/>
                  </a:lnTo>
                  <a:lnTo>
                    <a:pt x="19140" y="14301"/>
                  </a:lnTo>
                  <a:lnTo>
                    <a:pt x="18387" y="13359"/>
                  </a:lnTo>
                  <a:lnTo>
                    <a:pt x="17648" y="12403"/>
                  </a:lnTo>
                  <a:lnTo>
                    <a:pt x="16909" y="11447"/>
                  </a:lnTo>
                  <a:lnTo>
                    <a:pt x="16199" y="10476"/>
                  </a:lnTo>
                  <a:lnTo>
                    <a:pt x="15504" y="9505"/>
                  </a:lnTo>
                  <a:lnTo>
                    <a:pt x="14968" y="8737"/>
                  </a:lnTo>
                  <a:lnTo>
                    <a:pt x="14417" y="7984"/>
                  </a:lnTo>
                  <a:lnTo>
                    <a:pt x="14127" y="7607"/>
                  </a:lnTo>
                  <a:lnTo>
                    <a:pt x="13837" y="7230"/>
                  </a:lnTo>
                  <a:lnTo>
                    <a:pt x="13533" y="6883"/>
                  </a:lnTo>
                  <a:lnTo>
                    <a:pt x="13229" y="6520"/>
                  </a:lnTo>
                  <a:lnTo>
                    <a:pt x="12925" y="6187"/>
                  </a:lnTo>
                  <a:lnTo>
                    <a:pt x="12591" y="5868"/>
                  </a:lnTo>
                  <a:lnTo>
                    <a:pt x="12258" y="5550"/>
                  </a:lnTo>
                  <a:lnTo>
                    <a:pt x="11896" y="5260"/>
                  </a:lnTo>
                  <a:lnTo>
                    <a:pt x="11534" y="4985"/>
                  </a:lnTo>
                  <a:lnTo>
                    <a:pt x="11157" y="4738"/>
                  </a:lnTo>
                  <a:lnTo>
                    <a:pt x="10751" y="4521"/>
                  </a:lnTo>
                  <a:lnTo>
                    <a:pt x="10346" y="4318"/>
                  </a:lnTo>
                  <a:lnTo>
                    <a:pt x="9940" y="4159"/>
                  </a:lnTo>
                  <a:lnTo>
                    <a:pt x="9534" y="4014"/>
                  </a:lnTo>
                  <a:lnTo>
                    <a:pt x="9114" y="3898"/>
                  </a:lnTo>
                  <a:lnTo>
                    <a:pt x="8694" y="3782"/>
                  </a:lnTo>
                  <a:lnTo>
                    <a:pt x="7839" y="3608"/>
                  </a:lnTo>
                  <a:lnTo>
                    <a:pt x="6984" y="3420"/>
                  </a:lnTo>
                  <a:lnTo>
                    <a:pt x="6506" y="3318"/>
                  </a:lnTo>
                  <a:lnTo>
                    <a:pt x="6028" y="3188"/>
                  </a:lnTo>
                  <a:lnTo>
                    <a:pt x="5550" y="3058"/>
                  </a:lnTo>
                  <a:lnTo>
                    <a:pt x="5086" y="2913"/>
                  </a:lnTo>
                  <a:lnTo>
                    <a:pt x="4608" y="2753"/>
                  </a:lnTo>
                  <a:lnTo>
                    <a:pt x="4145" y="2580"/>
                  </a:lnTo>
                  <a:lnTo>
                    <a:pt x="3695" y="2391"/>
                  </a:lnTo>
                  <a:lnTo>
                    <a:pt x="3246" y="2174"/>
                  </a:lnTo>
                  <a:lnTo>
                    <a:pt x="2797" y="1957"/>
                  </a:lnTo>
                  <a:lnTo>
                    <a:pt x="2362" y="1725"/>
                  </a:lnTo>
                  <a:lnTo>
                    <a:pt x="1942" y="1478"/>
                  </a:lnTo>
                  <a:lnTo>
                    <a:pt x="1537" y="1218"/>
                  </a:lnTo>
                  <a:lnTo>
                    <a:pt x="1145" y="942"/>
                  </a:lnTo>
                  <a:lnTo>
                    <a:pt x="754" y="638"/>
                  </a:lnTo>
                  <a:lnTo>
                    <a:pt x="392" y="334"/>
                  </a:lnTo>
                  <a:lnTo>
                    <a:pt x="44" y="1"/>
                  </a:lnTo>
                  <a:close/>
                </a:path>
              </a:pathLst>
            </a:custGeom>
            <a:solidFill>
              <a:srgbClr val="FCAE6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1798;p37">
              <a:extLst>
                <a:ext uri="{FF2B5EF4-FFF2-40B4-BE49-F238E27FC236}">
                  <a16:creationId xmlns:a16="http://schemas.microsoft.com/office/drawing/2014/main" id="{C968BAD4-232D-10EC-CD91-7D80D505EFBC}"/>
                </a:ext>
              </a:extLst>
            </p:cNvPr>
            <p:cNvSpPr/>
            <p:nvPr/>
          </p:nvSpPr>
          <p:spPr>
            <a:xfrm>
              <a:off x="2787275" y="1886575"/>
              <a:ext cx="784225" cy="658175"/>
            </a:xfrm>
            <a:custGeom>
              <a:avLst/>
              <a:gdLst/>
              <a:ahLst/>
              <a:cxnLst/>
              <a:rect l="l" t="t" r="r" b="b"/>
              <a:pathLst>
                <a:path w="31369" h="26327" extrusionOk="0">
                  <a:moveTo>
                    <a:pt x="23950" y="0"/>
                  </a:moveTo>
                  <a:lnTo>
                    <a:pt x="7911" y="391"/>
                  </a:lnTo>
                  <a:lnTo>
                    <a:pt x="6708" y="2405"/>
                  </a:lnTo>
                  <a:lnTo>
                    <a:pt x="5462" y="4506"/>
                  </a:lnTo>
                  <a:lnTo>
                    <a:pt x="4028" y="6969"/>
                  </a:lnTo>
                  <a:lnTo>
                    <a:pt x="3304" y="8259"/>
                  </a:lnTo>
                  <a:lnTo>
                    <a:pt x="2594" y="9534"/>
                  </a:lnTo>
                  <a:lnTo>
                    <a:pt x="1927" y="10765"/>
                  </a:lnTo>
                  <a:lnTo>
                    <a:pt x="1319" y="11924"/>
                  </a:lnTo>
                  <a:lnTo>
                    <a:pt x="797" y="12953"/>
                  </a:lnTo>
                  <a:lnTo>
                    <a:pt x="580" y="13417"/>
                  </a:lnTo>
                  <a:lnTo>
                    <a:pt x="391" y="13851"/>
                  </a:lnTo>
                  <a:lnTo>
                    <a:pt x="247" y="14228"/>
                  </a:lnTo>
                  <a:lnTo>
                    <a:pt x="116" y="14547"/>
                  </a:lnTo>
                  <a:lnTo>
                    <a:pt x="44" y="14822"/>
                  </a:lnTo>
                  <a:lnTo>
                    <a:pt x="0" y="15039"/>
                  </a:lnTo>
                  <a:lnTo>
                    <a:pt x="0" y="15141"/>
                  </a:lnTo>
                  <a:lnTo>
                    <a:pt x="15" y="15242"/>
                  </a:lnTo>
                  <a:lnTo>
                    <a:pt x="58" y="15373"/>
                  </a:lnTo>
                  <a:lnTo>
                    <a:pt x="102" y="15503"/>
                  </a:lnTo>
                  <a:lnTo>
                    <a:pt x="174" y="15633"/>
                  </a:lnTo>
                  <a:lnTo>
                    <a:pt x="261" y="15778"/>
                  </a:lnTo>
                  <a:lnTo>
                    <a:pt x="478" y="16097"/>
                  </a:lnTo>
                  <a:lnTo>
                    <a:pt x="768" y="16445"/>
                  </a:lnTo>
                  <a:lnTo>
                    <a:pt x="1116" y="16821"/>
                  </a:lnTo>
                  <a:lnTo>
                    <a:pt x="1522" y="17213"/>
                  </a:lnTo>
                  <a:lnTo>
                    <a:pt x="1971" y="17647"/>
                  </a:lnTo>
                  <a:lnTo>
                    <a:pt x="2492" y="18082"/>
                  </a:lnTo>
                  <a:lnTo>
                    <a:pt x="3057" y="18531"/>
                  </a:lnTo>
                  <a:lnTo>
                    <a:pt x="3666" y="19009"/>
                  </a:lnTo>
                  <a:lnTo>
                    <a:pt x="4318" y="19487"/>
                  </a:lnTo>
                  <a:lnTo>
                    <a:pt x="5013" y="19965"/>
                  </a:lnTo>
                  <a:lnTo>
                    <a:pt x="5752" y="20458"/>
                  </a:lnTo>
                  <a:lnTo>
                    <a:pt x="6535" y="20936"/>
                  </a:lnTo>
                  <a:lnTo>
                    <a:pt x="7346" y="21429"/>
                  </a:lnTo>
                  <a:lnTo>
                    <a:pt x="8201" y="21907"/>
                  </a:lnTo>
                  <a:lnTo>
                    <a:pt x="9070" y="22371"/>
                  </a:lnTo>
                  <a:lnTo>
                    <a:pt x="9983" y="22834"/>
                  </a:lnTo>
                  <a:lnTo>
                    <a:pt x="10910" y="23283"/>
                  </a:lnTo>
                  <a:lnTo>
                    <a:pt x="11866" y="23704"/>
                  </a:lnTo>
                  <a:lnTo>
                    <a:pt x="12837" y="24109"/>
                  </a:lnTo>
                  <a:lnTo>
                    <a:pt x="13822" y="24486"/>
                  </a:lnTo>
                  <a:lnTo>
                    <a:pt x="14837" y="24848"/>
                  </a:lnTo>
                  <a:lnTo>
                    <a:pt x="15851" y="25167"/>
                  </a:lnTo>
                  <a:lnTo>
                    <a:pt x="16372" y="25312"/>
                  </a:lnTo>
                  <a:lnTo>
                    <a:pt x="16894" y="25457"/>
                  </a:lnTo>
                  <a:lnTo>
                    <a:pt x="17416" y="25587"/>
                  </a:lnTo>
                  <a:lnTo>
                    <a:pt x="17923" y="25703"/>
                  </a:lnTo>
                  <a:lnTo>
                    <a:pt x="18444" y="25819"/>
                  </a:lnTo>
                  <a:lnTo>
                    <a:pt x="18980" y="25920"/>
                  </a:lnTo>
                  <a:lnTo>
                    <a:pt x="19502" y="26022"/>
                  </a:lnTo>
                  <a:lnTo>
                    <a:pt x="20024" y="26094"/>
                  </a:lnTo>
                  <a:lnTo>
                    <a:pt x="20545" y="26167"/>
                  </a:lnTo>
                  <a:lnTo>
                    <a:pt x="21067" y="26225"/>
                  </a:lnTo>
                  <a:lnTo>
                    <a:pt x="21588" y="26268"/>
                  </a:lnTo>
                  <a:lnTo>
                    <a:pt x="22124" y="26297"/>
                  </a:lnTo>
                  <a:lnTo>
                    <a:pt x="22646" y="26326"/>
                  </a:lnTo>
                  <a:lnTo>
                    <a:pt x="23168" y="26326"/>
                  </a:lnTo>
                  <a:lnTo>
                    <a:pt x="23675" y="26312"/>
                  </a:lnTo>
                  <a:lnTo>
                    <a:pt x="24153" y="26283"/>
                  </a:lnTo>
                  <a:lnTo>
                    <a:pt x="24631" y="26225"/>
                  </a:lnTo>
                  <a:lnTo>
                    <a:pt x="25080" y="26138"/>
                  </a:lnTo>
                  <a:lnTo>
                    <a:pt x="25500" y="26036"/>
                  </a:lnTo>
                  <a:lnTo>
                    <a:pt x="25906" y="25920"/>
                  </a:lnTo>
                  <a:lnTo>
                    <a:pt x="26297" y="25775"/>
                  </a:lnTo>
                  <a:lnTo>
                    <a:pt x="26674" y="25616"/>
                  </a:lnTo>
                  <a:lnTo>
                    <a:pt x="27036" y="25428"/>
                  </a:lnTo>
                  <a:lnTo>
                    <a:pt x="27369" y="25239"/>
                  </a:lnTo>
                  <a:lnTo>
                    <a:pt x="27688" y="25022"/>
                  </a:lnTo>
                  <a:lnTo>
                    <a:pt x="27992" y="24790"/>
                  </a:lnTo>
                  <a:lnTo>
                    <a:pt x="28282" y="24544"/>
                  </a:lnTo>
                  <a:lnTo>
                    <a:pt x="28543" y="24283"/>
                  </a:lnTo>
                  <a:lnTo>
                    <a:pt x="28804" y="24008"/>
                  </a:lnTo>
                  <a:lnTo>
                    <a:pt x="29050" y="23733"/>
                  </a:lnTo>
                  <a:lnTo>
                    <a:pt x="29267" y="23428"/>
                  </a:lnTo>
                  <a:lnTo>
                    <a:pt x="29485" y="23124"/>
                  </a:lnTo>
                  <a:lnTo>
                    <a:pt x="29673" y="22805"/>
                  </a:lnTo>
                  <a:lnTo>
                    <a:pt x="29861" y="22472"/>
                  </a:lnTo>
                  <a:lnTo>
                    <a:pt x="30035" y="22124"/>
                  </a:lnTo>
                  <a:lnTo>
                    <a:pt x="30195" y="21777"/>
                  </a:lnTo>
                  <a:lnTo>
                    <a:pt x="30340" y="21429"/>
                  </a:lnTo>
                  <a:lnTo>
                    <a:pt x="30470" y="21067"/>
                  </a:lnTo>
                  <a:lnTo>
                    <a:pt x="30600" y="20690"/>
                  </a:lnTo>
                  <a:lnTo>
                    <a:pt x="30716" y="20328"/>
                  </a:lnTo>
                  <a:lnTo>
                    <a:pt x="30818" y="19951"/>
                  </a:lnTo>
                  <a:lnTo>
                    <a:pt x="30905" y="19560"/>
                  </a:lnTo>
                  <a:lnTo>
                    <a:pt x="30992" y="19183"/>
                  </a:lnTo>
                  <a:lnTo>
                    <a:pt x="31064" y="18792"/>
                  </a:lnTo>
                  <a:lnTo>
                    <a:pt x="31122" y="18401"/>
                  </a:lnTo>
                  <a:lnTo>
                    <a:pt x="31180" y="18010"/>
                  </a:lnTo>
                  <a:lnTo>
                    <a:pt x="31267" y="17227"/>
                  </a:lnTo>
                  <a:lnTo>
                    <a:pt x="31325" y="16459"/>
                  </a:lnTo>
                  <a:lnTo>
                    <a:pt x="31354" y="15706"/>
                  </a:lnTo>
                  <a:lnTo>
                    <a:pt x="31368" y="14952"/>
                  </a:lnTo>
                  <a:lnTo>
                    <a:pt x="31354" y="14242"/>
                  </a:lnTo>
                  <a:lnTo>
                    <a:pt x="31325" y="13561"/>
                  </a:lnTo>
                  <a:lnTo>
                    <a:pt x="31281" y="12909"/>
                  </a:lnTo>
                  <a:lnTo>
                    <a:pt x="31238" y="12301"/>
                  </a:lnTo>
                  <a:lnTo>
                    <a:pt x="31180" y="11736"/>
                  </a:lnTo>
                  <a:lnTo>
                    <a:pt x="31122" y="11229"/>
                  </a:lnTo>
                  <a:lnTo>
                    <a:pt x="31006" y="10417"/>
                  </a:lnTo>
                  <a:lnTo>
                    <a:pt x="30919" y="9881"/>
                  </a:lnTo>
                  <a:lnTo>
                    <a:pt x="30876" y="9693"/>
                  </a:lnTo>
                  <a:lnTo>
                    <a:pt x="23950" y="0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799;p37">
              <a:extLst>
                <a:ext uri="{FF2B5EF4-FFF2-40B4-BE49-F238E27FC236}">
                  <a16:creationId xmlns:a16="http://schemas.microsoft.com/office/drawing/2014/main" id="{ED489538-0BF1-69E9-213C-82186A8BF52E}"/>
                </a:ext>
              </a:extLst>
            </p:cNvPr>
            <p:cNvSpPr/>
            <p:nvPr/>
          </p:nvSpPr>
          <p:spPr>
            <a:xfrm>
              <a:off x="4541475" y="2014800"/>
              <a:ext cx="422750" cy="903750"/>
            </a:xfrm>
            <a:custGeom>
              <a:avLst/>
              <a:gdLst/>
              <a:ahLst/>
              <a:cxnLst/>
              <a:rect l="l" t="t" r="r" b="b"/>
              <a:pathLst>
                <a:path w="16910" h="36150" extrusionOk="0">
                  <a:moveTo>
                    <a:pt x="15779" y="0"/>
                  </a:moveTo>
                  <a:lnTo>
                    <a:pt x="15127" y="507"/>
                  </a:lnTo>
                  <a:lnTo>
                    <a:pt x="14490" y="1029"/>
                  </a:lnTo>
                  <a:lnTo>
                    <a:pt x="13867" y="1579"/>
                  </a:lnTo>
                  <a:lnTo>
                    <a:pt x="13273" y="2144"/>
                  </a:lnTo>
                  <a:lnTo>
                    <a:pt x="12693" y="2724"/>
                  </a:lnTo>
                  <a:lnTo>
                    <a:pt x="12142" y="3332"/>
                  </a:lnTo>
                  <a:lnTo>
                    <a:pt x="11606" y="3941"/>
                  </a:lnTo>
                  <a:lnTo>
                    <a:pt x="11085" y="4578"/>
                  </a:lnTo>
                  <a:lnTo>
                    <a:pt x="10578" y="5230"/>
                  </a:lnTo>
                  <a:lnTo>
                    <a:pt x="10100" y="5897"/>
                  </a:lnTo>
                  <a:lnTo>
                    <a:pt x="9636" y="6563"/>
                  </a:lnTo>
                  <a:lnTo>
                    <a:pt x="9172" y="7259"/>
                  </a:lnTo>
                  <a:lnTo>
                    <a:pt x="8738" y="7969"/>
                  </a:lnTo>
                  <a:lnTo>
                    <a:pt x="8317" y="8679"/>
                  </a:lnTo>
                  <a:lnTo>
                    <a:pt x="7912" y="9403"/>
                  </a:lnTo>
                  <a:lnTo>
                    <a:pt x="7521" y="10142"/>
                  </a:lnTo>
                  <a:lnTo>
                    <a:pt x="7144" y="10881"/>
                  </a:lnTo>
                  <a:lnTo>
                    <a:pt x="6782" y="11634"/>
                  </a:lnTo>
                  <a:lnTo>
                    <a:pt x="6419" y="12402"/>
                  </a:lnTo>
                  <a:lnTo>
                    <a:pt x="6072" y="13170"/>
                  </a:lnTo>
                  <a:lnTo>
                    <a:pt x="5738" y="13938"/>
                  </a:lnTo>
                  <a:lnTo>
                    <a:pt x="5420" y="14721"/>
                  </a:lnTo>
                  <a:lnTo>
                    <a:pt x="5101" y="15517"/>
                  </a:lnTo>
                  <a:lnTo>
                    <a:pt x="4797" y="16300"/>
                  </a:lnTo>
                  <a:lnTo>
                    <a:pt x="4217" y="17894"/>
                  </a:lnTo>
                  <a:lnTo>
                    <a:pt x="3667" y="19487"/>
                  </a:lnTo>
                  <a:lnTo>
                    <a:pt x="3130" y="21081"/>
                  </a:lnTo>
                  <a:lnTo>
                    <a:pt x="2609" y="22675"/>
                  </a:lnTo>
                  <a:lnTo>
                    <a:pt x="2131" y="24240"/>
                  </a:lnTo>
                  <a:lnTo>
                    <a:pt x="1653" y="25804"/>
                  </a:lnTo>
                  <a:lnTo>
                    <a:pt x="1435" y="26587"/>
                  </a:lnTo>
                  <a:lnTo>
                    <a:pt x="1218" y="27384"/>
                  </a:lnTo>
                  <a:lnTo>
                    <a:pt x="1015" y="28166"/>
                  </a:lnTo>
                  <a:lnTo>
                    <a:pt x="827" y="28963"/>
                  </a:lnTo>
                  <a:lnTo>
                    <a:pt x="653" y="29760"/>
                  </a:lnTo>
                  <a:lnTo>
                    <a:pt x="494" y="30557"/>
                  </a:lnTo>
                  <a:lnTo>
                    <a:pt x="349" y="31354"/>
                  </a:lnTo>
                  <a:lnTo>
                    <a:pt x="233" y="32165"/>
                  </a:lnTo>
                  <a:lnTo>
                    <a:pt x="131" y="32962"/>
                  </a:lnTo>
                  <a:lnTo>
                    <a:pt x="59" y="33773"/>
                  </a:lnTo>
                  <a:lnTo>
                    <a:pt x="15" y="34585"/>
                  </a:lnTo>
                  <a:lnTo>
                    <a:pt x="1" y="35396"/>
                  </a:lnTo>
                  <a:lnTo>
                    <a:pt x="421" y="35555"/>
                  </a:lnTo>
                  <a:lnTo>
                    <a:pt x="856" y="35686"/>
                  </a:lnTo>
                  <a:lnTo>
                    <a:pt x="1290" y="35802"/>
                  </a:lnTo>
                  <a:lnTo>
                    <a:pt x="1725" y="35903"/>
                  </a:lnTo>
                  <a:lnTo>
                    <a:pt x="2174" y="35990"/>
                  </a:lnTo>
                  <a:lnTo>
                    <a:pt x="2623" y="36048"/>
                  </a:lnTo>
                  <a:lnTo>
                    <a:pt x="3073" y="36091"/>
                  </a:lnTo>
                  <a:lnTo>
                    <a:pt x="3522" y="36135"/>
                  </a:lnTo>
                  <a:lnTo>
                    <a:pt x="3971" y="36149"/>
                  </a:lnTo>
                  <a:lnTo>
                    <a:pt x="4420" y="36135"/>
                  </a:lnTo>
                  <a:lnTo>
                    <a:pt x="4869" y="36120"/>
                  </a:lnTo>
                  <a:lnTo>
                    <a:pt x="5318" y="36077"/>
                  </a:lnTo>
                  <a:lnTo>
                    <a:pt x="5767" y="36033"/>
                  </a:lnTo>
                  <a:lnTo>
                    <a:pt x="6217" y="35961"/>
                  </a:lnTo>
                  <a:lnTo>
                    <a:pt x="6651" y="35874"/>
                  </a:lnTo>
                  <a:lnTo>
                    <a:pt x="7100" y="35758"/>
                  </a:lnTo>
                  <a:lnTo>
                    <a:pt x="7245" y="34193"/>
                  </a:lnTo>
                  <a:lnTo>
                    <a:pt x="7405" y="32614"/>
                  </a:lnTo>
                  <a:lnTo>
                    <a:pt x="7564" y="31035"/>
                  </a:lnTo>
                  <a:lnTo>
                    <a:pt x="7752" y="29456"/>
                  </a:lnTo>
                  <a:lnTo>
                    <a:pt x="7970" y="27876"/>
                  </a:lnTo>
                  <a:lnTo>
                    <a:pt x="8202" y="26312"/>
                  </a:lnTo>
                  <a:lnTo>
                    <a:pt x="8332" y="25529"/>
                  </a:lnTo>
                  <a:lnTo>
                    <a:pt x="8477" y="24747"/>
                  </a:lnTo>
                  <a:lnTo>
                    <a:pt x="8622" y="23979"/>
                  </a:lnTo>
                  <a:lnTo>
                    <a:pt x="8781" y="23211"/>
                  </a:lnTo>
                  <a:lnTo>
                    <a:pt x="8955" y="22429"/>
                  </a:lnTo>
                  <a:lnTo>
                    <a:pt x="9129" y="21675"/>
                  </a:lnTo>
                  <a:lnTo>
                    <a:pt x="9332" y="20907"/>
                  </a:lnTo>
                  <a:lnTo>
                    <a:pt x="9534" y="20154"/>
                  </a:lnTo>
                  <a:lnTo>
                    <a:pt x="9752" y="19400"/>
                  </a:lnTo>
                  <a:lnTo>
                    <a:pt x="9984" y="18661"/>
                  </a:lnTo>
                  <a:lnTo>
                    <a:pt x="10230" y="17908"/>
                  </a:lnTo>
                  <a:lnTo>
                    <a:pt x="10491" y="17184"/>
                  </a:lnTo>
                  <a:lnTo>
                    <a:pt x="10766" y="16459"/>
                  </a:lnTo>
                  <a:lnTo>
                    <a:pt x="11056" y="15735"/>
                  </a:lnTo>
                  <a:lnTo>
                    <a:pt x="11375" y="15010"/>
                  </a:lnTo>
                  <a:lnTo>
                    <a:pt x="11693" y="14315"/>
                  </a:lnTo>
                  <a:lnTo>
                    <a:pt x="12041" y="13605"/>
                  </a:lnTo>
                  <a:lnTo>
                    <a:pt x="12403" y="12924"/>
                  </a:lnTo>
                  <a:lnTo>
                    <a:pt x="12794" y="12243"/>
                  </a:lnTo>
                  <a:lnTo>
                    <a:pt x="13200" y="11562"/>
                  </a:lnTo>
                  <a:lnTo>
                    <a:pt x="13635" y="10896"/>
                  </a:lnTo>
                  <a:lnTo>
                    <a:pt x="14069" y="10229"/>
                  </a:lnTo>
                  <a:lnTo>
                    <a:pt x="14504" y="9548"/>
                  </a:lnTo>
                  <a:lnTo>
                    <a:pt x="14939" y="8882"/>
                  </a:lnTo>
                  <a:lnTo>
                    <a:pt x="15359" y="8201"/>
                  </a:lnTo>
                  <a:lnTo>
                    <a:pt x="15562" y="7853"/>
                  </a:lnTo>
                  <a:lnTo>
                    <a:pt x="15750" y="7505"/>
                  </a:lnTo>
                  <a:lnTo>
                    <a:pt x="15938" y="7157"/>
                  </a:lnTo>
                  <a:lnTo>
                    <a:pt x="16098" y="6795"/>
                  </a:lnTo>
                  <a:lnTo>
                    <a:pt x="16257" y="6433"/>
                  </a:lnTo>
                  <a:lnTo>
                    <a:pt x="16402" y="6056"/>
                  </a:lnTo>
                  <a:lnTo>
                    <a:pt x="16532" y="5680"/>
                  </a:lnTo>
                  <a:lnTo>
                    <a:pt x="16648" y="5288"/>
                  </a:lnTo>
                  <a:lnTo>
                    <a:pt x="16750" y="4897"/>
                  </a:lnTo>
                  <a:lnTo>
                    <a:pt x="16822" y="4506"/>
                  </a:lnTo>
                  <a:lnTo>
                    <a:pt x="16866" y="4100"/>
                  </a:lnTo>
                  <a:lnTo>
                    <a:pt x="16895" y="3695"/>
                  </a:lnTo>
                  <a:lnTo>
                    <a:pt x="16909" y="3289"/>
                  </a:lnTo>
                  <a:lnTo>
                    <a:pt x="16895" y="2898"/>
                  </a:lnTo>
                  <a:lnTo>
                    <a:pt x="16851" y="2492"/>
                  </a:lnTo>
                  <a:lnTo>
                    <a:pt x="16779" y="2101"/>
                  </a:lnTo>
                  <a:lnTo>
                    <a:pt x="16692" y="1724"/>
                  </a:lnTo>
                  <a:lnTo>
                    <a:pt x="16576" y="1348"/>
                  </a:lnTo>
                  <a:lnTo>
                    <a:pt x="16417" y="1000"/>
                  </a:lnTo>
                  <a:lnTo>
                    <a:pt x="16243" y="652"/>
                  </a:lnTo>
                  <a:lnTo>
                    <a:pt x="16141" y="478"/>
                  </a:lnTo>
                  <a:lnTo>
                    <a:pt x="16025" y="319"/>
                  </a:lnTo>
                  <a:lnTo>
                    <a:pt x="15909" y="159"/>
                  </a:lnTo>
                  <a:lnTo>
                    <a:pt x="15779" y="0"/>
                  </a:lnTo>
                  <a:close/>
                </a:path>
              </a:pathLst>
            </a:custGeom>
            <a:solidFill>
              <a:srgbClr val="7AB848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800;p37">
              <a:extLst>
                <a:ext uri="{FF2B5EF4-FFF2-40B4-BE49-F238E27FC236}">
                  <a16:creationId xmlns:a16="http://schemas.microsoft.com/office/drawing/2014/main" id="{9C86EC0A-CE1B-4FF1-78E5-889054305D1C}"/>
                </a:ext>
              </a:extLst>
            </p:cNvPr>
            <p:cNvSpPr/>
            <p:nvPr/>
          </p:nvSpPr>
          <p:spPr>
            <a:xfrm>
              <a:off x="5521650" y="2039775"/>
              <a:ext cx="218800" cy="1041050"/>
            </a:xfrm>
            <a:custGeom>
              <a:avLst/>
              <a:gdLst/>
              <a:ahLst/>
              <a:cxnLst/>
              <a:rect l="l" t="t" r="r" b="b"/>
              <a:pathLst>
                <a:path w="8752" h="41642" extrusionOk="0">
                  <a:moveTo>
                    <a:pt x="8607" y="1"/>
                  </a:moveTo>
                  <a:lnTo>
                    <a:pt x="8375" y="44"/>
                  </a:lnTo>
                  <a:lnTo>
                    <a:pt x="8085" y="88"/>
                  </a:lnTo>
                  <a:lnTo>
                    <a:pt x="7723" y="146"/>
                  </a:lnTo>
                  <a:lnTo>
                    <a:pt x="7288" y="233"/>
                  </a:lnTo>
                  <a:lnTo>
                    <a:pt x="6781" y="349"/>
                  </a:lnTo>
                  <a:lnTo>
                    <a:pt x="6245" y="493"/>
                  </a:lnTo>
                  <a:lnTo>
                    <a:pt x="5665" y="682"/>
                  </a:lnTo>
                  <a:lnTo>
                    <a:pt x="5071" y="885"/>
                  </a:lnTo>
                  <a:lnTo>
                    <a:pt x="4782" y="1000"/>
                  </a:lnTo>
                  <a:lnTo>
                    <a:pt x="4477" y="1131"/>
                  </a:lnTo>
                  <a:lnTo>
                    <a:pt x="4188" y="1276"/>
                  </a:lnTo>
                  <a:lnTo>
                    <a:pt x="3898" y="1421"/>
                  </a:lnTo>
                  <a:lnTo>
                    <a:pt x="3622" y="1595"/>
                  </a:lnTo>
                  <a:lnTo>
                    <a:pt x="3347" y="1754"/>
                  </a:lnTo>
                  <a:lnTo>
                    <a:pt x="3086" y="1942"/>
                  </a:lnTo>
                  <a:lnTo>
                    <a:pt x="2840" y="2145"/>
                  </a:lnTo>
                  <a:lnTo>
                    <a:pt x="2594" y="2348"/>
                  </a:lnTo>
                  <a:lnTo>
                    <a:pt x="2376" y="2565"/>
                  </a:lnTo>
                  <a:lnTo>
                    <a:pt x="2174" y="2797"/>
                  </a:lnTo>
                  <a:lnTo>
                    <a:pt x="1985" y="3043"/>
                  </a:lnTo>
                  <a:lnTo>
                    <a:pt x="1826" y="3304"/>
                  </a:lnTo>
                  <a:lnTo>
                    <a:pt x="1681" y="3565"/>
                  </a:lnTo>
                  <a:lnTo>
                    <a:pt x="1522" y="3942"/>
                  </a:lnTo>
                  <a:lnTo>
                    <a:pt x="1362" y="4362"/>
                  </a:lnTo>
                  <a:lnTo>
                    <a:pt x="1217" y="4782"/>
                  </a:lnTo>
                  <a:lnTo>
                    <a:pt x="1072" y="5246"/>
                  </a:lnTo>
                  <a:lnTo>
                    <a:pt x="942" y="5724"/>
                  </a:lnTo>
                  <a:lnTo>
                    <a:pt x="826" y="6231"/>
                  </a:lnTo>
                  <a:lnTo>
                    <a:pt x="725" y="6753"/>
                  </a:lnTo>
                  <a:lnTo>
                    <a:pt x="623" y="7303"/>
                  </a:lnTo>
                  <a:lnTo>
                    <a:pt x="522" y="7868"/>
                  </a:lnTo>
                  <a:lnTo>
                    <a:pt x="435" y="8462"/>
                  </a:lnTo>
                  <a:lnTo>
                    <a:pt x="363" y="9071"/>
                  </a:lnTo>
                  <a:lnTo>
                    <a:pt x="290" y="9694"/>
                  </a:lnTo>
                  <a:lnTo>
                    <a:pt x="232" y="10331"/>
                  </a:lnTo>
                  <a:lnTo>
                    <a:pt x="174" y="10983"/>
                  </a:lnTo>
                  <a:lnTo>
                    <a:pt x="87" y="12331"/>
                  </a:lnTo>
                  <a:lnTo>
                    <a:pt x="29" y="13736"/>
                  </a:lnTo>
                  <a:lnTo>
                    <a:pt x="0" y="15185"/>
                  </a:lnTo>
                  <a:lnTo>
                    <a:pt x="0" y="16648"/>
                  </a:lnTo>
                  <a:lnTo>
                    <a:pt x="15" y="18155"/>
                  </a:lnTo>
                  <a:lnTo>
                    <a:pt x="58" y="19676"/>
                  </a:lnTo>
                  <a:lnTo>
                    <a:pt x="116" y="21198"/>
                  </a:lnTo>
                  <a:lnTo>
                    <a:pt x="203" y="22734"/>
                  </a:lnTo>
                  <a:lnTo>
                    <a:pt x="290" y="24255"/>
                  </a:lnTo>
                  <a:lnTo>
                    <a:pt x="406" y="25762"/>
                  </a:lnTo>
                  <a:lnTo>
                    <a:pt x="536" y="27254"/>
                  </a:lnTo>
                  <a:lnTo>
                    <a:pt x="681" y="28703"/>
                  </a:lnTo>
                  <a:lnTo>
                    <a:pt x="841" y="30123"/>
                  </a:lnTo>
                  <a:lnTo>
                    <a:pt x="1000" y="31499"/>
                  </a:lnTo>
                  <a:lnTo>
                    <a:pt x="1174" y="32818"/>
                  </a:lnTo>
                  <a:lnTo>
                    <a:pt x="1362" y="34078"/>
                  </a:lnTo>
                  <a:lnTo>
                    <a:pt x="1551" y="35266"/>
                  </a:lnTo>
                  <a:lnTo>
                    <a:pt x="1739" y="36382"/>
                  </a:lnTo>
                  <a:lnTo>
                    <a:pt x="1942" y="37396"/>
                  </a:lnTo>
                  <a:lnTo>
                    <a:pt x="2145" y="38338"/>
                  </a:lnTo>
                  <a:lnTo>
                    <a:pt x="2333" y="39164"/>
                  </a:lnTo>
                  <a:lnTo>
                    <a:pt x="2536" y="39888"/>
                  </a:lnTo>
                  <a:lnTo>
                    <a:pt x="2637" y="40207"/>
                  </a:lnTo>
                  <a:lnTo>
                    <a:pt x="2739" y="40497"/>
                  </a:lnTo>
                  <a:lnTo>
                    <a:pt x="2840" y="40757"/>
                  </a:lnTo>
                  <a:lnTo>
                    <a:pt x="2927" y="40975"/>
                  </a:lnTo>
                  <a:lnTo>
                    <a:pt x="3028" y="41163"/>
                  </a:lnTo>
                  <a:lnTo>
                    <a:pt x="3115" y="41323"/>
                  </a:lnTo>
                  <a:lnTo>
                    <a:pt x="3217" y="41453"/>
                  </a:lnTo>
                  <a:lnTo>
                    <a:pt x="3318" y="41540"/>
                  </a:lnTo>
                  <a:lnTo>
                    <a:pt x="3420" y="41598"/>
                  </a:lnTo>
                  <a:lnTo>
                    <a:pt x="3521" y="41641"/>
                  </a:lnTo>
                  <a:lnTo>
                    <a:pt x="3622" y="41641"/>
                  </a:lnTo>
                  <a:lnTo>
                    <a:pt x="3738" y="41627"/>
                  </a:lnTo>
                  <a:lnTo>
                    <a:pt x="3854" y="41583"/>
                  </a:lnTo>
                  <a:lnTo>
                    <a:pt x="3970" y="41511"/>
                  </a:lnTo>
                  <a:lnTo>
                    <a:pt x="4086" y="41424"/>
                  </a:lnTo>
                  <a:lnTo>
                    <a:pt x="4202" y="41308"/>
                  </a:lnTo>
                  <a:lnTo>
                    <a:pt x="4318" y="41163"/>
                  </a:lnTo>
                  <a:lnTo>
                    <a:pt x="4448" y="41004"/>
                  </a:lnTo>
                  <a:lnTo>
                    <a:pt x="4564" y="40815"/>
                  </a:lnTo>
                  <a:lnTo>
                    <a:pt x="4695" y="40613"/>
                  </a:lnTo>
                  <a:lnTo>
                    <a:pt x="4955" y="40149"/>
                  </a:lnTo>
                  <a:lnTo>
                    <a:pt x="5216" y="39613"/>
                  </a:lnTo>
                  <a:lnTo>
                    <a:pt x="5463" y="39019"/>
                  </a:lnTo>
                  <a:lnTo>
                    <a:pt x="5723" y="38352"/>
                  </a:lnTo>
                  <a:lnTo>
                    <a:pt x="5984" y="37642"/>
                  </a:lnTo>
                  <a:lnTo>
                    <a:pt x="6245" y="36889"/>
                  </a:lnTo>
                  <a:lnTo>
                    <a:pt x="6491" y="36092"/>
                  </a:lnTo>
                  <a:lnTo>
                    <a:pt x="6738" y="35266"/>
                  </a:lnTo>
                  <a:lnTo>
                    <a:pt x="6984" y="34426"/>
                  </a:lnTo>
                  <a:lnTo>
                    <a:pt x="7201" y="33557"/>
                  </a:lnTo>
                  <a:lnTo>
                    <a:pt x="7433" y="32673"/>
                  </a:lnTo>
                  <a:lnTo>
                    <a:pt x="7636" y="31789"/>
                  </a:lnTo>
                  <a:lnTo>
                    <a:pt x="7824" y="30905"/>
                  </a:lnTo>
                  <a:lnTo>
                    <a:pt x="8013" y="30021"/>
                  </a:lnTo>
                  <a:lnTo>
                    <a:pt x="8172" y="29167"/>
                  </a:lnTo>
                  <a:lnTo>
                    <a:pt x="8317" y="28326"/>
                  </a:lnTo>
                  <a:lnTo>
                    <a:pt x="8447" y="27515"/>
                  </a:lnTo>
                  <a:lnTo>
                    <a:pt x="8549" y="26732"/>
                  </a:lnTo>
                  <a:lnTo>
                    <a:pt x="8636" y="25993"/>
                  </a:lnTo>
                  <a:lnTo>
                    <a:pt x="8708" y="25298"/>
                  </a:lnTo>
                  <a:lnTo>
                    <a:pt x="8737" y="24661"/>
                  </a:lnTo>
                  <a:lnTo>
                    <a:pt x="8751" y="24081"/>
                  </a:lnTo>
                  <a:lnTo>
                    <a:pt x="8737" y="23574"/>
                  </a:lnTo>
                  <a:lnTo>
                    <a:pt x="8708" y="23342"/>
                  </a:lnTo>
                  <a:lnTo>
                    <a:pt x="8693" y="23125"/>
                  </a:lnTo>
                  <a:lnTo>
                    <a:pt x="8650" y="22936"/>
                  </a:lnTo>
                  <a:lnTo>
                    <a:pt x="8607" y="22777"/>
                  </a:lnTo>
                  <a:lnTo>
                    <a:pt x="8476" y="22284"/>
                  </a:lnTo>
                  <a:lnTo>
                    <a:pt x="8346" y="21792"/>
                  </a:lnTo>
                  <a:lnTo>
                    <a:pt x="8099" y="20807"/>
                  </a:lnTo>
                  <a:lnTo>
                    <a:pt x="7897" y="19807"/>
                  </a:lnTo>
                  <a:lnTo>
                    <a:pt x="7737" y="18807"/>
                  </a:lnTo>
                  <a:lnTo>
                    <a:pt x="7592" y="17807"/>
                  </a:lnTo>
                  <a:lnTo>
                    <a:pt x="7476" y="16808"/>
                  </a:lnTo>
                  <a:lnTo>
                    <a:pt x="7390" y="15808"/>
                  </a:lnTo>
                  <a:lnTo>
                    <a:pt x="7317" y="14823"/>
                  </a:lnTo>
                  <a:lnTo>
                    <a:pt x="7274" y="13852"/>
                  </a:lnTo>
                  <a:lnTo>
                    <a:pt x="7259" y="12881"/>
                  </a:lnTo>
                  <a:lnTo>
                    <a:pt x="7245" y="11925"/>
                  </a:lnTo>
                  <a:lnTo>
                    <a:pt x="7259" y="10998"/>
                  </a:lnTo>
                  <a:lnTo>
                    <a:pt x="7288" y="10085"/>
                  </a:lnTo>
                  <a:lnTo>
                    <a:pt x="7332" y="9187"/>
                  </a:lnTo>
                  <a:lnTo>
                    <a:pt x="7390" y="8317"/>
                  </a:lnTo>
                  <a:lnTo>
                    <a:pt x="7462" y="7491"/>
                  </a:lnTo>
                  <a:lnTo>
                    <a:pt x="7534" y="6680"/>
                  </a:lnTo>
                  <a:lnTo>
                    <a:pt x="7621" y="5898"/>
                  </a:lnTo>
                  <a:lnTo>
                    <a:pt x="7708" y="5159"/>
                  </a:lnTo>
                  <a:lnTo>
                    <a:pt x="7795" y="4463"/>
                  </a:lnTo>
                  <a:lnTo>
                    <a:pt x="7998" y="3188"/>
                  </a:lnTo>
                  <a:lnTo>
                    <a:pt x="8172" y="2102"/>
                  </a:lnTo>
                  <a:lnTo>
                    <a:pt x="8346" y="1218"/>
                  </a:lnTo>
                  <a:lnTo>
                    <a:pt x="8491" y="551"/>
                  </a:lnTo>
                  <a:lnTo>
                    <a:pt x="8607" y="1"/>
                  </a:lnTo>
                  <a:close/>
                </a:path>
              </a:pathLst>
            </a:custGeom>
            <a:solidFill>
              <a:srgbClr val="7AB848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1801;p37">
              <a:extLst>
                <a:ext uri="{FF2B5EF4-FFF2-40B4-BE49-F238E27FC236}">
                  <a16:creationId xmlns:a16="http://schemas.microsoft.com/office/drawing/2014/main" id="{3928E0E0-6396-4689-75F5-62697C0147A0}"/>
                </a:ext>
              </a:extLst>
            </p:cNvPr>
            <p:cNvSpPr/>
            <p:nvPr/>
          </p:nvSpPr>
          <p:spPr>
            <a:xfrm>
              <a:off x="3175925" y="2010075"/>
              <a:ext cx="304300" cy="910650"/>
            </a:xfrm>
            <a:custGeom>
              <a:avLst/>
              <a:gdLst/>
              <a:ahLst/>
              <a:cxnLst/>
              <a:rect l="l" t="t" r="r" b="b"/>
              <a:pathLst>
                <a:path w="12172" h="36426" extrusionOk="0">
                  <a:moveTo>
                    <a:pt x="12171" y="1"/>
                  </a:moveTo>
                  <a:lnTo>
                    <a:pt x="4246" y="204"/>
                  </a:lnTo>
                  <a:lnTo>
                    <a:pt x="4144" y="392"/>
                  </a:lnTo>
                  <a:lnTo>
                    <a:pt x="3869" y="971"/>
                  </a:lnTo>
                  <a:lnTo>
                    <a:pt x="3666" y="1377"/>
                  </a:lnTo>
                  <a:lnTo>
                    <a:pt x="3449" y="1884"/>
                  </a:lnTo>
                  <a:lnTo>
                    <a:pt x="3203" y="2478"/>
                  </a:lnTo>
                  <a:lnTo>
                    <a:pt x="2942" y="3130"/>
                  </a:lnTo>
                  <a:lnTo>
                    <a:pt x="2652" y="3884"/>
                  </a:lnTo>
                  <a:lnTo>
                    <a:pt x="2362" y="4695"/>
                  </a:lnTo>
                  <a:lnTo>
                    <a:pt x="2072" y="5593"/>
                  </a:lnTo>
                  <a:lnTo>
                    <a:pt x="1768" y="6550"/>
                  </a:lnTo>
                  <a:lnTo>
                    <a:pt x="1493" y="7578"/>
                  </a:lnTo>
                  <a:lnTo>
                    <a:pt x="1218" y="8679"/>
                  </a:lnTo>
                  <a:lnTo>
                    <a:pt x="957" y="9824"/>
                  </a:lnTo>
                  <a:lnTo>
                    <a:pt x="826" y="10433"/>
                  </a:lnTo>
                  <a:lnTo>
                    <a:pt x="711" y="11041"/>
                  </a:lnTo>
                  <a:lnTo>
                    <a:pt x="595" y="11679"/>
                  </a:lnTo>
                  <a:lnTo>
                    <a:pt x="493" y="12316"/>
                  </a:lnTo>
                  <a:lnTo>
                    <a:pt x="406" y="12968"/>
                  </a:lnTo>
                  <a:lnTo>
                    <a:pt x="319" y="13635"/>
                  </a:lnTo>
                  <a:lnTo>
                    <a:pt x="232" y="14316"/>
                  </a:lnTo>
                  <a:lnTo>
                    <a:pt x="174" y="15011"/>
                  </a:lnTo>
                  <a:lnTo>
                    <a:pt x="116" y="15721"/>
                  </a:lnTo>
                  <a:lnTo>
                    <a:pt x="59" y="16445"/>
                  </a:lnTo>
                  <a:lnTo>
                    <a:pt x="30" y="17170"/>
                  </a:lnTo>
                  <a:lnTo>
                    <a:pt x="1" y="17923"/>
                  </a:lnTo>
                  <a:lnTo>
                    <a:pt x="1" y="18677"/>
                  </a:lnTo>
                  <a:lnTo>
                    <a:pt x="1" y="19430"/>
                  </a:lnTo>
                  <a:lnTo>
                    <a:pt x="15" y="20212"/>
                  </a:lnTo>
                  <a:lnTo>
                    <a:pt x="44" y="20995"/>
                  </a:lnTo>
                  <a:lnTo>
                    <a:pt x="87" y="21777"/>
                  </a:lnTo>
                  <a:lnTo>
                    <a:pt x="160" y="22589"/>
                  </a:lnTo>
                  <a:lnTo>
                    <a:pt x="232" y="23400"/>
                  </a:lnTo>
                  <a:lnTo>
                    <a:pt x="334" y="24226"/>
                  </a:lnTo>
                  <a:lnTo>
                    <a:pt x="450" y="25052"/>
                  </a:lnTo>
                  <a:lnTo>
                    <a:pt x="580" y="25878"/>
                  </a:lnTo>
                  <a:lnTo>
                    <a:pt x="739" y="26732"/>
                  </a:lnTo>
                  <a:lnTo>
                    <a:pt x="913" y="27587"/>
                  </a:lnTo>
                  <a:lnTo>
                    <a:pt x="1102" y="28442"/>
                  </a:lnTo>
                  <a:lnTo>
                    <a:pt x="1319" y="29311"/>
                  </a:lnTo>
                  <a:lnTo>
                    <a:pt x="1551" y="30181"/>
                  </a:lnTo>
                  <a:lnTo>
                    <a:pt x="1812" y="31050"/>
                  </a:lnTo>
                  <a:lnTo>
                    <a:pt x="2087" y="31934"/>
                  </a:lnTo>
                  <a:lnTo>
                    <a:pt x="2391" y="32832"/>
                  </a:lnTo>
                  <a:lnTo>
                    <a:pt x="2724" y="33716"/>
                  </a:lnTo>
                  <a:lnTo>
                    <a:pt x="3072" y="34614"/>
                  </a:lnTo>
                  <a:lnTo>
                    <a:pt x="3449" y="35527"/>
                  </a:lnTo>
                  <a:lnTo>
                    <a:pt x="3855" y="36425"/>
                  </a:lnTo>
                  <a:lnTo>
                    <a:pt x="9389" y="26341"/>
                  </a:lnTo>
                  <a:lnTo>
                    <a:pt x="12171" y="11693"/>
                  </a:lnTo>
                  <a:lnTo>
                    <a:pt x="12171" y="1"/>
                  </a:lnTo>
                  <a:close/>
                </a:path>
              </a:pathLst>
            </a:custGeom>
            <a:solidFill>
              <a:srgbClr val="5F4776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1802;p37">
              <a:extLst>
                <a:ext uri="{FF2B5EF4-FFF2-40B4-BE49-F238E27FC236}">
                  <a16:creationId xmlns:a16="http://schemas.microsoft.com/office/drawing/2014/main" id="{1DF1333E-EAC1-4E80-784A-2320B7383C64}"/>
                </a:ext>
              </a:extLst>
            </p:cNvPr>
            <p:cNvSpPr/>
            <p:nvPr/>
          </p:nvSpPr>
          <p:spPr>
            <a:xfrm>
              <a:off x="4711725" y="723475"/>
              <a:ext cx="1351825" cy="1502150"/>
            </a:xfrm>
            <a:custGeom>
              <a:avLst/>
              <a:gdLst/>
              <a:ahLst/>
              <a:cxnLst/>
              <a:rect l="l" t="t" r="r" b="b"/>
              <a:pathLst>
                <a:path w="54073" h="60086" extrusionOk="0">
                  <a:moveTo>
                    <a:pt x="30514" y="1"/>
                  </a:moveTo>
                  <a:lnTo>
                    <a:pt x="18039" y="1392"/>
                  </a:lnTo>
                  <a:lnTo>
                    <a:pt x="9128" y="5550"/>
                  </a:lnTo>
                  <a:lnTo>
                    <a:pt x="3985" y="11476"/>
                  </a:lnTo>
                  <a:lnTo>
                    <a:pt x="624" y="26921"/>
                  </a:lnTo>
                  <a:lnTo>
                    <a:pt x="566" y="27211"/>
                  </a:lnTo>
                  <a:lnTo>
                    <a:pt x="435" y="28051"/>
                  </a:lnTo>
                  <a:lnTo>
                    <a:pt x="363" y="28645"/>
                  </a:lnTo>
                  <a:lnTo>
                    <a:pt x="276" y="29355"/>
                  </a:lnTo>
                  <a:lnTo>
                    <a:pt x="189" y="30166"/>
                  </a:lnTo>
                  <a:lnTo>
                    <a:pt x="116" y="31065"/>
                  </a:lnTo>
                  <a:lnTo>
                    <a:pt x="59" y="32050"/>
                  </a:lnTo>
                  <a:lnTo>
                    <a:pt x="15" y="33108"/>
                  </a:lnTo>
                  <a:lnTo>
                    <a:pt x="1" y="34238"/>
                  </a:lnTo>
                  <a:lnTo>
                    <a:pt x="15" y="35426"/>
                  </a:lnTo>
                  <a:lnTo>
                    <a:pt x="30" y="36049"/>
                  </a:lnTo>
                  <a:lnTo>
                    <a:pt x="59" y="36672"/>
                  </a:lnTo>
                  <a:lnTo>
                    <a:pt x="102" y="37309"/>
                  </a:lnTo>
                  <a:lnTo>
                    <a:pt x="160" y="37947"/>
                  </a:lnTo>
                  <a:lnTo>
                    <a:pt x="218" y="38613"/>
                  </a:lnTo>
                  <a:lnTo>
                    <a:pt x="290" y="39265"/>
                  </a:lnTo>
                  <a:lnTo>
                    <a:pt x="377" y="39932"/>
                  </a:lnTo>
                  <a:lnTo>
                    <a:pt x="479" y="40613"/>
                  </a:lnTo>
                  <a:lnTo>
                    <a:pt x="595" y="41279"/>
                  </a:lnTo>
                  <a:lnTo>
                    <a:pt x="711" y="41960"/>
                  </a:lnTo>
                  <a:lnTo>
                    <a:pt x="855" y="42641"/>
                  </a:lnTo>
                  <a:lnTo>
                    <a:pt x="1015" y="43337"/>
                  </a:lnTo>
                  <a:lnTo>
                    <a:pt x="1203" y="44018"/>
                  </a:lnTo>
                  <a:lnTo>
                    <a:pt x="1392" y="44698"/>
                  </a:lnTo>
                  <a:lnTo>
                    <a:pt x="1609" y="45379"/>
                  </a:lnTo>
                  <a:lnTo>
                    <a:pt x="1841" y="46046"/>
                  </a:lnTo>
                  <a:lnTo>
                    <a:pt x="2087" y="46727"/>
                  </a:lnTo>
                  <a:lnTo>
                    <a:pt x="2362" y="47393"/>
                  </a:lnTo>
                  <a:lnTo>
                    <a:pt x="2652" y="48060"/>
                  </a:lnTo>
                  <a:lnTo>
                    <a:pt x="2971" y="48712"/>
                  </a:lnTo>
                  <a:lnTo>
                    <a:pt x="3304" y="49349"/>
                  </a:lnTo>
                  <a:lnTo>
                    <a:pt x="3666" y="49987"/>
                  </a:lnTo>
                  <a:lnTo>
                    <a:pt x="4057" y="50610"/>
                  </a:lnTo>
                  <a:lnTo>
                    <a:pt x="4463" y="51233"/>
                  </a:lnTo>
                  <a:lnTo>
                    <a:pt x="4898" y="51827"/>
                  </a:lnTo>
                  <a:lnTo>
                    <a:pt x="5361" y="52421"/>
                  </a:lnTo>
                  <a:lnTo>
                    <a:pt x="5840" y="52986"/>
                  </a:lnTo>
                  <a:lnTo>
                    <a:pt x="6361" y="53537"/>
                  </a:lnTo>
                  <a:lnTo>
                    <a:pt x="6897" y="54087"/>
                  </a:lnTo>
                  <a:lnTo>
                    <a:pt x="7462" y="54609"/>
                  </a:lnTo>
                  <a:lnTo>
                    <a:pt x="8071" y="55101"/>
                  </a:lnTo>
                  <a:lnTo>
                    <a:pt x="8375" y="55348"/>
                  </a:lnTo>
                  <a:lnTo>
                    <a:pt x="8694" y="55594"/>
                  </a:lnTo>
                  <a:lnTo>
                    <a:pt x="9013" y="55826"/>
                  </a:lnTo>
                  <a:lnTo>
                    <a:pt x="9346" y="56043"/>
                  </a:lnTo>
                  <a:lnTo>
                    <a:pt x="9694" y="56275"/>
                  </a:lnTo>
                  <a:lnTo>
                    <a:pt x="10041" y="56492"/>
                  </a:lnTo>
                  <a:lnTo>
                    <a:pt x="10403" y="56695"/>
                  </a:lnTo>
                  <a:lnTo>
                    <a:pt x="10766" y="56898"/>
                  </a:lnTo>
                  <a:lnTo>
                    <a:pt x="11142" y="57101"/>
                  </a:lnTo>
                  <a:lnTo>
                    <a:pt x="11519" y="57289"/>
                  </a:lnTo>
                  <a:lnTo>
                    <a:pt x="11910" y="57478"/>
                  </a:lnTo>
                  <a:lnTo>
                    <a:pt x="12301" y="57666"/>
                  </a:lnTo>
                  <a:lnTo>
                    <a:pt x="12707" y="57840"/>
                  </a:lnTo>
                  <a:lnTo>
                    <a:pt x="13127" y="57999"/>
                  </a:lnTo>
                  <a:lnTo>
                    <a:pt x="13548" y="58158"/>
                  </a:lnTo>
                  <a:lnTo>
                    <a:pt x="13982" y="58318"/>
                  </a:lnTo>
                  <a:lnTo>
                    <a:pt x="14431" y="58463"/>
                  </a:lnTo>
                  <a:lnTo>
                    <a:pt x="14880" y="58593"/>
                  </a:lnTo>
                  <a:lnTo>
                    <a:pt x="15779" y="58854"/>
                  </a:lnTo>
                  <a:lnTo>
                    <a:pt x="16677" y="59086"/>
                  </a:lnTo>
                  <a:lnTo>
                    <a:pt x="17575" y="59289"/>
                  </a:lnTo>
                  <a:lnTo>
                    <a:pt x="18474" y="59477"/>
                  </a:lnTo>
                  <a:lnTo>
                    <a:pt x="19357" y="59636"/>
                  </a:lnTo>
                  <a:lnTo>
                    <a:pt x="20227" y="59767"/>
                  </a:lnTo>
                  <a:lnTo>
                    <a:pt x="21096" y="59868"/>
                  </a:lnTo>
                  <a:lnTo>
                    <a:pt x="21965" y="59955"/>
                  </a:lnTo>
                  <a:lnTo>
                    <a:pt x="22820" y="60028"/>
                  </a:lnTo>
                  <a:lnTo>
                    <a:pt x="23675" y="60071"/>
                  </a:lnTo>
                  <a:lnTo>
                    <a:pt x="24515" y="60085"/>
                  </a:lnTo>
                  <a:lnTo>
                    <a:pt x="25341" y="60085"/>
                  </a:lnTo>
                  <a:lnTo>
                    <a:pt x="26167" y="60071"/>
                  </a:lnTo>
                  <a:lnTo>
                    <a:pt x="26979" y="60028"/>
                  </a:lnTo>
                  <a:lnTo>
                    <a:pt x="27790" y="59955"/>
                  </a:lnTo>
                  <a:lnTo>
                    <a:pt x="28587" y="59868"/>
                  </a:lnTo>
                  <a:lnTo>
                    <a:pt x="29384" y="59767"/>
                  </a:lnTo>
                  <a:lnTo>
                    <a:pt x="30166" y="59636"/>
                  </a:lnTo>
                  <a:lnTo>
                    <a:pt x="30934" y="59506"/>
                  </a:lnTo>
                  <a:lnTo>
                    <a:pt x="31687" y="59332"/>
                  </a:lnTo>
                  <a:lnTo>
                    <a:pt x="32441" y="59158"/>
                  </a:lnTo>
                  <a:lnTo>
                    <a:pt x="33180" y="58955"/>
                  </a:lnTo>
                  <a:lnTo>
                    <a:pt x="33919" y="58738"/>
                  </a:lnTo>
                  <a:lnTo>
                    <a:pt x="34629" y="58506"/>
                  </a:lnTo>
                  <a:lnTo>
                    <a:pt x="35338" y="58260"/>
                  </a:lnTo>
                  <a:lnTo>
                    <a:pt x="36034" y="57985"/>
                  </a:lnTo>
                  <a:lnTo>
                    <a:pt x="36715" y="57709"/>
                  </a:lnTo>
                  <a:lnTo>
                    <a:pt x="37396" y="57405"/>
                  </a:lnTo>
                  <a:lnTo>
                    <a:pt x="38048" y="57086"/>
                  </a:lnTo>
                  <a:lnTo>
                    <a:pt x="38700" y="56753"/>
                  </a:lnTo>
                  <a:lnTo>
                    <a:pt x="39323" y="56420"/>
                  </a:lnTo>
                  <a:lnTo>
                    <a:pt x="39946" y="56058"/>
                  </a:lnTo>
                  <a:lnTo>
                    <a:pt x="40554" y="55681"/>
                  </a:lnTo>
                  <a:lnTo>
                    <a:pt x="41148" y="55290"/>
                  </a:lnTo>
                  <a:lnTo>
                    <a:pt x="41728" y="54884"/>
                  </a:lnTo>
                  <a:lnTo>
                    <a:pt x="42293" y="54478"/>
                  </a:lnTo>
                  <a:lnTo>
                    <a:pt x="42858" y="54044"/>
                  </a:lnTo>
                  <a:lnTo>
                    <a:pt x="43394" y="53609"/>
                  </a:lnTo>
                  <a:lnTo>
                    <a:pt x="43916" y="53145"/>
                  </a:lnTo>
                  <a:lnTo>
                    <a:pt x="44423" y="52682"/>
                  </a:lnTo>
                  <a:lnTo>
                    <a:pt x="44916" y="52218"/>
                  </a:lnTo>
                  <a:lnTo>
                    <a:pt x="45394" y="51725"/>
                  </a:lnTo>
                  <a:lnTo>
                    <a:pt x="45857" y="51233"/>
                  </a:lnTo>
                  <a:lnTo>
                    <a:pt x="46292" y="50726"/>
                  </a:lnTo>
                  <a:lnTo>
                    <a:pt x="46727" y="50204"/>
                  </a:lnTo>
                  <a:lnTo>
                    <a:pt x="47132" y="49668"/>
                  </a:lnTo>
                  <a:lnTo>
                    <a:pt x="47538" y="49132"/>
                  </a:lnTo>
                  <a:lnTo>
                    <a:pt x="47915" y="48596"/>
                  </a:lnTo>
                  <a:lnTo>
                    <a:pt x="48277" y="48045"/>
                  </a:lnTo>
                  <a:lnTo>
                    <a:pt x="48610" y="47480"/>
                  </a:lnTo>
                  <a:lnTo>
                    <a:pt x="48943" y="46901"/>
                  </a:lnTo>
                  <a:lnTo>
                    <a:pt x="49248" y="46321"/>
                  </a:lnTo>
                  <a:lnTo>
                    <a:pt x="49537" y="45742"/>
                  </a:lnTo>
                  <a:lnTo>
                    <a:pt x="49813" y="45148"/>
                  </a:lnTo>
                  <a:lnTo>
                    <a:pt x="50059" y="44554"/>
                  </a:lnTo>
                  <a:lnTo>
                    <a:pt x="50291" y="43945"/>
                  </a:lnTo>
                  <a:lnTo>
                    <a:pt x="50508" y="43337"/>
                  </a:lnTo>
                  <a:lnTo>
                    <a:pt x="50696" y="42728"/>
                  </a:lnTo>
                  <a:lnTo>
                    <a:pt x="50870" y="42105"/>
                  </a:lnTo>
                  <a:lnTo>
                    <a:pt x="51030" y="41482"/>
                  </a:lnTo>
                  <a:lnTo>
                    <a:pt x="51160" y="40859"/>
                  </a:lnTo>
                  <a:lnTo>
                    <a:pt x="51276" y="40221"/>
                  </a:lnTo>
                  <a:lnTo>
                    <a:pt x="51363" y="39584"/>
                  </a:lnTo>
                  <a:lnTo>
                    <a:pt x="51435" y="38946"/>
                  </a:lnTo>
                  <a:lnTo>
                    <a:pt x="51885" y="34180"/>
                  </a:lnTo>
                  <a:lnTo>
                    <a:pt x="52348" y="29456"/>
                  </a:lnTo>
                  <a:lnTo>
                    <a:pt x="53203" y="20879"/>
                  </a:lnTo>
                  <a:lnTo>
                    <a:pt x="53826" y="14663"/>
                  </a:lnTo>
                  <a:lnTo>
                    <a:pt x="54072" y="12273"/>
                  </a:lnTo>
                  <a:lnTo>
                    <a:pt x="44177" y="2768"/>
                  </a:lnTo>
                  <a:lnTo>
                    <a:pt x="30514" y="1"/>
                  </a:lnTo>
                  <a:close/>
                </a:path>
              </a:pathLst>
            </a:custGeom>
            <a:solidFill>
              <a:srgbClr val="FDCC85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1803;p37">
              <a:extLst>
                <a:ext uri="{FF2B5EF4-FFF2-40B4-BE49-F238E27FC236}">
                  <a16:creationId xmlns:a16="http://schemas.microsoft.com/office/drawing/2014/main" id="{918BEECB-B937-BBF9-49E8-9AEF9E72D7E3}"/>
                </a:ext>
              </a:extLst>
            </p:cNvPr>
            <p:cNvSpPr/>
            <p:nvPr/>
          </p:nvSpPr>
          <p:spPr>
            <a:xfrm>
              <a:off x="4084000" y="2287550"/>
              <a:ext cx="655650" cy="1380050"/>
            </a:xfrm>
            <a:custGeom>
              <a:avLst/>
              <a:gdLst/>
              <a:ahLst/>
              <a:cxnLst/>
              <a:rect l="l" t="t" r="r" b="b"/>
              <a:pathLst>
                <a:path w="26226" h="55202" extrusionOk="0">
                  <a:moveTo>
                    <a:pt x="6332" y="0"/>
                  </a:moveTo>
                  <a:lnTo>
                    <a:pt x="2971" y="14648"/>
                  </a:lnTo>
                  <a:lnTo>
                    <a:pt x="1" y="55028"/>
                  </a:lnTo>
                  <a:lnTo>
                    <a:pt x="218" y="55057"/>
                  </a:lnTo>
                  <a:lnTo>
                    <a:pt x="841" y="55115"/>
                  </a:lnTo>
                  <a:lnTo>
                    <a:pt x="1305" y="55144"/>
                  </a:lnTo>
                  <a:lnTo>
                    <a:pt x="1841" y="55173"/>
                  </a:lnTo>
                  <a:lnTo>
                    <a:pt x="2449" y="55202"/>
                  </a:lnTo>
                  <a:lnTo>
                    <a:pt x="3884" y="55202"/>
                  </a:lnTo>
                  <a:lnTo>
                    <a:pt x="4695" y="55173"/>
                  </a:lnTo>
                  <a:lnTo>
                    <a:pt x="5564" y="55115"/>
                  </a:lnTo>
                  <a:lnTo>
                    <a:pt x="6463" y="55043"/>
                  </a:lnTo>
                  <a:lnTo>
                    <a:pt x="7419" y="54927"/>
                  </a:lnTo>
                  <a:lnTo>
                    <a:pt x="8404" y="54782"/>
                  </a:lnTo>
                  <a:lnTo>
                    <a:pt x="8897" y="54695"/>
                  </a:lnTo>
                  <a:lnTo>
                    <a:pt x="9404" y="54593"/>
                  </a:lnTo>
                  <a:lnTo>
                    <a:pt x="9925" y="54478"/>
                  </a:lnTo>
                  <a:lnTo>
                    <a:pt x="10433" y="54362"/>
                  </a:lnTo>
                  <a:lnTo>
                    <a:pt x="10954" y="54231"/>
                  </a:lnTo>
                  <a:lnTo>
                    <a:pt x="11490" y="54086"/>
                  </a:lnTo>
                  <a:lnTo>
                    <a:pt x="12012" y="53927"/>
                  </a:lnTo>
                  <a:lnTo>
                    <a:pt x="12533" y="53753"/>
                  </a:lnTo>
                  <a:lnTo>
                    <a:pt x="13069" y="53565"/>
                  </a:lnTo>
                  <a:lnTo>
                    <a:pt x="13591" y="53362"/>
                  </a:lnTo>
                  <a:lnTo>
                    <a:pt x="14127" y="53145"/>
                  </a:lnTo>
                  <a:lnTo>
                    <a:pt x="14649" y="52913"/>
                  </a:lnTo>
                  <a:lnTo>
                    <a:pt x="15170" y="52666"/>
                  </a:lnTo>
                  <a:lnTo>
                    <a:pt x="15692" y="52391"/>
                  </a:lnTo>
                  <a:lnTo>
                    <a:pt x="16214" y="52116"/>
                  </a:lnTo>
                  <a:lnTo>
                    <a:pt x="16721" y="51812"/>
                  </a:lnTo>
                  <a:lnTo>
                    <a:pt x="17228" y="51493"/>
                  </a:lnTo>
                  <a:lnTo>
                    <a:pt x="17720" y="51160"/>
                  </a:lnTo>
                  <a:lnTo>
                    <a:pt x="18213" y="50812"/>
                  </a:lnTo>
                  <a:lnTo>
                    <a:pt x="18706" y="50435"/>
                  </a:lnTo>
                  <a:lnTo>
                    <a:pt x="19184" y="50044"/>
                  </a:lnTo>
                  <a:lnTo>
                    <a:pt x="19647" y="49624"/>
                  </a:lnTo>
                  <a:lnTo>
                    <a:pt x="20097" y="49189"/>
                  </a:lnTo>
                  <a:lnTo>
                    <a:pt x="20546" y="48726"/>
                  </a:lnTo>
                  <a:lnTo>
                    <a:pt x="20980" y="48247"/>
                  </a:lnTo>
                  <a:lnTo>
                    <a:pt x="21400" y="47740"/>
                  </a:lnTo>
                  <a:lnTo>
                    <a:pt x="21806" y="47219"/>
                  </a:lnTo>
                  <a:lnTo>
                    <a:pt x="22197" y="46668"/>
                  </a:lnTo>
                  <a:lnTo>
                    <a:pt x="22574" y="46103"/>
                  </a:lnTo>
                  <a:lnTo>
                    <a:pt x="22936" y="45495"/>
                  </a:lnTo>
                  <a:lnTo>
                    <a:pt x="23284" y="44872"/>
                  </a:lnTo>
                  <a:lnTo>
                    <a:pt x="23617" y="44234"/>
                  </a:lnTo>
                  <a:lnTo>
                    <a:pt x="23922" y="43553"/>
                  </a:lnTo>
                  <a:lnTo>
                    <a:pt x="24211" y="42858"/>
                  </a:lnTo>
                  <a:lnTo>
                    <a:pt x="24487" y="42119"/>
                  </a:lnTo>
                  <a:lnTo>
                    <a:pt x="24747" y="41365"/>
                  </a:lnTo>
                  <a:lnTo>
                    <a:pt x="24965" y="40597"/>
                  </a:lnTo>
                  <a:lnTo>
                    <a:pt x="25182" y="39815"/>
                  </a:lnTo>
                  <a:lnTo>
                    <a:pt x="25370" y="39018"/>
                  </a:lnTo>
                  <a:lnTo>
                    <a:pt x="25530" y="38236"/>
                  </a:lnTo>
                  <a:lnTo>
                    <a:pt x="25689" y="37439"/>
                  </a:lnTo>
                  <a:lnTo>
                    <a:pt x="25820" y="36627"/>
                  </a:lnTo>
                  <a:lnTo>
                    <a:pt x="25921" y="35816"/>
                  </a:lnTo>
                  <a:lnTo>
                    <a:pt x="26008" y="35005"/>
                  </a:lnTo>
                  <a:lnTo>
                    <a:pt x="26095" y="34193"/>
                  </a:lnTo>
                  <a:lnTo>
                    <a:pt x="26153" y="33382"/>
                  </a:lnTo>
                  <a:lnTo>
                    <a:pt x="26182" y="32556"/>
                  </a:lnTo>
                  <a:lnTo>
                    <a:pt x="26211" y="31745"/>
                  </a:lnTo>
                  <a:lnTo>
                    <a:pt x="26225" y="30919"/>
                  </a:lnTo>
                  <a:lnTo>
                    <a:pt x="26225" y="30108"/>
                  </a:lnTo>
                  <a:lnTo>
                    <a:pt x="26196" y="29282"/>
                  </a:lnTo>
                  <a:lnTo>
                    <a:pt x="26167" y="28470"/>
                  </a:lnTo>
                  <a:lnTo>
                    <a:pt x="26124" y="27644"/>
                  </a:lnTo>
                  <a:lnTo>
                    <a:pt x="26066" y="26833"/>
                  </a:lnTo>
                  <a:lnTo>
                    <a:pt x="25993" y="26036"/>
                  </a:lnTo>
                  <a:lnTo>
                    <a:pt x="25921" y="25225"/>
                  </a:lnTo>
                  <a:lnTo>
                    <a:pt x="25834" y="24428"/>
                  </a:lnTo>
                  <a:lnTo>
                    <a:pt x="25733" y="23631"/>
                  </a:lnTo>
                  <a:lnTo>
                    <a:pt x="25617" y="22834"/>
                  </a:lnTo>
                  <a:lnTo>
                    <a:pt x="25501" y="22052"/>
                  </a:lnTo>
                  <a:lnTo>
                    <a:pt x="25370" y="21284"/>
                  </a:lnTo>
                  <a:lnTo>
                    <a:pt x="25240" y="20516"/>
                  </a:lnTo>
                  <a:lnTo>
                    <a:pt x="24950" y="19009"/>
                  </a:lnTo>
                  <a:lnTo>
                    <a:pt x="24631" y="17531"/>
                  </a:lnTo>
                  <a:lnTo>
                    <a:pt x="24298" y="16097"/>
                  </a:lnTo>
                  <a:lnTo>
                    <a:pt x="23950" y="14721"/>
                  </a:lnTo>
                  <a:lnTo>
                    <a:pt x="23588" y="13388"/>
                  </a:lnTo>
                  <a:lnTo>
                    <a:pt x="23212" y="12127"/>
                  </a:lnTo>
                  <a:lnTo>
                    <a:pt x="22849" y="10925"/>
                  </a:lnTo>
                  <a:lnTo>
                    <a:pt x="22487" y="9780"/>
                  </a:lnTo>
                  <a:lnTo>
                    <a:pt x="22125" y="8708"/>
                  </a:lnTo>
                  <a:lnTo>
                    <a:pt x="21777" y="7723"/>
                  </a:lnTo>
                  <a:lnTo>
                    <a:pt x="21458" y="6824"/>
                  </a:lnTo>
                  <a:lnTo>
                    <a:pt x="21154" y="5998"/>
                  </a:lnTo>
                  <a:lnTo>
                    <a:pt x="20864" y="5274"/>
                  </a:lnTo>
                  <a:lnTo>
                    <a:pt x="20401" y="4129"/>
                  </a:lnTo>
                  <a:lnTo>
                    <a:pt x="20097" y="3405"/>
                  </a:lnTo>
                  <a:lnTo>
                    <a:pt x="19995" y="3159"/>
                  </a:lnTo>
                  <a:lnTo>
                    <a:pt x="6332" y="0"/>
                  </a:lnTo>
                  <a:close/>
                </a:path>
              </a:pathLst>
            </a:custGeom>
            <a:solidFill>
              <a:srgbClr val="5F4776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1804;p37">
              <a:extLst>
                <a:ext uri="{FF2B5EF4-FFF2-40B4-BE49-F238E27FC236}">
                  <a16:creationId xmlns:a16="http://schemas.microsoft.com/office/drawing/2014/main" id="{5086BB69-B88B-A815-3E33-3E127F21E45D}"/>
                </a:ext>
              </a:extLst>
            </p:cNvPr>
            <p:cNvSpPr/>
            <p:nvPr/>
          </p:nvSpPr>
          <p:spPr>
            <a:xfrm>
              <a:off x="3801475" y="1727200"/>
              <a:ext cx="821525" cy="831300"/>
            </a:xfrm>
            <a:custGeom>
              <a:avLst/>
              <a:gdLst/>
              <a:ahLst/>
              <a:cxnLst/>
              <a:rect l="l" t="t" r="r" b="b"/>
              <a:pathLst>
                <a:path w="32861" h="33252" extrusionOk="0">
                  <a:moveTo>
                    <a:pt x="7795" y="0"/>
                  </a:moveTo>
                  <a:lnTo>
                    <a:pt x="7375" y="15"/>
                  </a:lnTo>
                  <a:lnTo>
                    <a:pt x="6970" y="43"/>
                  </a:lnTo>
                  <a:lnTo>
                    <a:pt x="6564" y="87"/>
                  </a:lnTo>
                  <a:lnTo>
                    <a:pt x="6158" y="145"/>
                  </a:lnTo>
                  <a:lnTo>
                    <a:pt x="5767" y="203"/>
                  </a:lnTo>
                  <a:lnTo>
                    <a:pt x="5028" y="333"/>
                  </a:lnTo>
                  <a:lnTo>
                    <a:pt x="4362" y="478"/>
                  </a:lnTo>
                  <a:lnTo>
                    <a:pt x="3768" y="623"/>
                  </a:lnTo>
                  <a:lnTo>
                    <a:pt x="3275" y="768"/>
                  </a:lnTo>
                  <a:lnTo>
                    <a:pt x="2898" y="884"/>
                  </a:lnTo>
                  <a:lnTo>
                    <a:pt x="2580" y="985"/>
                  </a:lnTo>
                  <a:lnTo>
                    <a:pt x="1" y="8505"/>
                  </a:lnTo>
                  <a:lnTo>
                    <a:pt x="3362" y="15228"/>
                  </a:lnTo>
                  <a:lnTo>
                    <a:pt x="21183" y="33252"/>
                  </a:lnTo>
                  <a:lnTo>
                    <a:pt x="21618" y="33208"/>
                  </a:lnTo>
                  <a:lnTo>
                    <a:pt x="22748" y="33049"/>
                  </a:lnTo>
                  <a:lnTo>
                    <a:pt x="23516" y="32933"/>
                  </a:lnTo>
                  <a:lnTo>
                    <a:pt x="24385" y="32788"/>
                  </a:lnTo>
                  <a:lnTo>
                    <a:pt x="25312" y="32614"/>
                  </a:lnTo>
                  <a:lnTo>
                    <a:pt x="26283" y="32411"/>
                  </a:lnTo>
                  <a:lnTo>
                    <a:pt x="27268" y="32165"/>
                  </a:lnTo>
                  <a:lnTo>
                    <a:pt x="27761" y="32035"/>
                  </a:lnTo>
                  <a:lnTo>
                    <a:pt x="28239" y="31890"/>
                  </a:lnTo>
                  <a:lnTo>
                    <a:pt x="28717" y="31745"/>
                  </a:lnTo>
                  <a:lnTo>
                    <a:pt x="29181" y="31585"/>
                  </a:lnTo>
                  <a:lnTo>
                    <a:pt x="29615" y="31426"/>
                  </a:lnTo>
                  <a:lnTo>
                    <a:pt x="30036" y="31238"/>
                  </a:lnTo>
                  <a:lnTo>
                    <a:pt x="30441" y="31064"/>
                  </a:lnTo>
                  <a:lnTo>
                    <a:pt x="30803" y="30861"/>
                  </a:lnTo>
                  <a:lnTo>
                    <a:pt x="31151" y="30658"/>
                  </a:lnTo>
                  <a:lnTo>
                    <a:pt x="31455" y="30441"/>
                  </a:lnTo>
                  <a:lnTo>
                    <a:pt x="31716" y="30223"/>
                  </a:lnTo>
                  <a:lnTo>
                    <a:pt x="31847" y="30108"/>
                  </a:lnTo>
                  <a:lnTo>
                    <a:pt x="31948" y="29992"/>
                  </a:lnTo>
                  <a:lnTo>
                    <a:pt x="32049" y="29861"/>
                  </a:lnTo>
                  <a:lnTo>
                    <a:pt x="32136" y="29745"/>
                  </a:lnTo>
                  <a:lnTo>
                    <a:pt x="32209" y="29615"/>
                  </a:lnTo>
                  <a:lnTo>
                    <a:pt x="32267" y="29485"/>
                  </a:lnTo>
                  <a:lnTo>
                    <a:pt x="32383" y="29209"/>
                  </a:lnTo>
                  <a:lnTo>
                    <a:pt x="32470" y="28905"/>
                  </a:lnTo>
                  <a:lnTo>
                    <a:pt x="32557" y="28572"/>
                  </a:lnTo>
                  <a:lnTo>
                    <a:pt x="32644" y="28224"/>
                  </a:lnTo>
                  <a:lnTo>
                    <a:pt x="32701" y="27833"/>
                  </a:lnTo>
                  <a:lnTo>
                    <a:pt x="32759" y="27427"/>
                  </a:lnTo>
                  <a:lnTo>
                    <a:pt x="32803" y="27007"/>
                  </a:lnTo>
                  <a:lnTo>
                    <a:pt x="32832" y="26558"/>
                  </a:lnTo>
                  <a:lnTo>
                    <a:pt x="32861" y="26080"/>
                  </a:lnTo>
                  <a:lnTo>
                    <a:pt x="32861" y="25587"/>
                  </a:lnTo>
                  <a:lnTo>
                    <a:pt x="32861" y="25080"/>
                  </a:lnTo>
                  <a:lnTo>
                    <a:pt x="32832" y="24558"/>
                  </a:lnTo>
                  <a:lnTo>
                    <a:pt x="32803" y="24022"/>
                  </a:lnTo>
                  <a:lnTo>
                    <a:pt x="32759" y="23472"/>
                  </a:lnTo>
                  <a:lnTo>
                    <a:pt x="32687" y="22907"/>
                  </a:lnTo>
                  <a:lnTo>
                    <a:pt x="32615" y="22342"/>
                  </a:lnTo>
                  <a:lnTo>
                    <a:pt x="32528" y="21748"/>
                  </a:lnTo>
                  <a:lnTo>
                    <a:pt x="32426" y="21154"/>
                  </a:lnTo>
                  <a:lnTo>
                    <a:pt x="32296" y="20559"/>
                  </a:lnTo>
                  <a:lnTo>
                    <a:pt x="32165" y="19951"/>
                  </a:lnTo>
                  <a:lnTo>
                    <a:pt x="32006" y="19342"/>
                  </a:lnTo>
                  <a:lnTo>
                    <a:pt x="31832" y="18719"/>
                  </a:lnTo>
                  <a:lnTo>
                    <a:pt x="31644" y="18111"/>
                  </a:lnTo>
                  <a:lnTo>
                    <a:pt x="31441" y="17488"/>
                  </a:lnTo>
                  <a:lnTo>
                    <a:pt x="31209" y="16865"/>
                  </a:lnTo>
                  <a:lnTo>
                    <a:pt x="30963" y="16256"/>
                  </a:lnTo>
                  <a:lnTo>
                    <a:pt x="30702" y="15648"/>
                  </a:lnTo>
                  <a:lnTo>
                    <a:pt x="30427" y="15039"/>
                  </a:lnTo>
                  <a:lnTo>
                    <a:pt x="30122" y="14431"/>
                  </a:lnTo>
                  <a:lnTo>
                    <a:pt x="29804" y="13837"/>
                  </a:lnTo>
                  <a:lnTo>
                    <a:pt x="29471" y="13243"/>
                  </a:lnTo>
                  <a:lnTo>
                    <a:pt x="29108" y="12663"/>
                  </a:lnTo>
                  <a:lnTo>
                    <a:pt x="28905" y="12373"/>
                  </a:lnTo>
                  <a:lnTo>
                    <a:pt x="28703" y="12084"/>
                  </a:lnTo>
                  <a:lnTo>
                    <a:pt x="28485" y="11808"/>
                  </a:lnTo>
                  <a:lnTo>
                    <a:pt x="28268" y="11519"/>
                  </a:lnTo>
                  <a:lnTo>
                    <a:pt x="28022" y="11243"/>
                  </a:lnTo>
                  <a:lnTo>
                    <a:pt x="27775" y="10968"/>
                  </a:lnTo>
                  <a:lnTo>
                    <a:pt x="27254" y="10417"/>
                  </a:lnTo>
                  <a:lnTo>
                    <a:pt x="26689" y="9881"/>
                  </a:lnTo>
                  <a:lnTo>
                    <a:pt x="26095" y="9360"/>
                  </a:lnTo>
                  <a:lnTo>
                    <a:pt x="25486" y="8838"/>
                  </a:lnTo>
                  <a:lnTo>
                    <a:pt x="24834" y="8346"/>
                  </a:lnTo>
                  <a:lnTo>
                    <a:pt x="24168" y="7853"/>
                  </a:lnTo>
                  <a:lnTo>
                    <a:pt x="23487" y="7375"/>
                  </a:lnTo>
                  <a:lnTo>
                    <a:pt x="22806" y="6911"/>
                  </a:lnTo>
                  <a:lnTo>
                    <a:pt x="22096" y="6462"/>
                  </a:lnTo>
                  <a:lnTo>
                    <a:pt x="21400" y="6027"/>
                  </a:lnTo>
                  <a:lnTo>
                    <a:pt x="20690" y="5607"/>
                  </a:lnTo>
                  <a:lnTo>
                    <a:pt x="19995" y="5201"/>
                  </a:lnTo>
                  <a:lnTo>
                    <a:pt x="19299" y="4810"/>
                  </a:lnTo>
                  <a:lnTo>
                    <a:pt x="18618" y="4448"/>
                  </a:lnTo>
                  <a:lnTo>
                    <a:pt x="17966" y="4100"/>
                  </a:lnTo>
                  <a:lnTo>
                    <a:pt x="16691" y="3463"/>
                  </a:lnTo>
                  <a:lnTo>
                    <a:pt x="15532" y="2912"/>
                  </a:lnTo>
                  <a:lnTo>
                    <a:pt x="14518" y="2449"/>
                  </a:lnTo>
                  <a:lnTo>
                    <a:pt x="13663" y="2072"/>
                  </a:lnTo>
                  <a:lnTo>
                    <a:pt x="13026" y="1797"/>
                  </a:lnTo>
                  <a:lnTo>
                    <a:pt x="12475" y="1579"/>
                  </a:lnTo>
                  <a:lnTo>
                    <a:pt x="12345" y="1434"/>
                  </a:lnTo>
                  <a:lnTo>
                    <a:pt x="12214" y="1290"/>
                  </a:lnTo>
                  <a:lnTo>
                    <a:pt x="12084" y="1174"/>
                  </a:lnTo>
                  <a:lnTo>
                    <a:pt x="11939" y="1043"/>
                  </a:lnTo>
                  <a:lnTo>
                    <a:pt x="11794" y="927"/>
                  </a:lnTo>
                  <a:lnTo>
                    <a:pt x="11635" y="826"/>
                  </a:lnTo>
                  <a:lnTo>
                    <a:pt x="11476" y="724"/>
                  </a:lnTo>
                  <a:lnTo>
                    <a:pt x="11316" y="638"/>
                  </a:lnTo>
                  <a:lnTo>
                    <a:pt x="10968" y="478"/>
                  </a:lnTo>
                  <a:lnTo>
                    <a:pt x="10606" y="348"/>
                  </a:lnTo>
                  <a:lnTo>
                    <a:pt x="10230" y="232"/>
                  </a:lnTo>
                  <a:lnTo>
                    <a:pt x="9838" y="145"/>
                  </a:lnTo>
                  <a:lnTo>
                    <a:pt x="9447" y="87"/>
                  </a:lnTo>
                  <a:lnTo>
                    <a:pt x="9041" y="29"/>
                  </a:lnTo>
                  <a:lnTo>
                    <a:pt x="8621" y="0"/>
                  </a:lnTo>
                  <a:close/>
                </a:path>
              </a:pathLst>
            </a:custGeom>
            <a:solidFill>
              <a:srgbClr val="5F4776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805;p37">
              <a:extLst>
                <a:ext uri="{FF2B5EF4-FFF2-40B4-BE49-F238E27FC236}">
                  <a16:creationId xmlns:a16="http://schemas.microsoft.com/office/drawing/2014/main" id="{FBA30090-0161-F7CD-543D-FE3B1184A266}"/>
                </a:ext>
              </a:extLst>
            </p:cNvPr>
            <p:cNvSpPr/>
            <p:nvPr/>
          </p:nvSpPr>
          <p:spPr>
            <a:xfrm>
              <a:off x="3256700" y="2015150"/>
              <a:ext cx="1045025" cy="1365950"/>
            </a:xfrm>
            <a:custGeom>
              <a:avLst/>
              <a:gdLst/>
              <a:ahLst/>
              <a:cxnLst/>
              <a:rect l="l" t="t" r="r" b="b"/>
              <a:pathLst>
                <a:path w="41801" h="54638" extrusionOk="0">
                  <a:moveTo>
                    <a:pt x="18633" y="1"/>
                  </a:moveTo>
                  <a:lnTo>
                    <a:pt x="3203" y="6535"/>
                  </a:lnTo>
                  <a:lnTo>
                    <a:pt x="3043" y="7622"/>
                  </a:lnTo>
                  <a:lnTo>
                    <a:pt x="2652" y="10563"/>
                  </a:lnTo>
                  <a:lnTo>
                    <a:pt x="2377" y="12591"/>
                  </a:lnTo>
                  <a:lnTo>
                    <a:pt x="2087" y="14880"/>
                  </a:lnTo>
                  <a:lnTo>
                    <a:pt x="1783" y="17416"/>
                  </a:lnTo>
                  <a:lnTo>
                    <a:pt x="1464" y="20096"/>
                  </a:lnTo>
                  <a:lnTo>
                    <a:pt x="1145" y="22878"/>
                  </a:lnTo>
                  <a:lnTo>
                    <a:pt x="855" y="25718"/>
                  </a:lnTo>
                  <a:lnTo>
                    <a:pt x="595" y="28529"/>
                  </a:lnTo>
                  <a:lnTo>
                    <a:pt x="464" y="29905"/>
                  </a:lnTo>
                  <a:lnTo>
                    <a:pt x="363" y="31253"/>
                  </a:lnTo>
                  <a:lnTo>
                    <a:pt x="261" y="32571"/>
                  </a:lnTo>
                  <a:lnTo>
                    <a:pt x="174" y="33846"/>
                  </a:lnTo>
                  <a:lnTo>
                    <a:pt x="102" y="35078"/>
                  </a:lnTo>
                  <a:lnTo>
                    <a:pt x="44" y="36237"/>
                  </a:lnTo>
                  <a:lnTo>
                    <a:pt x="15" y="37338"/>
                  </a:lnTo>
                  <a:lnTo>
                    <a:pt x="1" y="38381"/>
                  </a:lnTo>
                  <a:lnTo>
                    <a:pt x="1" y="39323"/>
                  </a:lnTo>
                  <a:lnTo>
                    <a:pt x="30" y="40192"/>
                  </a:lnTo>
                  <a:lnTo>
                    <a:pt x="73" y="40989"/>
                  </a:lnTo>
                  <a:lnTo>
                    <a:pt x="145" y="41786"/>
                  </a:lnTo>
                  <a:lnTo>
                    <a:pt x="218" y="42554"/>
                  </a:lnTo>
                  <a:lnTo>
                    <a:pt x="319" y="43307"/>
                  </a:lnTo>
                  <a:lnTo>
                    <a:pt x="435" y="44046"/>
                  </a:lnTo>
                  <a:lnTo>
                    <a:pt x="566" y="44756"/>
                  </a:lnTo>
                  <a:lnTo>
                    <a:pt x="696" y="45452"/>
                  </a:lnTo>
                  <a:lnTo>
                    <a:pt x="841" y="46118"/>
                  </a:lnTo>
                  <a:lnTo>
                    <a:pt x="1000" y="46770"/>
                  </a:lnTo>
                  <a:lnTo>
                    <a:pt x="1174" y="47393"/>
                  </a:lnTo>
                  <a:lnTo>
                    <a:pt x="1334" y="48002"/>
                  </a:lnTo>
                  <a:lnTo>
                    <a:pt x="1522" y="48581"/>
                  </a:lnTo>
                  <a:lnTo>
                    <a:pt x="1696" y="49146"/>
                  </a:lnTo>
                  <a:lnTo>
                    <a:pt x="1884" y="49682"/>
                  </a:lnTo>
                  <a:lnTo>
                    <a:pt x="2072" y="50189"/>
                  </a:lnTo>
                  <a:lnTo>
                    <a:pt x="2261" y="50682"/>
                  </a:lnTo>
                  <a:lnTo>
                    <a:pt x="2623" y="51580"/>
                  </a:lnTo>
                  <a:lnTo>
                    <a:pt x="2971" y="52363"/>
                  </a:lnTo>
                  <a:lnTo>
                    <a:pt x="3304" y="53044"/>
                  </a:lnTo>
                  <a:lnTo>
                    <a:pt x="3594" y="53609"/>
                  </a:lnTo>
                  <a:lnTo>
                    <a:pt x="3840" y="54058"/>
                  </a:lnTo>
                  <a:lnTo>
                    <a:pt x="4028" y="54377"/>
                  </a:lnTo>
                  <a:lnTo>
                    <a:pt x="4188" y="54637"/>
                  </a:lnTo>
                  <a:lnTo>
                    <a:pt x="34469" y="54246"/>
                  </a:lnTo>
                  <a:lnTo>
                    <a:pt x="41800" y="30094"/>
                  </a:lnTo>
                  <a:lnTo>
                    <a:pt x="34078" y="11084"/>
                  </a:lnTo>
                  <a:lnTo>
                    <a:pt x="18633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806;p37">
              <a:extLst>
                <a:ext uri="{FF2B5EF4-FFF2-40B4-BE49-F238E27FC236}">
                  <a16:creationId xmlns:a16="http://schemas.microsoft.com/office/drawing/2014/main" id="{1BB4E7FF-77A0-F546-2A99-627437C2EFE1}"/>
                </a:ext>
              </a:extLst>
            </p:cNvPr>
            <p:cNvSpPr/>
            <p:nvPr/>
          </p:nvSpPr>
          <p:spPr>
            <a:xfrm>
              <a:off x="2814425" y="4353625"/>
              <a:ext cx="769025" cy="410425"/>
            </a:xfrm>
            <a:custGeom>
              <a:avLst/>
              <a:gdLst/>
              <a:ahLst/>
              <a:cxnLst/>
              <a:rect l="l" t="t" r="r" b="b"/>
              <a:pathLst>
                <a:path w="30761" h="16417" extrusionOk="0">
                  <a:moveTo>
                    <a:pt x="24023" y="1"/>
                  </a:moveTo>
                  <a:lnTo>
                    <a:pt x="23661" y="30"/>
                  </a:lnTo>
                  <a:lnTo>
                    <a:pt x="23328" y="73"/>
                  </a:lnTo>
                  <a:lnTo>
                    <a:pt x="22994" y="116"/>
                  </a:lnTo>
                  <a:lnTo>
                    <a:pt x="22661" y="189"/>
                  </a:lnTo>
                  <a:lnTo>
                    <a:pt x="22357" y="261"/>
                  </a:lnTo>
                  <a:lnTo>
                    <a:pt x="22053" y="348"/>
                  </a:lnTo>
                  <a:lnTo>
                    <a:pt x="21763" y="435"/>
                  </a:lnTo>
                  <a:lnTo>
                    <a:pt x="21241" y="638"/>
                  </a:lnTo>
                  <a:lnTo>
                    <a:pt x="20778" y="826"/>
                  </a:lnTo>
                  <a:lnTo>
                    <a:pt x="20415" y="1000"/>
                  </a:lnTo>
                  <a:lnTo>
                    <a:pt x="20140" y="1145"/>
                  </a:lnTo>
                  <a:lnTo>
                    <a:pt x="19894" y="1290"/>
                  </a:lnTo>
                  <a:lnTo>
                    <a:pt x="19169" y="1391"/>
                  </a:lnTo>
                  <a:lnTo>
                    <a:pt x="18373" y="1522"/>
                  </a:lnTo>
                  <a:lnTo>
                    <a:pt x="17373" y="1710"/>
                  </a:lnTo>
                  <a:lnTo>
                    <a:pt x="16243" y="1928"/>
                  </a:lnTo>
                  <a:lnTo>
                    <a:pt x="15649" y="2058"/>
                  </a:lnTo>
                  <a:lnTo>
                    <a:pt x="15055" y="2203"/>
                  </a:lnTo>
                  <a:lnTo>
                    <a:pt x="14461" y="2362"/>
                  </a:lnTo>
                  <a:lnTo>
                    <a:pt x="13867" y="2522"/>
                  </a:lnTo>
                  <a:lnTo>
                    <a:pt x="13301" y="2695"/>
                  </a:lnTo>
                  <a:lnTo>
                    <a:pt x="12765" y="2869"/>
                  </a:lnTo>
                  <a:lnTo>
                    <a:pt x="12461" y="2652"/>
                  </a:lnTo>
                  <a:lnTo>
                    <a:pt x="12084" y="2420"/>
                  </a:lnTo>
                  <a:lnTo>
                    <a:pt x="11592" y="2116"/>
                  </a:lnTo>
                  <a:lnTo>
                    <a:pt x="10998" y="1783"/>
                  </a:lnTo>
                  <a:lnTo>
                    <a:pt x="10302" y="1435"/>
                  </a:lnTo>
                  <a:lnTo>
                    <a:pt x="9926" y="1247"/>
                  </a:lnTo>
                  <a:lnTo>
                    <a:pt x="9534" y="1073"/>
                  </a:lnTo>
                  <a:lnTo>
                    <a:pt x="9129" y="899"/>
                  </a:lnTo>
                  <a:lnTo>
                    <a:pt x="8709" y="739"/>
                  </a:lnTo>
                  <a:lnTo>
                    <a:pt x="8274" y="595"/>
                  </a:lnTo>
                  <a:lnTo>
                    <a:pt x="7839" y="450"/>
                  </a:lnTo>
                  <a:lnTo>
                    <a:pt x="7390" y="334"/>
                  </a:lnTo>
                  <a:lnTo>
                    <a:pt x="6926" y="218"/>
                  </a:lnTo>
                  <a:lnTo>
                    <a:pt x="6477" y="131"/>
                  </a:lnTo>
                  <a:lnTo>
                    <a:pt x="6014" y="73"/>
                  </a:lnTo>
                  <a:lnTo>
                    <a:pt x="5550" y="44"/>
                  </a:lnTo>
                  <a:lnTo>
                    <a:pt x="5086" y="30"/>
                  </a:lnTo>
                  <a:lnTo>
                    <a:pt x="4623" y="59"/>
                  </a:lnTo>
                  <a:lnTo>
                    <a:pt x="4405" y="73"/>
                  </a:lnTo>
                  <a:lnTo>
                    <a:pt x="4174" y="116"/>
                  </a:lnTo>
                  <a:lnTo>
                    <a:pt x="3956" y="145"/>
                  </a:lnTo>
                  <a:lnTo>
                    <a:pt x="3739" y="203"/>
                  </a:lnTo>
                  <a:lnTo>
                    <a:pt x="3507" y="261"/>
                  </a:lnTo>
                  <a:lnTo>
                    <a:pt x="3304" y="334"/>
                  </a:lnTo>
                  <a:lnTo>
                    <a:pt x="3087" y="406"/>
                  </a:lnTo>
                  <a:lnTo>
                    <a:pt x="2870" y="508"/>
                  </a:lnTo>
                  <a:lnTo>
                    <a:pt x="2667" y="609"/>
                  </a:lnTo>
                  <a:lnTo>
                    <a:pt x="2464" y="711"/>
                  </a:lnTo>
                  <a:lnTo>
                    <a:pt x="2261" y="841"/>
                  </a:lnTo>
                  <a:lnTo>
                    <a:pt x="2058" y="971"/>
                  </a:lnTo>
                  <a:lnTo>
                    <a:pt x="1870" y="1131"/>
                  </a:lnTo>
                  <a:lnTo>
                    <a:pt x="1682" y="1290"/>
                  </a:lnTo>
                  <a:lnTo>
                    <a:pt x="1508" y="1449"/>
                  </a:lnTo>
                  <a:lnTo>
                    <a:pt x="1334" y="1638"/>
                  </a:lnTo>
                  <a:lnTo>
                    <a:pt x="1174" y="1812"/>
                  </a:lnTo>
                  <a:lnTo>
                    <a:pt x="1030" y="2000"/>
                  </a:lnTo>
                  <a:lnTo>
                    <a:pt x="899" y="2188"/>
                  </a:lnTo>
                  <a:lnTo>
                    <a:pt x="769" y="2391"/>
                  </a:lnTo>
                  <a:lnTo>
                    <a:pt x="653" y="2594"/>
                  </a:lnTo>
                  <a:lnTo>
                    <a:pt x="551" y="2797"/>
                  </a:lnTo>
                  <a:lnTo>
                    <a:pt x="450" y="3014"/>
                  </a:lnTo>
                  <a:lnTo>
                    <a:pt x="363" y="3232"/>
                  </a:lnTo>
                  <a:lnTo>
                    <a:pt x="291" y="3449"/>
                  </a:lnTo>
                  <a:lnTo>
                    <a:pt x="233" y="3666"/>
                  </a:lnTo>
                  <a:lnTo>
                    <a:pt x="175" y="3898"/>
                  </a:lnTo>
                  <a:lnTo>
                    <a:pt x="117" y="4130"/>
                  </a:lnTo>
                  <a:lnTo>
                    <a:pt x="73" y="4362"/>
                  </a:lnTo>
                  <a:lnTo>
                    <a:pt x="44" y="4593"/>
                  </a:lnTo>
                  <a:lnTo>
                    <a:pt x="1" y="5072"/>
                  </a:lnTo>
                  <a:lnTo>
                    <a:pt x="1" y="5550"/>
                  </a:lnTo>
                  <a:lnTo>
                    <a:pt x="15" y="6042"/>
                  </a:lnTo>
                  <a:lnTo>
                    <a:pt x="59" y="6535"/>
                  </a:lnTo>
                  <a:lnTo>
                    <a:pt x="146" y="7042"/>
                  </a:lnTo>
                  <a:lnTo>
                    <a:pt x="233" y="7535"/>
                  </a:lnTo>
                  <a:lnTo>
                    <a:pt x="363" y="8027"/>
                  </a:lnTo>
                  <a:lnTo>
                    <a:pt x="493" y="8520"/>
                  </a:lnTo>
                  <a:lnTo>
                    <a:pt x="667" y="9013"/>
                  </a:lnTo>
                  <a:lnTo>
                    <a:pt x="841" y="9491"/>
                  </a:lnTo>
                  <a:lnTo>
                    <a:pt x="1030" y="9954"/>
                  </a:lnTo>
                  <a:lnTo>
                    <a:pt x="1247" y="10418"/>
                  </a:lnTo>
                  <a:lnTo>
                    <a:pt x="1464" y="10853"/>
                  </a:lnTo>
                  <a:lnTo>
                    <a:pt x="1696" y="11287"/>
                  </a:lnTo>
                  <a:lnTo>
                    <a:pt x="1942" y="11707"/>
                  </a:lnTo>
                  <a:lnTo>
                    <a:pt x="2189" y="12099"/>
                  </a:lnTo>
                  <a:lnTo>
                    <a:pt x="2449" y="12475"/>
                  </a:lnTo>
                  <a:lnTo>
                    <a:pt x="2710" y="12823"/>
                  </a:lnTo>
                  <a:lnTo>
                    <a:pt x="2971" y="13156"/>
                  </a:lnTo>
                  <a:lnTo>
                    <a:pt x="3232" y="13446"/>
                  </a:lnTo>
                  <a:lnTo>
                    <a:pt x="3493" y="13721"/>
                  </a:lnTo>
                  <a:lnTo>
                    <a:pt x="3753" y="13968"/>
                  </a:lnTo>
                  <a:lnTo>
                    <a:pt x="4014" y="14171"/>
                  </a:lnTo>
                  <a:lnTo>
                    <a:pt x="4261" y="14359"/>
                  </a:lnTo>
                  <a:lnTo>
                    <a:pt x="4521" y="14518"/>
                  </a:lnTo>
                  <a:lnTo>
                    <a:pt x="4826" y="14678"/>
                  </a:lnTo>
                  <a:lnTo>
                    <a:pt x="5130" y="14822"/>
                  </a:lnTo>
                  <a:lnTo>
                    <a:pt x="5463" y="14967"/>
                  </a:lnTo>
                  <a:lnTo>
                    <a:pt x="5811" y="15098"/>
                  </a:lnTo>
                  <a:lnTo>
                    <a:pt x="6173" y="15228"/>
                  </a:lnTo>
                  <a:lnTo>
                    <a:pt x="6564" y="15344"/>
                  </a:lnTo>
                  <a:lnTo>
                    <a:pt x="6955" y="15460"/>
                  </a:lnTo>
                  <a:lnTo>
                    <a:pt x="7376" y="15576"/>
                  </a:lnTo>
                  <a:lnTo>
                    <a:pt x="7796" y="15663"/>
                  </a:lnTo>
                  <a:lnTo>
                    <a:pt x="8245" y="15764"/>
                  </a:lnTo>
                  <a:lnTo>
                    <a:pt x="8694" y="15851"/>
                  </a:lnTo>
                  <a:lnTo>
                    <a:pt x="9636" y="16011"/>
                  </a:lnTo>
                  <a:lnTo>
                    <a:pt x="10621" y="16141"/>
                  </a:lnTo>
                  <a:lnTo>
                    <a:pt x="11650" y="16242"/>
                  </a:lnTo>
                  <a:lnTo>
                    <a:pt x="12693" y="16315"/>
                  </a:lnTo>
                  <a:lnTo>
                    <a:pt x="13765" y="16373"/>
                  </a:lnTo>
                  <a:lnTo>
                    <a:pt x="14852" y="16402"/>
                  </a:lnTo>
                  <a:lnTo>
                    <a:pt x="15953" y="16416"/>
                  </a:lnTo>
                  <a:lnTo>
                    <a:pt x="17054" y="16402"/>
                  </a:lnTo>
                  <a:lnTo>
                    <a:pt x="18155" y="16373"/>
                  </a:lnTo>
                  <a:lnTo>
                    <a:pt x="19256" y="16300"/>
                  </a:lnTo>
                  <a:lnTo>
                    <a:pt x="20328" y="16228"/>
                  </a:lnTo>
                  <a:lnTo>
                    <a:pt x="21386" y="16126"/>
                  </a:lnTo>
                  <a:lnTo>
                    <a:pt x="22415" y="16011"/>
                  </a:lnTo>
                  <a:lnTo>
                    <a:pt x="23415" y="15866"/>
                  </a:lnTo>
                  <a:lnTo>
                    <a:pt x="24356" y="15706"/>
                  </a:lnTo>
                  <a:lnTo>
                    <a:pt x="25269" y="15518"/>
                  </a:lnTo>
                  <a:lnTo>
                    <a:pt x="26124" y="15315"/>
                  </a:lnTo>
                  <a:lnTo>
                    <a:pt x="26921" y="15098"/>
                  </a:lnTo>
                  <a:lnTo>
                    <a:pt x="27298" y="14982"/>
                  </a:lnTo>
                  <a:lnTo>
                    <a:pt x="27645" y="14866"/>
                  </a:lnTo>
                  <a:lnTo>
                    <a:pt x="27993" y="14750"/>
                  </a:lnTo>
                  <a:lnTo>
                    <a:pt x="28312" y="14620"/>
                  </a:lnTo>
                  <a:lnTo>
                    <a:pt x="28602" y="14489"/>
                  </a:lnTo>
                  <a:lnTo>
                    <a:pt x="28891" y="14344"/>
                  </a:lnTo>
                  <a:lnTo>
                    <a:pt x="29138" y="14214"/>
                  </a:lnTo>
                  <a:lnTo>
                    <a:pt x="29384" y="14069"/>
                  </a:lnTo>
                  <a:lnTo>
                    <a:pt x="29587" y="13910"/>
                  </a:lnTo>
                  <a:lnTo>
                    <a:pt x="29790" y="13765"/>
                  </a:lnTo>
                  <a:lnTo>
                    <a:pt x="29949" y="13605"/>
                  </a:lnTo>
                  <a:lnTo>
                    <a:pt x="30094" y="13446"/>
                  </a:lnTo>
                  <a:lnTo>
                    <a:pt x="30210" y="13287"/>
                  </a:lnTo>
                  <a:lnTo>
                    <a:pt x="30297" y="13113"/>
                  </a:lnTo>
                  <a:lnTo>
                    <a:pt x="30355" y="12939"/>
                  </a:lnTo>
                  <a:lnTo>
                    <a:pt x="30384" y="12765"/>
                  </a:lnTo>
                  <a:lnTo>
                    <a:pt x="30456" y="12475"/>
                  </a:lnTo>
                  <a:lnTo>
                    <a:pt x="30514" y="12142"/>
                  </a:lnTo>
                  <a:lnTo>
                    <a:pt x="30586" y="11678"/>
                  </a:lnTo>
                  <a:lnTo>
                    <a:pt x="30659" y="11128"/>
                  </a:lnTo>
                  <a:lnTo>
                    <a:pt x="30717" y="10476"/>
                  </a:lnTo>
                  <a:lnTo>
                    <a:pt x="30746" y="9766"/>
                  </a:lnTo>
                  <a:lnTo>
                    <a:pt x="30760" y="9375"/>
                  </a:lnTo>
                  <a:lnTo>
                    <a:pt x="30760" y="8984"/>
                  </a:lnTo>
                  <a:lnTo>
                    <a:pt x="30746" y="8578"/>
                  </a:lnTo>
                  <a:lnTo>
                    <a:pt x="30731" y="8158"/>
                  </a:lnTo>
                  <a:lnTo>
                    <a:pt x="30702" y="7723"/>
                  </a:lnTo>
                  <a:lnTo>
                    <a:pt x="30644" y="7288"/>
                  </a:lnTo>
                  <a:lnTo>
                    <a:pt x="30586" y="6839"/>
                  </a:lnTo>
                  <a:lnTo>
                    <a:pt x="30514" y="6405"/>
                  </a:lnTo>
                  <a:lnTo>
                    <a:pt x="30413" y="5955"/>
                  </a:lnTo>
                  <a:lnTo>
                    <a:pt x="30311" y="5506"/>
                  </a:lnTo>
                  <a:lnTo>
                    <a:pt x="30181" y="5057"/>
                  </a:lnTo>
                  <a:lnTo>
                    <a:pt x="30021" y="4608"/>
                  </a:lnTo>
                  <a:lnTo>
                    <a:pt x="29848" y="4173"/>
                  </a:lnTo>
                  <a:lnTo>
                    <a:pt x="29645" y="3724"/>
                  </a:lnTo>
                  <a:lnTo>
                    <a:pt x="29427" y="3304"/>
                  </a:lnTo>
                  <a:lnTo>
                    <a:pt x="29181" y="2884"/>
                  </a:lnTo>
                  <a:lnTo>
                    <a:pt x="28906" y="2478"/>
                  </a:lnTo>
                  <a:lnTo>
                    <a:pt x="28602" y="2072"/>
                  </a:lnTo>
                  <a:lnTo>
                    <a:pt x="28442" y="1884"/>
                  </a:lnTo>
                  <a:lnTo>
                    <a:pt x="28283" y="1710"/>
                  </a:lnTo>
                  <a:lnTo>
                    <a:pt x="28123" y="1536"/>
                  </a:lnTo>
                  <a:lnTo>
                    <a:pt x="27950" y="1391"/>
                  </a:lnTo>
                  <a:lnTo>
                    <a:pt x="27790" y="1232"/>
                  </a:lnTo>
                  <a:lnTo>
                    <a:pt x="27616" y="1102"/>
                  </a:lnTo>
                  <a:lnTo>
                    <a:pt x="27269" y="855"/>
                  </a:lnTo>
                  <a:lnTo>
                    <a:pt x="26906" y="638"/>
                  </a:lnTo>
                  <a:lnTo>
                    <a:pt x="26559" y="464"/>
                  </a:lnTo>
                  <a:lnTo>
                    <a:pt x="26196" y="319"/>
                  </a:lnTo>
                  <a:lnTo>
                    <a:pt x="25820" y="203"/>
                  </a:lnTo>
                  <a:lnTo>
                    <a:pt x="25457" y="116"/>
                  </a:lnTo>
                  <a:lnTo>
                    <a:pt x="25095" y="59"/>
                  </a:lnTo>
                  <a:lnTo>
                    <a:pt x="24733" y="15"/>
                  </a:lnTo>
                  <a:lnTo>
                    <a:pt x="24371" y="1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1807;p37">
              <a:extLst>
                <a:ext uri="{FF2B5EF4-FFF2-40B4-BE49-F238E27FC236}">
                  <a16:creationId xmlns:a16="http://schemas.microsoft.com/office/drawing/2014/main" id="{49741370-E51A-3F35-BB30-C662ABAD228C}"/>
                </a:ext>
              </a:extLst>
            </p:cNvPr>
            <p:cNvSpPr/>
            <p:nvPr/>
          </p:nvSpPr>
          <p:spPr>
            <a:xfrm>
              <a:off x="3178100" y="3767200"/>
              <a:ext cx="422000" cy="670125"/>
            </a:xfrm>
            <a:custGeom>
              <a:avLst/>
              <a:gdLst/>
              <a:ahLst/>
              <a:cxnLst/>
              <a:rect l="l" t="t" r="r" b="b"/>
              <a:pathLst>
                <a:path w="16880" h="26805" extrusionOk="0">
                  <a:moveTo>
                    <a:pt x="0" y="0"/>
                  </a:moveTo>
                  <a:lnTo>
                    <a:pt x="87" y="971"/>
                  </a:lnTo>
                  <a:lnTo>
                    <a:pt x="334" y="3536"/>
                  </a:lnTo>
                  <a:lnTo>
                    <a:pt x="696" y="7216"/>
                  </a:lnTo>
                  <a:lnTo>
                    <a:pt x="913" y="9317"/>
                  </a:lnTo>
                  <a:lnTo>
                    <a:pt x="1145" y="11504"/>
                  </a:lnTo>
                  <a:lnTo>
                    <a:pt x="1391" y="13721"/>
                  </a:lnTo>
                  <a:lnTo>
                    <a:pt x="1652" y="15923"/>
                  </a:lnTo>
                  <a:lnTo>
                    <a:pt x="1913" y="18010"/>
                  </a:lnTo>
                  <a:lnTo>
                    <a:pt x="2174" y="19951"/>
                  </a:lnTo>
                  <a:lnTo>
                    <a:pt x="2435" y="21690"/>
                  </a:lnTo>
                  <a:lnTo>
                    <a:pt x="2565" y="22443"/>
                  </a:lnTo>
                  <a:lnTo>
                    <a:pt x="2695" y="23124"/>
                  </a:lnTo>
                  <a:lnTo>
                    <a:pt x="2826" y="23733"/>
                  </a:lnTo>
                  <a:lnTo>
                    <a:pt x="2942" y="24240"/>
                  </a:lnTo>
                  <a:lnTo>
                    <a:pt x="3058" y="24646"/>
                  </a:lnTo>
                  <a:lnTo>
                    <a:pt x="3116" y="24805"/>
                  </a:lnTo>
                  <a:lnTo>
                    <a:pt x="3174" y="24935"/>
                  </a:lnTo>
                  <a:lnTo>
                    <a:pt x="3231" y="25066"/>
                  </a:lnTo>
                  <a:lnTo>
                    <a:pt x="3304" y="25167"/>
                  </a:lnTo>
                  <a:lnTo>
                    <a:pt x="3391" y="25283"/>
                  </a:lnTo>
                  <a:lnTo>
                    <a:pt x="3478" y="25385"/>
                  </a:lnTo>
                  <a:lnTo>
                    <a:pt x="3579" y="25486"/>
                  </a:lnTo>
                  <a:lnTo>
                    <a:pt x="3695" y="25587"/>
                  </a:lnTo>
                  <a:lnTo>
                    <a:pt x="3941" y="25776"/>
                  </a:lnTo>
                  <a:lnTo>
                    <a:pt x="4217" y="25935"/>
                  </a:lnTo>
                  <a:lnTo>
                    <a:pt x="4535" y="26095"/>
                  </a:lnTo>
                  <a:lnTo>
                    <a:pt x="4869" y="26225"/>
                  </a:lnTo>
                  <a:lnTo>
                    <a:pt x="5231" y="26341"/>
                  </a:lnTo>
                  <a:lnTo>
                    <a:pt x="5622" y="26442"/>
                  </a:lnTo>
                  <a:lnTo>
                    <a:pt x="6028" y="26544"/>
                  </a:lnTo>
                  <a:lnTo>
                    <a:pt x="6448" y="26616"/>
                  </a:lnTo>
                  <a:lnTo>
                    <a:pt x="6883" y="26674"/>
                  </a:lnTo>
                  <a:lnTo>
                    <a:pt x="7317" y="26732"/>
                  </a:lnTo>
                  <a:lnTo>
                    <a:pt x="7781" y="26761"/>
                  </a:lnTo>
                  <a:lnTo>
                    <a:pt x="8230" y="26790"/>
                  </a:lnTo>
                  <a:lnTo>
                    <a:pt x="8694" y="26804"/>
                  </a:lnTo>
                  <a:lnTo>
                    <a:pt x="9143" y="26790"/>
                  </a:lnTo>
                  <a:lnTo>
                    <a:pt x="9606" y="26790"/>
                  </a:lnTo>
                  <a:lnTo>
                    <a:pt x="10056" y="26761"/>
                  </a:lnTo>
                  <a:lnTo>
                    <a:pt x="10490" y="26718"/>
                  </a:lnTo>
                  <a:lnTo>
                    <a:pt x="10925" y="26674"/>
                  </a:lnTo>
                  <a:lnTo>
                    <a:pt x="11331" y="26616"/>
                  </a:lnTo>
                  <a:lnTo>
                    <a:pt x="11736" y="26544"/>
                  </a:lnTo>
                  <a:lnTo>
                    <a:pt x="12113" y="26471"/>
                  </a:lnTo>
                  <a:lnTo>
                    <a:pt x="12461" y="26384"/>
                  </a:lnTo>
                  <a:lnTo>
                    <a:pt x="12794" y="26283"/>
                  </a:lnTo>
                  <a:lnTo>
                    <a:pt x="13084" y="26181"/>
                  </a:lnTo>
                  <a:lnTo>
                    <a:pt x="13359" y="26066"/>
                  </a:lnTo>
                  <a:lnTo>
                    <a:pt x="13591" y="25950"/>
                  </a:lnTo>
                  <a:lnTo>
                    <a:pt x="13794" y="25819"/>
                  </a:lnTo>
                  <a:lnTo>
                    <a:pt x="13939" y="25674"/>
                  </a:lnTo>
                  <a:lnTo>
                    <a:pt x="14011" y="25602"/>
                  </a:lnTo>
                  <a:lnTo>
                    <a:pt x="14055" y="25529"/>
                  </a:lnTo>
                  <a:lnTo>
                    <a:pt x="14112" y="25443"/>
                  </a:lnTo>
                  <a:lnTo>
                    <a:pt x="14156" y="25327"/>
                  </a:lnTo>
                  <a:lnTo>
                    <a:pt x="14257" y="25008"/>
                  </a:lnTo>
                  <a:lnTo>
                    <a:pt x="14373" y="24573"/>
                  </a:lnTo>
                  <a:lnTo>
                    <a:pt x="14475" y="24037"/>
                  </a:lnTo>
                  <a:lnTo>
                    <a:pt x="14591" y="23414"/>
                  </a:lnTo>
                  <a:lnTo>
                    <a:pt x="14721" y="22719"/>
                  </a:lnTo>
                  <a:lnTo>
                    <a:pt x="14967" y="21081"/>
                  </a:lnTo>
                  <a:lnTo>
                    <a:pt x="15228" y="19212"/>
                  </a:lnTo>
                  <a:lnTo>
                    <a:pt x="15474" y="17169"/>
                  </a:lnTo>
                  <a:lnTo>
                    <a:pt x="15721" y="15011"/>
                  </a:lnTo>
                  <a:lnTo>
                    <a:pt x="15967" y="12794"/>
                  </a:lnTo>
                  <a:lnTo>
                    <a:pt x="16184" y="10592"/>
                  </a:lnTo>
                  <a:lnTo>
                    <a:pt x="16387" y="8462"/>
                  </a:lnTo>
                  <a:lnTo>
                    <a:pt x="16561" y="6477"/>
                  </a:lnTo>
                  <a:lnTo>
                    <a:pt x="16706" y="4680"/>
                  </a:lnTo>
                  <a:lnTo>
                    <a:pt x="16807" y="3159"/>
                  </a:lnTo>
                  <a:lnTo>
                    <a:pt x="16865" y="1956"/>
                  </a:lnTo>
                  <a:lnTo>
                    <a:pt x="16880" y="1507"/>
                  </a:lnTo>
                  <a:lnTo>
                    <a:pt x="16880" y="1145"/>
                  </a:lnTo>
                  <a:lnTo>
                    <a:pt x="16865" y="913"/>
                  </a:lnTo>
                  <a:lnTo>
                    <a:pt x="16851" y="841"/>
                  </a:lnTo>
                  <a:lnTo>
                    <a:pt x="16836" y="797"/>
                  </a:lnTo>
                  <a:lnTo>
                    <a:pt x="16807" y="768"/>
                  </a:lnTo>
                  <a:lnTo>
                    <a:pt x="16749" y="739"/>
                  </a:lnTo>
                  <a:lnTo>
                    <a:pt x="16576" y="681"/>
                  </a:lnTo>
                  <a:lnTo>
                    <a:pt x="16329" y="638"/>
                  </a:lnTo>
                  <a:lnTo>
                    <a:pt x="15996" y="580"/>
                  </a:lnTo>
                  <a:lnTo>
                    <a:pt x="15590" y="536"/>
                  </a:lnTo>
                  <a:lnTo>
                    <a:pt x="15127" y="493"/>
                  </a:lnTo>
                  <a:lnTo>
                    <a:pt x="14040" y="421"/>
                  </a:lnTo>
                  <a:lnTo>
                    <a:pt x="12751" y="348"/>
                  </a:lnTo>
                  <a:lnTo>
                    <a:pt x="11331" y="276"/>
                  </a:lnTo>
                  <a:lnTo>
                    <a:pt x="9824" y="218"/>
                  </a:lnTo>
                  <a:lnTo>
                    <a:pt x="8274" y="174"/>
                  </a:lnTo>
                  <a:lnTo>
                    <a:pt x="5231" y="87"/>
                  </a:lnTo>
                  <a:lnTo>
                    <a:pt x="2579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DCC85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1808;p37">
              <a:extLst>
                <a:ext uri="{FF2B5EF4-FFF2-40B4-BE49-F238E27FC236}">
                  <a16:creationId xmlns:a16="http://schemas.microsoft.com/office/drawing/2014/main" id="{EE61BF28-309C-F442-1E77-27CC7C9CA9A9}"/>
                </a:ext>
              </a:extLst>
            </p:cNvPr>
            <p:cNvSpPr/>
            <p:nvPr/>
          </p:nvSpPr>
          <p:spPr>
            <a:xfrm>
              <a:off x="3179175" y="3767200"/>
              <a:ext cx="420925" cy="377100"/>
            </a:xfrm>
            <a:custGeom>
              <a:avLst/>
              <a:gdLst/>
              <a:ahLst/>
              <a:cxnLst/>
              <a:rect l="l" t="t" r="r" b="b"/>
              <a:pathLst>
                <a:path w="16837" h="15084" extrusionOk="0">
                  <a:moveTo>
                    <a:pt x="523" y="0"/>
                  </a:moveTo>
                  <a:lnTo>
                    <a:pt x="1" y="464"/>
                  </a:lnTo>
                  <a:lnTo>
                    <a:pt x="276" y="3434"/>
                  </a:lnTo>
                  <a:lnTo>
                    <a:pt x="899" y="4159"/>
                  </a:lnTo>
                  <a:lnTo>
                    <a:pt x="1522" y="4854"/>
                  </a:lnTo>
                  <a:lnTo>
                    <a:pt x="2160" y="5550"/>
                  </a:lnTo>
                  <a:lnTo>
                    <a:pt x="2826" y="6216"/>
                  </a:lnTo>
                  <a:lnTo>
                    <a:pt x="3493" y="6882"/>
                  </a:lnTo>
                  <a:lnTo>
                    <a:pt x="4174" y="7534"/>
                  </a:lnTo>
                  <a:lnTo>
                    <a:pt x="4884" y="8158"/>
                  </a:lnTo>
                  <a:lnTo>
                    <a:pt x="5594" y="8781"/>
                  </a:lnTo>
                  <a:lnTo>
                    <a:pt x="6318" y="9389"/>
                  </a:lnTo>
                  <a:lnTo>
                    <a:pt x="7057" y="9969"/>
                  </a:lnTo>
                  <a:lnTo>
                    <a:pt x="7810" y="10534"/>
                  </a:lnTo>
                  <a:lnTo>
                    <a:pt x="8578" y="11084"/>
                  </a:lnTo>
                  <a:lnTo>
                    <a:pt x="9346" y="11620"/>
                  </a:lnTo>
                  <a:lnTo>
                    <a:pt x="10143" y="12142"/>
                  </a:lnTo>
                  <a:lnTo>
                    <a:pt x="10940" y="12649"/>
                  </a:lnTo>
                  <a:lnTo>
                    <a:pt x="11751" y="13127"/>
                  </a:lnTo>
                  <a:lnTo>
                    <a:pt x="12708" y="13663"/>
                  </a:lnTo>
                  <a:lnTo>
                    <a:pt x="13186" y="13924"/>
                  </a:lnTo>
                  <a:lnTo>
                    <a:pt x="13678" y="14170"/>
                  </a:lnTo>
                  <a:lnTo>
                    <a:pt x="14171" y="14417"/>
                  </a:lnTo>
                  <a:lnTo>
                    <a:pt x="14664" y="14648"/>
                  </a:lnTo>
                  <a:lnTo>
                    <a:pt x="15171" y="14880"/>
                  </a:lnTo>
                  <a:lnTo>
                    <a:pt x="15678" y="15083"/>
                  </a:lnTo>
                  <a:lnTo>
                    <a:pt x="15939" y="12591"/>
                  </a:lnTo>
                  <a:lnTo>
                    <a:pt x="16199" y="10113"/>
                  </a:lnTo>
                  <a:lnTo>
                    <a:pt x="16417" y="7737"/>
                  </a:lnTo>
                  <a:lnTo>
                    <a:pt x="16591" y="5579"/>
                  </a:lnTo>
                  <a:lnTo>
                    <a:pt x="16735" y="3724"/>
                  </a:lnTo>
                  <a:lnTo>
                    <a:pt x="16808" y="2232"/>
                  </a:lnTo>
                  <a:lnTo>
                    <a:pt x="16837" y="1667"/>
                  </a:lnTo>
                  <a:lnTo>
                    <a:pt x="16837" y="1232"/>
                  </a:lnTo>
                  <a:lnTo>
                    <a:pt x="16822" y="928"/>
                  </a:lnTo>
                  <a:lnTo>
                    <a:pt x="16808" y="841"/>
                  </a:lnTo>
                  <a:lnTo>
                    <a:pt x="16793" y="797"/>
                  </a:lnTo>
                  <a:lnTo>
                    <a:pt x="16764" y="768"/>
                  </a:lnTo>
                  <a:lnTo>
                    <a:pt x="16721" y="739"/>
                  </a:lnTo>
                  <a:lnTo>
                    <a:pt x="16576" y="696"/>
                  </a:lnTo>
                  <a:lnTo>
                    <a:pt x="16373" y="652"/>
                  </a:lnTo>
                  <a:lnTo>
                    <a:pt x="16112" y="609"/>
                  </a:lnTo>
                  <a:lnTo>
                    <a:pt x="15402" y="522"/>
                  </a:lnTo>
                  <a:lnTo>
                    <a:pt x="14504" y="450"/>
                  </a:lnTo>
                  <a:lnTo>
                    <a:pt x="13432" y="377"/>
                  </a:lnTo>
                  <a:lnTo>
                    <a:pt x="12244" y="319"/>
                  </a:lnTo>
                  <a:lnTo>
                    <a:pt x="10954" y="261"/>
                  </a:lnTo>
                  <a:lnTo>
                    <a:pt x="9592" y="218"/>
                  </a:lnTo>
                  <a:lnTo>
                    <a:pt x="6825" y="131"/>
                  </a:lnTo>
                  <a:lnTo>
                    <a:pt x="4217" y="73"/>
                  </a:lnTo>
                  <a:lnTo>
                    <a:pt x="523" y="0"/>
                  </a:lnTo>
                  <a:close/>
                </a:path>
              </a:pathLst>
            </a:custGeom>
            <a:solidFill>
              <a:srgbClr val="FCAE6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1809;p37">
              <a:extLst>
                <a:ext uri="{FF2B5EF4-FFF2-40B4-BE49-F238E27FC236}">
                  <a16:creationId xmlns:a16="http://schemas.microsoft.com/office/drawing/2014/main" id="{EA779C69-FEC3-BD8C-9AEE-067C55EB894E}"/>
                </a:ext>
              </a:extLst>
            </p:cNvPr>
            <p:cNvSpPr/>
            <p:nvPr/>
          </p:nvSpPr>
          <p:spPr>
            <a:xfrm>
              <a:off x="3044450" y="3101450"/>
              <a:ext cx="1138475" cy="774075"/>
            </a:xfrm>
            <a:custGeom>
              <a:avLst/>
              <a:gdLst/>
              <a:ahLst/>
              <a:cxnLst/>
              <a:rect l="l" t="t" r="r" b="b"/>
              <a:pathLst>
                <a:path w="45539" h="30963" extrusionOk="0">
                  <a:moveTo>
                    <a:pt x="21545" y="0"/>
                  </a:moveTo>
                  <a:lnTo>
                    <a:pt x="20878" y="15"/>
                  </a:lnTo>
                  <a:lnTo>
                    <a:pt x="20212" y="15"/>
                  </a:lnTo>
                  <a:lnTo>
                    <a:pt x="19545" y="44"/>
                  </a:lnTo>
                  <a:lnTo>
                    <a:pt x="18893" y="73"/>
                  </a:lnTo>
                  <a:lnTo>
                    <a:pt x="18241" y="116"/>
                  </a:lnTo>
                  <a:lnTo>
                    <a:pt x="17589" y="174"/>
                  </a:lnTo>
                  <a:lnTo>
                    <a:pt x="16952" y="246"/>
                  </a:lnTo>
                  <a:lnTo>
                    <a:pt x="16314" y="319"/>
                  </a:lnTo>
                  <a:lnTo>
                    <a:pt x="15691" y="406"/>
                  </a:lnTo>
                  <a:lnTo>
                    <a:pt x="15068" y="507"/>
                  </a:lnTo>
                  <a:lnTo>
                    <a:pt x="14460" y="623"/>
                  </a:lnTo>
                  <a:lnTo>
                    <a:pt x="13866" y="754"/>
                  </a:lnTo>
                  <a:lnTo>
                    <a:pt x="13272" y="898"/>
                  </a:lnTo>
                  <a:lnTo>
                    <a:pt x="12692" y="1058"/>
                  </a:lnTo>
                  <a:lnTo>
                    <a:pt x="12127" y="1246"/>
                  </a:lnTo>
                  <a:lnTo>
                    <a:pt x="11591" y="1449"/>
                  </a:lnTo>
                  <a:lnTo>
                    <a:pt x="11055" y="1681"/>
                  </a:lnTo>
                  <a:lnTo>
                    <a:pt x="10533" y="1942"/>
                  </a:lnTo>
                  <a:lnTo>
                    <a:pt x="10041" y="2217"/>
                  </a:lnTo>
                  <a:lnTo>
                    <a:pt x="9548" y="2521"/>
                  </a:lnTo>
                  <a:lnTo>
                    <a:pt x="9085" y="2840"/>
                  </a:lnTo>
                  <a:lnTo>
                    <a:pt x="8621" y="3173"/>
                  </a:lnTo>
                  <a:lnTo>
                    <a:pt x="8172" y="3535"/>
                  </a:lnTo>
                  <a:lnTo>
                    <a:pt x="7752" y="3912"/>
                  </a:lnTo>
                  <a:lnTo>
                    <a:pt x="7331" y="4303"/>
                  </a:lnTo>
                  <a:lnTo>
                    <a:pt x="6926" y="4709"/>
                  </a:lnTo>
                  <a:lnTo>
                    <a:pt x="6535" y="5129"/>
                  </a:lnTo>
                  <a:lnTo>
                    <a:pt x="6172" y="5564"/>
                  </a:lnTo>
                  <a:lnTo>
                    <a:pt x="5796" y="6013"/>
                  </a:lnTo>
                  <a:lnTo>
                    <a:pt x="5448" y="6477"/>
                  </a:lnTo>
                  <a:lnTo>
                    <a:pt x="5115" y="6955"/>
                  </a:lnTo>
                  <a:lnTo>
                    <a:pt x="4796" y="7433"/>
                  </a:lnTo>
                  <a:lnTo>
                    <a:pt x="4477" y="7925"/>
                  </a:lnTo>
                  <a:lnTo>
                    <a:pt x="4173" y="8433"/>
                  </a:lnTo>
                  <a:lnTo>
                    <a:pt x="3898" y="8954"/>
                  </a:lnTo>
                  <a:lnTo>
                    <a:pt x="3622" y="9476"/>
                  </a:lnTo>
                  <a:lnTo>
                    <a:pt x="3347" y="9997"/>
                  </a:lnTo>
                  <a:lnTo>
                    <a:pt x="3101" y="10533"/>
                  </a:lnTo>
                  <a:lnTo>
                    <a:pt x="2854" y="11070"/>
                  </a:lnTo>
                  <a:lnTo>
                    <a:pt x="2623" y="11620"/>
                  </a:lnTo>
                  <a:lnTo>
                    <a:pt x="2405" y="12171"/>
                  </a:lnTo>
                  <a:lnTo>
                    <a:pt x="2202" y="12721"/>
                  </a:lnTo>
                  <a:lnTo>
                    <a:pt x="2000" y="13272"/>
                  </a:lnTo>
                  <a:lnTo>
                    <a:pt x="1811" y="13822"/>
                  </a:lnTo>
                  <a:lnTo>
                    <a:pt x="1637" y="14373"/>
                  </a:lnTo>
                  <a:lnTo>
                    <a:pt x="1478" y="14938"/>
                  </a:lnTo>
                  <a:lnTo>
                    <a:pt x="1319" y="15489"/>
                  </a:lnTo>
                  <a:lnTo>
                    <a:pt x="1174" y="16039"/>
                  </a:lnTo>
                  <a:lnTo>
                    <a:pt x="1029" y="16590"/>
                  </a:lnTo>
                  <a:lnTo>
                    <a:pt x="783" y="17662"/>
                  </a:lnTo>
                  <a:lnTo>
                    <a:pt x="580" y="18734"/>
                  </a:lnTo>
                  <a:lnTo>
                    <a:pt x="406" y="19763"/>
                  </a:lnTo>
                  <a:lnTo>
                    <a:pt x="261" y="20762"/>
                  </a:lnTo>
                  <a:lnTo>
                    <a:pt x="145" y="21719"/>
                  </a:lnTo>
                  <a:lnTo>
                    <a:pt x="73" y="22631"/>
                  </a:lnTo>
                  <a:lnTo>
                    <a:pt x="29" y="23486"/>
                  </a:lnTo>
                  <a:lnTo>
                    <a:pt x="0" y="24283"/>
                  </a:lnTo>
                  <a:lnTo>
                    <a:pt x="15" y="25022"/>
                  </a:lnTo>
                  <a:lnTo>
                    <a:pt x="44" y="25674"/>
                  </a:lnTo>
                  <a:lnTo>
                    <a:pt x="102" y="26239"/>
                  </a:lnTo>
                  <a:lnTo>
                    <a:pt x="145" y="26500"/>
                  </a:lnTo>
                  <a:lnTo>
                    <a:pt x="174" y="26732"/>
                  </a:lnTo>
                  <a:lnTo>
                    <a:pt x="232" y="26949"/>
                  </a:lnTo>
                  <a:lnTo>
                    <a:pt x="275" y="27123"/>
                  </a:lnTo>
                  <a:lnTo>
                    <a:pt x="333" y="27282"/>
                  </a:lnTo>
                  <a:lnTo>
                    <a:pt x="406" y="27427"/>
                  </a:lnTo>
                  <a:lnTo>
                    <a:pt x="478" y="27543"/>
                  </a:lnTo>
                  <a:lnTo>
                    <a:pt x="594" y="27659"/>
                  </a:lnTo>
                  <a:lnTo>
                    <a:pt x="725" y="27775"/>
                  </a:lnTo>
                  <a:lnTo>
                    <a:pt x="884" y="27891"/>
                  </a:lnTo>
                  <a:lnTo>
                    <a:pt x="1072" y="28021"/>
                  </a:lnTo>
                  <a:lnTo>
                    <a:pt x="1290" y="28137"/>
                  </a:lnTo>
                  <a:lnTo>
                    <a:pt x="1536" y="28239"/>
                  </a:lnTo>
                  <a:lnTo>
                    <a:pt x="1797" y="28355"/>
                  </a:lnTo>
                  <a:lnTo>
                    <a:pt x="2072" y="28470"/>
                  </a:lnTo>
                  <a:lnTo>
                    <a:pt x="2376" y="28586"/>
                  </a:lnTo>
                  <a:lnTo>
                    <a:pt x="3043" y="28804"/>
                  </a:lnTo>
                  <a:lnTo>
                    <a:pt x="3796" y="29007"/>
                  </a:lnTo>
                  <a:lnTo>
                    <a:pt x="4593" y="29224"/>
                  </a:lnTo>
                  <a:lnTo>
                    <a:pt x="5462" y="29412"/>
                  </a:lnTo>
                  <a:lnTo>
                    <a:pt x="6390" y="29601"/>
                  </a:lnTo>
                  <a:lnTo>
                    <a:pt x="7360" y="29774"/>
                  </a:lnTo>
                  <a:lnTo>
                    <a:pt x="8360" y="29948"/>
                  </a:lnTo>
                  <a:lnTo>
                    <a:pt x="9389" y="30108"/>
                  </a:lnTo>
                  <a:lnTo>
                    <a:pt x="10447" y="30253"/>
                  </a:lnTo>
                  <a:lnTo>
                    <a:pt x="11519" y="30397"/>
                  </a:lnTo>
                  <a:lnTo>
                    <a:pt x="12605" y="30513"/>
                  </a:lnTo>
                  <a:lnTo>
                    <a:pt x="13677" y="30629"/>
                  </a:lnTo>
                  <a:lnTo>
                    <a:pt x="14750" y="30716"/>
                  </a:lnTo>
                  <a:lnTo>
                    <a:pt x="15807" y="30803"/>
                  </a:lnTo>
                  <a:lnTo>
                    <a:pt x="16851" y="30861"/>
                  </a:lnTo>
                  <a:lnTo>
                    <a:pt x="17865" y="30919"/>
                  </a:lnTo>
                  <a:lnTo>
                    <a:pt x="18835" y="30948"/>
                  </a:lnTo>
                  <a:lnTo>
                    <a:pt x="19763" y="30962"/>
                  </a:lnTo>
                  <a:lnTo>
                    <a:pt x="20647" y="30962"/>
                  </a:lnTo>
                  <a:lnTo>
                    <a:pt x="21458" y="30934"/>
                  </a:lnTo>
                  <a:lnTo>
                    <a:pt x="22211" y="30890"/>
                  </a:lnTo>
                  <a:lnTo>
                    <a:pt x="22892" y="30832"/>
                  </a:lnTo>
                  <a:lnTo>
                    <a:pt x="23501" y="30745"/>
                  </a:lnTo>
                  <a:lnTo>
                    <a:pt x="23762" y="30702"/>
                  </a:lnTo>
                  <a:lnTo>
                    <a:pt x="24008" y="30644"/>
                  </a:lnTo>
                  <a:lnTo>
                    <a:pt x="24225" y="30586"/>
                  </a:lnTo>
                  <a:lnTo>
                    <a:pt x="24428" y="30513"/>
                  </a:lnTo>
                  <a:lnTo>
                    <a:pt x="24602" y="30441"/>
                  </a:lnTo>
                  <a:lnTo>
                    <a:pt x="24747" y="30368"/>
                  </a:lnTo>
                  <a:lnTo>
                    <a:pt x="24863" y="30282"/>
                  </a:lnTo>
                  <a:lnTo>
                    <a:pt x="24950" y="30195"/>
                  </a:lnTo>
                  <a:lnTo>
                    <a:pt x="25254" y="29789"/>
                  </a:lnTo>
                  <a:lnTo>
                    <a:pt x="25587" y="29354"/>
                  </a:lnTo>
                  <a:lnTo>
                    <a:pt x="25949" y="28876"/>
                  </a:lnTo>
                  <a:lnTo>
                    <a:pt x="26355" y="28383"/>
                  </a:lnTo>
                  <a:lnTo>
                    <a:pt x="26775" y="27876"/>
                  </a:lnTo>
                  <a:lnTo>
                    <a:pt x="27239" y="27355"/>
                  </a:lnTo>
                  <a:lnTo>
                    <a:pt x="27485" y="27108"/>
                  </a:lnTo>
                  <a:lnTo>
                    <a:pt x="27746" y="26862"/>
                  </a:lnTo>
                  <a:lnTo>
                    <a:pt x="28007" y="26616"/>
                  </a:lnTo>
                  <a:lnTo>
                    <a:pt x="28297" y="26384"/>
                  </a:lnTo>
                  <a:lnTo>
                    <a:pt x="28572" y="26152"/>
                  </a:lnTo>
                  <a:lnTo>
                    <a:pt x="28876" y="25935"/>
                  </a:lnTo>
                  <a:lnTo>
                    <a:pt x="29195" y="25732"/>
                  </a:lnTo>
                  <a:lnTo>
                    <a:pt x="29514" y="25529"/>
                  </a:lnTo>
                  <a:lnTo>
                    <a:pt x="29847" y="25355"/>
                  </a:lnTo>
                  <a:lnTo>
                    <a:pt x="30195" y="25181"/>
                  </a:lnTo>
                  <a:lnTo>
                    <a:pt x="30557" y="25037"/>
                  </a:lnTo>
                  <a:lnTo>
                    <a:pt x="30934" y="24906"/>
                  </a:lnTo>
                  <a:lnTo>
                    <a:pt x="31325" y="24790"/>
                  </a:lnTo>
                  <a:lnTo>
                    <a:pt x="31730" y="24703"/>
                  </a:lnTo>
                  <a:lnTo>
                    <a:pt x="32136" y="24631"/>
                  </a:lnTo>
                  <a:lnTo>
                    <a:pt x="32571" y="24573"/>
                  </a:lnTo>
                  <a:lnTo>
                    <a:pt x="33020" y="24558"/>
                  </a:lnTo>
                  <a:lnTo>
                    <a:pt x="33484" y="24558"/>
                  </a:lnTo>
                  <a:lnTo>
                    <a:pt x="33962" y="24587"/>
                  </a:lnTo>
                  <a:lnTo>
                    <a:pt x="34454" y="24645"/>
                  </a:lnTo>
                  <a:lnTo>
                    <a:pt x="34701" y="24674"/>
                  </a:lnTo>
                  <a:lnTo>
                    <a:pt x="34947" y="24660"/>
                  </a:lnTo>
                  <a:lnTo>
                    <a:pt x="35208" y="24616"/>
                  </a:lnTo>
                  <a:lnTo>
                    <a:pt x="35454" y="24544"/>
                  </a:lnTo>
                  <a:lnTo>
                    <a:pt x="35715" y="24443"/>
                  </a:lnTo>
                  <a:lnTo>
                    <a:pt x="35961" y="24327"/>
                  </a:lnTo>
                  <a:lnTo>
                    <a:pt x="36207" y="24167"/>
                  </a:lnTo>
                  <a:lnTo>
                    <a:pt x="36468" y="23993"/>
                  </a:lnTo>
                  <a:lnTo>
                    <a:pt x="36714" y="23791"/>
                  </a:lnTo>
                  <a:lnTo>
                    <a:pt x="36961" y="23559"/>
                  </a:lnTo>
                  <a:lnTo>
                    <a:pt x="37207" y="23312"/>
                  </a:lnTo>
                  <a:lnTo>
                    <a:pt x="37453" y="23037"/>
                  </a:lnTo>
                  <a:lnTo>
                    <a:pt x="37700" y="22747"/>
                  </a:lnTo>
                  <a:lnTo>
                    <a:pt x="37946" y="22443"/>
                  </a:lnTo>
                  <a:lnTo>
                    <a:pt x="38192" y="22110"/>
                  </a:lnTo>
                  <a:lnTo>
                    <a:pt x="38439" y="21762"/>
                  </a:lnTo>
                  <a:lnTo>
                    <a:pt x="38685" y="21400"/>
                  </a:lnTo>
                  <a:lnTo>
                    <a:pt x="38917" y="21023"/>
                  </a:lnTo>
                  <a:lnTo>
                    <a:pt x="39163" y="20632"/>
                  </a:lnTo>
                  <a:lnTo>
                    <a:pt x="39395" y="20226"/>
                  </a:lnTo>
                  <a:lnTo>
                    <a:pt x="39859" y="19372"/>
                  </a:lnTo>
                  <a:lnTo>
                    <a:pt x="40308" y="18488"/>
                  </a:lnTo>
                  <a:lnTo>
                    <a:pt x="40757" y="17560"/>
                  </a:lnTo>
                  <a:lnTo>
                    <a:pt x="41177" y="16604"/>
                  </a:lnTo>
                  <a:lnTo>
                    <a:pt x="41597" y="15633"/>
                  </a:lnTo>
                  <a:lnTo>
                    <a:pt x="42003" y="14648"/>
                  </a:lnTo>
                  <a:lnTo>
                    <a:pt x="42380" y="13663"/>
                  </a:lnTo>
                  <a:lnTo>
                    <a:pt x="42756" y="12692"/>
                  </a:lnTo>
                  <a:lnTo>
                    <a:pt x="43104" y="11721"/>
                  </a:lnTo>
                  <a:lnTo>
                    <a:pt x="43437" y="10780"/>
                  </a:lnTo>
                  <a:lnTo>
                    <a:pt x="44046" y="8998"/>
                  </a:lnTo>
                  <a:lnTo>
                    <a:pt x="44553" y="7389"/>
                  </a:lnTo>
                  <a:lnTo>
                    <a:pt x="44973" y="6027"/>
                  </a:lnTo>
                  <a:lnTo>
                    <a:pt x="45277" y="4984"/>
                  </a:lnTo>
                  <a:lnTo>
                    <a:pt x="45538" y="4057"/>
                  </a:lnTo>
                  <a:lnTo>
                    <a:pt x="44669" y="3796"/>
                  </a:lnTo>
                  <a:lnTo>
                    <a:pt x="43626" y="3492"/>
                  </a:lnTo>
                  <a:lnTo>
                    <a:pt x="42249" y="3115"/>
                  </a:lnTo>
                  <a:lnTo>
                    <a:pt x="40568" y="2695"/>
                  </a:lnTo>
                  <a:lnTo>
                    <a:pt x="39627" y="2463"/>
                  </a:lnTo>
                  <a:lnTo>
                    <a:pt x="38613" y="2217"/>
                  </a:lnTo>
                  <a:lnTo>
                    <a:pt x="37555" y="1985"/>
                  </a:lnTo>
                  <a:lnTo>
                    <a:pt x="36439" y="1753"/>
                  </a:lnTo>
                  <a:lnTo>
                    <a:pt x="35280" y="1521"/>
                  </a:lnTo>
                  <a:lnTo>
                    <a:pt x="34078" y="1290"/>
                  </a:lnTo>
                  <a:lnTo>
                    <a:pt x="32846" y="1072"/>
                  </a:lnTo>
                  <a:lnTo>
                    <a:pt x="31571" y="869"/>
                  </a:lnTo>
                  <a:lnTo>
                    <a:pt x="30282" y="681"/>
                  </a:lnTo>
                  <a:lnTo>
                    <a:pt x="28963" y="507"/>
                  </a:lnTo>
                  <a:lnTo>
                    <a:pt x="27630" y="348"/>
                  </a:lnTo>
                  <a:lnTo>
                    <a:pt x="26283" y="217"/>
                  </a:lnTo>
                  <a:lnTo>
                    <a:pt x="24921" y="131"/>
                  </a:lnTo>
                  <a:lnTo>
                    <a:pt x="23573" y="58"/>
                  </a:lnTo>
                  <a:lnTo>
                    <a:pt x="22226" y="15"/>
                  </a:lnTo>
                  <a:lnTo>
                    <a:pt x="21545" y="0"/>
                  </a:lnTo>
                  <a:close/>
                </a:path>
              </a:pathLst>
            </a:custGeom>
            <a:solidFill>
              <a:srgbClr val="434343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1810;p37">
              <a:extLst>
                <a:ext uri="{FF2B5EF4-FFF2-40B4-BE49-F238E27FC236}">
                  <a16:creationId xmlns:a16="http://schemas.microsoft.com/office/drawing/2014/main" id="{E1656E07-AE47-A13B-D711-6F1459F7C3B2}"/>
                </a:ext>
              </a:extLst>
            </p:cNvPr>
            <p:cNvSpPr/>
            <p:nvPr/>
          </p:nvSpPr>
          <p:spPr>
            <a:xfrm>
              <a:off x="3430575" y="2198425"/>
              <a:ext cx="386150" cy="846175"/>
            </a:xfrm>
            <a:custGeom>
              <a:avLst/>
              <a:gdLst/>
              <a:ahLst/>
              <a:cxnLst/>
              <a:rect l="l" t="t" r="r" b="b"/>
              <a:pathLst>
                <a:path w="15446" h="33847" extrusionOk="0">
                  <a:moveTo>
                    <a:pt x="6737" y="1"/>
                  </a:moveTo>
                  <a:lnTo>
                    <a:pt x="2173" y="189"/>
                  </a:lnTo>
                  <a:lnTo>
                    <a:pt x="2159" y="305"/>
                  </a:lnTo>
                  <a:lnTo>
                    <a:pt x="2159" y="537"/>
                  </a:lnTo>
                  <a:lnTo>
                    <a:pt x="2159" y="1305"/>
                  </a:lnTo>
                  <a:lnTo>
                    <a:pt x="2202" y="3898"/>
                  </a:lnTo>
                  <a:lnTo>
                    <a:pt x="2231" y="5637"/>
                  </a:lnTo>
                  <a:lnTo>
                    <a:pt x="2246" y="7578"/>
                  </a:lnTo>
                  <a:lnTo>
                    <a:pt x="2231" y="9679"/>
                  </a:lnTo>
                  <a:lnTo>
                    <a:pt x="2202" y="11896"/>
                  </a:lnTo>
                  <a:lnTo>
                    <a:pt x="2173" y="13026"/>
                  </a:lnTo>
                  <a:lnTo>
                    <a:pt x="2144" y="14171"/>
                  </a:lnTo>
                  <a:lnTo>
                    <a:pt x="2086" y="15315"/>
                  </a:lnTo>
                  <a:lnTo>
                    <a:pt x="2029" y="16460"/>
                  </a:lnTo>
                  <a:lnTo>
                    <a:pt x="1956" y="17576"/>
                  </a:lnTo>
                  <a:lnTo>
                    <a:pt x="1869" y="18691"/>
                  </a:lnTo>
                  <a:lnTo>
                    <a:pt x="1768" y="19763"/>
                  </a:lnTo>
                  <a:lnTo>
                    <a:pt x="1652" y="20821"/>
                  </a:lnTo>
                  <a:lnTo>
                    <a:pt x="1521" y="21835"/>
                  </a:lnTo>
                  <a:lnTo>
                    <a:pt x="1362" y="22806"/>
                  </a:lnTo>
                  <a:lnTo>
                    <a:pt x="1188" y="23719"/>
                  </a:lnTo>
                  <a:lnTo>
                    <a:pt x="1000" y="24588"/>
                  </a:lnTo>
                  <a:lnTo>
                    <a:pt x="898" y="24994"/>
                  </a:lnTo>
                  <a:lnTo>
                    <a:pt x="782" y="25371"/>
                  </a:lnTo>
                  <a:lnTo>
                    <a:pt x="667" y="25747"/>
                  </a:lnTo>
                  <a:lnTo>
                    <a:pt x="551" y="26109"/>
                  </a:lnTo>
                  <a:lnTo>
                    <a:pt x="420" y="26443"/>
                  </a:lnTo>
                  <a:lnTo>
                    <a:pt x="290" y="26747"/>
                  </a:lnTo>
                  <a:lnTo>
                    <a:pt x="145" y="27037"/>
                  </a:lnTo>
                  <a:lnTo>
                    <a:pt x="0" y="27312"/>
                  </a:lnTo>
                  <a:lnTo>
                    <a:pt x="217" y="27529"/>
                  </a:lnTo>
                  <a:lnTo>
                    <a:pt x="826" y="28109"/>
                  </a:lnTo>
                  <a:lnTo>
                    <a:pt x="1739" y="28964"/>
                  </a:lnTo>
                  <a:lnTo>
                    <a:pt x="2275" y="29456"/>
                  </a:lnTo>
                  <a:lnTo>
                    <a:pt x="2869" y="29992"/>
                  </a:lnTo>
                  <a:lnTo>
                    <a:pt x="3506" y="30529"/>
                  </a:lnTo>
                  <a:lnTo>
                    <a:pt x="4158" y="31079"/>
                  </a:lnTo>
                  <a:lnTo>
                    <a:pt x="4839" y="31630"/>
                  </a:lnTo>
                  <a:lnTo>
                    <a:pt x="5520" y="32151"/>
                  </a:lnTo>
                  <a:lnTo>
                    <a:pt x="6187" y="32658"/>
                  </a:lnTo>
                  <a:lnTo>
                    <a:pt x="6853" y="33107"/>
                  </a:lnTo>
                  <a:lnTo>
                    <a:pt x="7186" y="33325"/>
                  </a:lnTo>
                  <a:lnTo>
                    <a:pt x="7505" y="33513"/>
                  </a:lnTo>
                  <a:lnTo>
                    <a:pt x="7810" y="33687"/>
                  </a:lnTo>
                  <a:lnTo>
                    <a:pt x="8114" y="33846"/>
                  </a:lnTo>
                  <a:lnTo>
                    <a:pt x="8317" y="33644"/>
                  </a:lnTo>
                  <a:lnTo>
                    <a:pt x="8867" y="33050"/>
                  </a:lnTo>
                  <a:lnTo>
                    <a:pt x="9258" y="32629"/>
                  </a:lnTo>
                  <a:lnTo>
                    <a:pt x="9708" y="32122"/>
                  </a:lnTo>
                  <a:lnTo>
                    <a:pt x="10200" y="31543"/>
                  </a:lnTo>
                  <a:lnTo>
                    <a:pt x="10736" y="30905"/>
                  </a:lnTo>
                  <a:lnTo>
                    <a:pt x="11316" y="30195"/>
                  </a:lnTo>
                  <a:lnTo>
                    <a:pt x="11910" y="29427"/>
                  </a:lnTo>
                  <a:lnTo>
                    <a:pt x="12518" y="28616"/>
                  </a:lnTo>
                  <a:lnTo>
                    <a:pt x="13127" y="27747"/>
                  </a:lnTo>
                  <a:lnTo>
                    <a:pt x="13735" y="26848"/>
                  </a:lnTo>
                  <a:lnTo>
                    <a:pt x="14329" y="25907"/>
                  </a:lnTo>
                  <a:lnTo>
                    <a:pt x="14619" y="25428"/>
                  </a:lnTo>
                  <a:lnTo>
                    <a:pt x="14909" y="24936"/>
                  </a:lnTo>
                  <a:lnTo>
                    <a:pt x="15184" y="24443"/>
                  </a:lnTo>
                  <a:lnTo>
                    <a:pt x="15445" y="23951"/>
                  </a:lnTo>
                  <a:lnTo>
                    <a:pt x="15112" y="23313"/>
                  </a:lnTo>
                  <a:lnTo>
                    <a:pt x="14735" y="22560"/>
                  </a:lnTo>
                  <a:lnTo>
                    <a:pt x="14242" y="21546"/>
                  </a:lnTo>
                  <a:lnTo>
                    <a:pt x="13663" y="20314"/>
                  </a:lnTo>
                  <a:lnTo>
                    <a:pt x="12996" y="18880"/>
                  </a:lnTo>
                  <a:lnTo>
                    <a:pt x="12287" y="17271"/>
                  </a:lnTo>
                  <a:lnTo>
                    <a:pt x="11533" y="15533"/>
                  </a:lnTo>
                  <a:lnTo>
                    <a:pt x="11156" y="14620"/>
                  </a:lnTo>
                  <a:lnTo>
                    <a:pt x="10765" y="13678"/>
                  </a:lnTo>
                  <a:lnTo>
                    <a:pt x="10388" y="12722"/>
                  </a:lnTo>
                  <a:lnTo>
                    <a:pt x="10012" y="11751"/>
                  </a:lnTo>
                  <a:lnTo>
                    <a:pt x="9635" y="10766"/>
                  </a:lnTo>
                  <a:lnTo>
                    <a:pt x="9273" y="9766"/>
                  </a:lnTo>
                  <a:lnTo>
                    <a:pt x="8925" y="8752"/>
                  </a:lnTo>
                  <a:lnTo>
                    <a:pt x="8592" y="7752"/>
                  </a:lnTo>
                  <a:lnTo>
                    <a:pt x="8273" y="6738"/>
                  </a:lnTo>
                  <a:lnTo>
                    <a:pt x="7983" y="5738"/>
                  </a:lnTo>
                  <a:lnTo>
                    <a:pt x="7694" y="4739"/>
                  </a:lnTo>
                  <a:lnTo>
                    <a:pt x="7447" y="3753"/>
                  </a:lnTo>
                  <a:lnTo>
                    <a:pt x="7215" y="2783"/>
                  </a:lnTo>
                  <a:lnTo>
                    <a:pt x="7027" y="1826"/>
                  </a:lnTo>
                  <a:lnTo>
                    <a:pt x="6868" y="899"/>
                  </a:lnTo>
                  <a:lnTo>
                    <a:pt x="6737" y="1"/>
                  </a:lnTo>
                  <a:close/>
                </a:path>
              </a:pathLst>
            </a:custGeom>
            <a:solidFill>
              <a:srgbClr val="5492C4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1811;p37">
              <a:extLst>
                <a:ext uri="{FF2B5EF4-FFF2-40B4-BE49-F238E27FC236}">
                  <a16:creationId xmlns:a16="http://schemas.microsoft.com/office/drawing/2014/main" id="{F9D65671-A367-36E6-A7D8-C54C4169C495}"/>
                </a:ext>
              </a:extLst>
            </p:cNvPr>
            <p:cNvSpPr/>
            <p:nvPr/>
          </p:nvSpPr>
          <p:spPr>
            <a:xfrm>
              <a:off x="3425500" y="1975675"/>
              <a:ext cx="272400" cy="316950"/>
            </a:xfrm>
            <a:custGeom>
              <a:avLst/>
              <a:gdLst/>
              <a:ahLst/>
              <a:cxnLst/>
              <a:rect l="l" t="t" r="r" b="b"/>
              <a:pathLst>
                <a:path w="10896" h="12678" extrusionOk="0">
                  <a:moveTo>
                    <a:pt x="3173" y="0"/>
                  </a:moveTo>
                  <a:lnTo>
                    <a:pt x="0" y="9302"/>
                  </a:lnTo>
                  <a:lnTo>
                    <a:pt x="102" y="9490"/>
                  </a:lnTo>
                  <a:lnTo>
                    <a:pt x="218" y="9693"/>
                  </a:lnTo>
                  <a:lnTo>
                    <a:pt x="377" y="9968"/>
                  </a:lnTo>
                  <a:lnTo>
                    <a:pt x="594" y="10273"/>
                  </a:lnTo>
                  <a:lnTo>
                    <a:pt x="841" y="10620"/>
                  </a:lnTo>
                  <a:lnTo>
                    <a:pt x="1145" y="10968"/>
                  </a:lnTo>
                  <a:lnTo>
                    <a:pt x="1319" y="11157"/>
                  </a:lnTo>
                  <a:lnTo>
                    <a:pt x="1493" y="11330"/>
                  </a:lnTo>
                  <a:lnTo>
                    <a:pt x="1681" y="11504"/>
                  </a:lnTo>
                  <a:lnTo>
                    <a:pt x="1884" y="11678"/>
                  </a:lnTo>
                  <a:lnTo>
                    <a:pt x="2101" y="11838"/>
                  </a:lnTo>
                  <a:lnTo>
                    <a:pt x="2333" y="11982"/>
                  </a:lnTo>
                  <a:lnTo>
                    <a:pt x="2565" y="12127"/>
                  </a:lnTo>
                  <a:lnTo>
                    <a:pt x="2811" y="12258"/>
                  </a:lnTo>
                  <a:lnTo>
                    <a:pt x="3072" y="12374"/>
                  </a:lnTo>
                  <a:lnTo>
                    <a:pt x="3347" y="12475"/>
                  </a:lnTo>
                  <a:lnTo>
                    <a:pt x="3637" y="12562"/>
                  </a:lnTo>
                  <a:lnTo>
                    <a:pt x="3927" y="12620"/>
                  </a:lnTo>
                  <a:lnTo>
                    <a:pt x="4231" y="12663"/>
                  </a:lnTo>
                  <a:lnTo>
                    <a:pt x="4550" y="12678"/>
                  </a:lnTo>
                  <a:lnTo>
                    <a:pt x="4883" y="12663"/>
                  </a:lnTo>
                  <a:lnTo>
                    <a:pt x="5231" y="12634"/>
                  </a:lnTo>
                  <a:lnTo>
                    <a:pt x="5578" y="12562"/>
                  </a:lnTo>
                  <a:lnTo>
                    <a:pt x="5941" y="12475"/>
                  </a:lnTo>
                  <a:lnTo>
                    <a:pt x="6303" y="12345"/>
                  </a:lnTo>
                  <a:lnTo>
                    <a:pt x="6651" y="12200"/>
                  </a:lnTo>
                  <a:lnTo>
                    <a:pt x="6984" y="12040"/>
                  </a:lnTo>
                  <a:lnTo>
                    <a:pt x="7303" y="11867"/>
                  </a:lnTo>
                  <a:lnTo>
                    <a:pt x="7592" y="11678"/>
                  </a:lnTo>
                  <a:lnTo>
                    <a:pt x="7868" y="11475"/>
                  </a:lnTo>
                  <a:lnTo>
                    <a:pt x="8143" y="11258"/>
                  </a:lnTo>
                  <a:lnTo>
                    <a:pt x="8389" y="11041"/>
                  </a:lnTo>
                  <a:lnTo>
                    <a:pt x="8621" y="10809"/>
                  </a:lnTo>
                  <a:lnTo>
                    <a:pt x="8853" y="10563"/>
                  </a:lnTo>
                  <a:lnTo>
                    <a:pt x="9056" y="10316"/>
                  </a:lnTo>
                  <a:lnTo>
                    <a:pt x="9259" y="10070"/>
                  </a:lnTo>
                  <a:lnTo>
                    <a:pt x="9432" y="9809"/>
                  </a:lnTo>
                  <a:lnTo>
                    <a:pt x="9606" y="9563"/>
                  </a:lnTo>
                  <a:lnTo>
                    <a:pt x="9766" y="9302"/>
                  </a:lnTo>
                  <a:lnTo>
                    <a:pt x="9911" y="9056"/>
                  </a:lnTo>
                  <a:lnTo>
                    <a:pt x="10157" y="8563"/>
                  </a:lnTo>
                  <a:lnTo>
                    <a:pt x="10374" y="8099"/>
                  </a:lnTo>
                  <a:lnTo>
                    <a:pt x="10548" y="7665"/>
                  </a:lnTo>
                  <a:lnTo>
                    <a:pt x="10678" y="7288"/>
                  </a:lnTo>
                  <a:lnTo>
                    <a:pt x="10780" y="6969"/>
                  </a:lnTo>
                  <a:lnTo>
                    <a:pt x="10838" y="6738"/>
                  </a:lnTo>
                  <a:lnTo>
                    <a:pt x="10896" y="6535"/>
                  </a:lnTo>
                  <a:lnTo>
                    <a:pt x="7332" y="1580"/>
                  </a:lnTo>
                  <a:lnTo>
                    <a:pt x="3173" y="0"/>
                  </a:lnTo>
                  <a:close/>
                </a:path>
              </a:pathLst>
            </a:custGeom>
            <a:solidFill>
              <a:srgbClr val="5492C4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1812;p37">
              <a:extLst>
                <a:ext uri="{FF2B5EF4-FFF2-40B4-BE49-F238E27FC236}">
                  <a16:creationId xmlns:a16="http://schemas.microsoft.com/office/drawing/2014/main" id="{37D3444F-CA23-A81C-C86E-A2479E60719D}"/>
                </a:ext>
              </a:extLst>
            </p:cNvPr>
            <p:cNvSpPr/>
            <p:nvPr/>
          </p:nvSpPr>
          <p:spPr>
            <a:xfrm>
              <a:off x="3251275" y="2029650"/>
              <a:ext cx="263350" cy="239800"/>
            </a:xfrm>
            <a:custGeom>
              <a:avLst/>
              <a:gdLst/>
              <a:ahLst/>
              <a:cxnLst/>
              <a:rect l="l" t="t" r="r" b="b"/>
              <a:pathLst>
                <a:path w="10534" h="9592" extrusionOk="0">
                  <a:moveTo>
                    <a:pt x="1217" y="0"/>
                  </a:moveTo>
                  <a:lnTo>
                    <a:pt x="913" y="15"/>
                  </a:lnTo>
                  <a:lnTo>
                    <a:pt x="638" y="29"/>
                  </a:lnTo>
                  <a:lnTo>
                    <a:pt x="406" y="73"/>
                  </a:lnTo>
                  <a:lnTo>
                    <a:pt x="218" y="116"/>
                  </a:lnTo>
                  <a:lnTo>
                    <a:pt x="145" y="145"/>
                  </a:lnTo>
                  <a:lnTo>
                    <a:pt x="87" y="188"/>
                  </a:lnTo>
                  <a:lnTo>
                    <a:pt x="44" y="232"/>
                  </a:lnTo>
                  <a:lnTo>
                    <a:pt x="15" y="275"/>
                  </a:lnTo>
                  <a:lnTo>
                    <a:pt x="0" y="319"/>
                  </a:lnTo>
                  <a:lnTo>
                    <a:pt x="15" y="377"/>
                  </a:lnTo>
                  <a:lnTo>
                    <a:pt x="44" y="507"/>
                  </a:lnTo>
                  <a:lnTo>
                    <a:pt x="102" y="681"/>
                  </a:lnTo>
                  <a:lnTo>
                    <a:pt x="189" y="898"/>
                  </a:lnTo>
                  <a:lnTo>
                    <a:pt x="304" y="1145"/>
                  </a:lnTo>
                  <a:lnTo>
                    <a:pt x="609" y="1739"/>
                  </a:lnTo>
                  <a:lnTo>
                    <a:pt x="985" y="2449"/>
                  </a:lnTo>
                  <a:lnTo>
                    <a:pt x="1435" y="3217"/>
                  </a:lnTo>
                  <a:lnTo>
                    <a:pt x="1942" y="4057"/>
                  </a:lnTo>
                  <a:lnTo>
                    <a:pt x="2492" y="4912"/>
                  </a:lnTo>
                  <a:lnTo>
                    <a:pt x="3072" y="5767"/>
                  </a:lnTo>
                  <a:lnTo>
                    <a:pt x="3666" y="6592"/>
                  </a:lnTo>
                  <a:lnTo>
                    <a:pt x="3970" y="6998"/>
                  </a:lnTo>
                  <a:lnTo>
                    <a:pt x="4260" y="7375"/>
                  </a:lnTo>
                  <a:lnTo>
                    <a:pt x="4564" y="7737"/>
                  </a:lnTo>
                  <a:lnTo>
                    <a:pt x="4854" y="8070"/>
                  </a:lnTo>
                  <a:lnTo>
                    <a:pt x="5129" y="8389"/>
                  </a:lnTo>
                  <a:lnTo>
                    <a:pt x="5419" y="8679"/>
                  </a:lnTo>
                  <a:lnTo>
                    <a:pt x="5680" y="8925"/>
                  </a:lnTo>
                  <a:lnTo>
                    <a:pt x="5941" y="9142"/>
                  </a:lnTo>
                  <a:lnTo>
                    <a:pt x="6187" y="9316"/>
                  </a:lnTo>
                  <a:lnTo>
                    <a:pt x="6419" y="9461"/>
                  </a:lnTo>
                  <a:lnTo>
                    <a:pt x="6535" y="9505"/>
                  </a:lnTo>
                  <a:lnTo>
                    <a:pt x="6636" y="9548"/>
                  </a:lnTo>
                  <a:lnTo>
                    <a:pt x="6737" y="9577"/>
                  </a:lnTo>
                  <a:lnTo>
                    <a:pt x="6839" y="9592"/>
                  </a:lnTo>
                  <a:lnTo>
                    <a:pt x="6926" y="9592"/>
                  </a:lnTo>
                  <a:lnTo>
                    <a:pt x="7013" y="9577"/>
                  </a:lnTo>
                  <a:lnTo>
                    <a:pt x="7100" y="9563"/>
                  </a:lnTo>
                  <a:lnTo>
                    <a:pt x="7172" y="9519"/>
                  </a:lnTo>
                  <a:lnTo>
                    <a:pt x="7317" y="9403"/>
                  </a:lnTo>
                  <a:lnTo>
                    <a:pt x="7476" y="9258"/>
                  </a:lnTo>
                  <a:lnTo>
                    <a:pt x="7621" y="9085"/>
                  </a:lnTo>
                  <a:lnTo>
                    <a:pt x="7781" y="8882"/>
                  </a:lnTo>
                  <a:lnTo>
                    <a:pt x="7926" y="8635"/>
                  </a:lnTo>
                  <a:lnTo>
                    <a:pt x="8070" y="8389"/>
                  </a:lnTo>
                  <a:lnTo>
                    <a:pt x="8215" y="8099"/>
                  </a:lnTo>
                  <a:lnTo>
                    <a:pt x="8375" y="7795"/>
                  </a:lnTo>
                  <a:lnTo>
                    <a:pt x="8650" y="7158"/>
                  </a:lnTo>
                  <a:lnTo>
                    <a:pt x="8940" y="6448"/>
                  </a:lnTo>
                  <a:lnTo>
                    <a:pt x="9201" y="5723"/>
                  </a:lnTo>
                  <a:lnTo>
                    <a:pt x="9447" y="4984"/>
                  </a:lnTo>
                  <a:lnTo>
                    <a:pt x="9679" y="4260"/>
                  </a:lnTo>
                  <a:lnTo>
                    <a:pt x="9896" y="3579"/>
                  </a:lnTo>
                  <a:lnTo>
                    <a:pt x="10229" y="2362"/>
                  </a:lnTo>
                  <a:lnTo>
                    <a:pt x="10461" y="1521"/>
                  </a:lnTo>
                  <a:lnTo>
                    <a:pt x="10533" y="1203"/>
                  </a:lnTo>
                  <a:lnTo>
                    <a:pt x="10084" y="1116"/>
                  </a:lnTo>
                  <a:lnTo>
                    <a:pt x="8867" y="913"/>
                  </a:lnTo>
                  <a:lnTo>
                    <a:pt x="7158" y="623"/>
                  </a:lnTo>
                  <a:lnTo>
                    <a:pt x="6187" y="478"/>
                  </a:lnTo>
                  <a:lnTo>
                    <a:pt x="5202" y="348"/>
                  </a:lnTo>
                  <a:lnTo>
                    <a:pt x="4216" y="217"/>
                  </a:lnTo>
                  <a:lnTo>
                    <a:pt x="3260" y="116"/>
                  </a:lnTo>
                  <a:lnTo>
                    <a:pt x="2362" y="44"/>
                  </a:lnTo>
                  <a:lnTo>
                    <a:pt x="1956" y="15"/>
                  </a:lnTo>
                  <a:lnTo>
                    <a:pt x="1565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1813;p37">
              <a:extLst>
                <a:ext uri="{FF2B5EF4-FFF2-40B4-BE49-F238E27FC236}">
                  <a16:creationId xmlns:a16="http://schemas.microsoft.com/office/drawing/2014/main" id="{2701B402-8EA1-133A-FCD1-31C523859C26}"/>
                </a:ext>
              </a:extLst>
            </p:cNvPr>
            <p:cNvSpPr/>
            <p:nvPr/>
          </p:nvSpPr>
          <p:spPr>
            <a:xfrm>
              <a:off x="2834725" y="4588700"/>
              <a:ext cx="746175" cy="175350"/>
            </a:xfrm>
            <a:custGeom>
              <a:avLst/>
              <a:gdLst/>
              <a:ahLst/>
              <a:cxnLst/>
              <a:rect l="l" t="t" r="r" b="b"/>
              <a:pathLst>
                <a:path w="29847" h="7014" extrusionOk="0">
                  <a:moveTo>
                    <a:pt x="0" y="1"/>
                  </a:moveTo>
                  <a:lnTo>
                    <a:pt x="160" y="421"/>
                  </a:lnTo>
                  <a:lnTo>
                    <a:pt x="348" y="827"/>
                  </a:lnTo>
                  <a:lnTo>
                    <a:pt x="536" y="1218"/>
                  </a:lnTo>
                  <a:lnTo>
                    <a:pt x="739" y="1609"/>
                  </a:lnTo>
                  <a:lnTo>
                    <a:pt x="942" y="1986"/>
                  </a:lnTo>
                  <a:lnTo>
                    <a:pt x="1159" y="2348"/>
                  </a:lnTo>
                  <a:lnTo>
                    <a:pt x="1391" y="2710"/>
                  </a:lnTo>
                  <a:lnTo>
                    <a:pt x="1608" y="3029"/>
                  </a:lnTo>
                  <a:lnTo>
                    <a:pt x="1840" y="3348"/>
                  </a:lnTo>
                  <a:lnTo>
                    <a:pt x="2072" y="3652"/>
                  </a:lnTo>
                  <a:lnTo>
                    <a:pt x="2304" y="3927"/>
                  </a:lnTo>
                  <a:lnTo>
                    <a:pt x="2536" y="4173"/>
                  </a:lnTo>
                  <a:lnTo>
                    <a:pt x="2768" y="4405"/>
                  </a:lnTo>
                  <a:lnTo>
                    <a:pt x="2999" y="4608"/>
                  </a:lnTo>
                  <a:lnTo>
                    <a:pt x="3231" y="4796"/>
                  </a:lnTo>
                  <a:lnTo>
                    <a:pt x="3449" y="4956"/>
                  </a:lnTo>
                  <a:lnTo>
                    <a:pt x="3709" y="5115"/>
                  </a:lnTo>
                  <a:lnTo>
                    <a:pt x="4014" y="5275"/>
                  </a:lnTo>
                  <a:lnTo>
                    <a:pt x="4318" y="5419"/>
                  </a:lnTo>
                  <a:lnTo>
                    <a:pt x="4651" y="5564"/>
                  </a:lnTo>
                  <a:lnTo>
                    <a:pt x="4999" y="5695"/>
                  </a:lnTo>
                  <a:lnTo>
                    <a:pt x="5361" y="5825"/>
                  </a:lnTo>
                  <a:lnTo>
                    <a:pt x="5752" y="5941"/>
                  </a:lnTo>
                  <a:lnTo>
                    <a:pt x="6143" y="6057"/>
                  </a:lnTo>
                  <a:lnTo>
                    <a:pt x="6564" y="6173"/>
                  </a:lnTo>
                  <a:lnTo>
                    <a:pt x="6984" y="6260"/>
                  </a:lnTo>
                  <a:lnTo>
                    <a:pt x="7433" y="6361"/>
                  </a:lnTo>
                  <a:lnTo>
                    <a:pt x="7882" y="6448"/>
                  </a:lnTo>
                  <a:lnTo>
                    <a:pt x="8824" y="6608"/>
                  </a:lnTo>
                  <a:lnTo>
                    <a:pt x="9809" y="6738"/>
                  </a:lnTo>
                  <a:lnTo>
                    <a:pt x="10838" y="6839"/>
                  </a:lnTo>
                  <a:lnTo>
                    <a:pt x="11881" y="6912"/>
                  </a:lnTo>
                  <a:lnTo>
                    <a:pt x="12953" y="6970"/>
                  </a:lnTo>
                  <a:lnTo>
                    <a:pt x="14040" y="6999"/>
                  </a:lnTo>
                  <a:lnTo>
                    <a:pt x="15141" y="7013"/>
                  </a:lnTo>
                  <a:lnTo>
                    <a:pt x="16242" y="6999"/>
                  </a:lnTo>
                  <a:lnTo>
                    <a:pt x="17343" y="6970"/>
                  </a:lnTo>
                  <a:lnTo>
                    <a:pt x="18444" y="6897"/>
                  </a:lnTo>
                  <a:lnTo>
                    <a:pt x="19516" y="6825"/>
                  </a:lnTo>
                  <a:lnTo>
                    <a:pt x="20574" y="6723"/>
                  </a:lnTo>
                  <a:lnTo>
                    <a:pt x="21603" y="6608"/>
                  </a:lnTo>
                  <a:lnTo>
                    <a:pt x="22603" y="6463"/>
                  </a:lnTo>
                  <a:lnTo>
                    <a:pt x="23544" y="6303"/>
                  </a:lnTo>
                  <a:lnTo>
                    <a:pt x="24457" y="6115"/>
                  </a:lnTo>
                  <a:lnTo>
                    <a:pt x="25312" y="5912"/>
                  </a:lnTo>
                  <a:lnTo>
                    <a:pt x="26109" y="5695"/>
                  </a:lnTo>
                  <a:lnTo>
                    <a:pt x="26486" y="5579"/>
                  </a:lnTo>
                  <a:lnTo>
                    <a:pt x="26833" y="5463"/>
                  </a:lnTo>
                  <a:lnTo>
                    <a:pt x="27181" y="5347"/>
                  </a:lnTo>
                  <a:lnTo>
                    <a:pt x="27500" y="5217"/>
                  </a:lnTo>
                  <a:lnTo>
                    <a:pt x="27790" y="5086"/>
                  </a:lnTo>
                  <a:lnTo>
                    <a:pt x="28079" y="4941"/>
                  </a:lnTo>
                  <a:lnTo>
                    <a:pt x="28326" y="4811"/>
                  </a:lnTo>
                  <a:lnTo>
                    <a:pt x="28572" y="4666"/>
                  </a:lnTo>
                  <a:lnTo>
                    <a:pt x="28775" y="4507"/>
                  </a:lnTo>
                  <a:lnTo>
                    <a:pt x="28978" y="4362"/>
                  </a:lnTo>
                  <a:lnTo>
                    <a:pt x="29137" y="4202"/>
                  </a:lnTo>
                  <a:lnTo>
                    <a:pt x="29282" y="4043"/>
                  </a:lnTo>
                  <a:lnTo>
                    <a:pt x="29398" y="3884"/>
                  </a:lnTo>
                  <a:lnTo>
                    <a:pt x="29485" y="3710"/>
                  </a:lnTo>
                  <a:lnTo>
                    <a:pt x="29543" y="3536"/>
                  </a:lnTo>
                  <a:lnTo>
                    <a:pt x="29572" y="3362"/>
                  </a:lnTo>
                  <a:lnTo>
                    <a:pt x="29601" y="3246"/>
                  </a:lnTo>
                  <a:lnTo>
                    <a:pt x="29673" y="2884"/>
                  </a:lnTo>
                  <a:lnTo>
                    <a:pt x="29760" y="2319"/>
                  </a:lnTo>
                  <a:lnTo>
                    <a:pt x="29847" y="1594"/>
                  </a:lnTo>
                  <a:lnTo>
                    <a:pt x="29847" y="1594"/>
                  </a:lnTo>
                  <a:lnTo>
                    <a:pt x="28688" y="1870"/>
                  </a:lnTo>
                  <a:lnTo>
                    <a:pt x="27514" y="2131"/>
                  </a:lnTo>
                  <a:lnTo>
                    <a:pt x="26341" y="2362"/>
                  </a:lnTo>
                  <a:lnTo>
                    <a:pt x="25153" y="2580"/>
                  </a:lnTo>
                  <a:lnTo>
                    <a:pt x="23965" y="2768"/>
                  </a:lnTo>
                  <a:lnTo>
                    <a:pt x="22776" y="2927"/>
                  </a:lnTo>
                  <a:lnTo>
                    <a:pt x="21588" y="3058"/>
                  </a:lnTo>
                  <a:lnTo>
                    <a:pt x="20400" y="3174"/>
                  </a:lnTo>
                  <a:lnTo>
                    <a:pt x="19198" y="3275"/>
                  </a:lnTo>
                  <a:lnTo>
                    <a:pt x="17995" y="3333"/>
                  </a:lnTo>
                  <a:lnTo>
                    <a:pt x="16793" y="3377"/>
                  </a:lnTo>
                  <a:lnTo>
                    <a:pt x="15605" y="3391"/>
                  </a:lnTo>
                  <a:lnTo>
                    <a:pt x="14402" y="3391"/>
                  </a:lnTo>
                  <a:lnTo>
                    <a:pt x="13199" y="3362"/>
                  </a:lnTo>
                  <a:lnTo>
                    <a:pt x="11997" y="3304"/>
                  </a:lnTo>
                  <a:lnTo>
                    <a:pt x="10809" y="3217"/>
                  </a:lnTo>
                  <a:lnTo>
                    <a:pt x="9882" y="3145"/>
                  </a:lnTo>
                  <a:lnTo>
                    <a:pt x="8954" y="3043"/>
                  </a:lnTo>
                  <a:lnTo>
                    <a:pt x="8027" y="2913"/>
                  </a:lnTo>
                  <a:lnTo>
                    <a:pt x="7114" y="2768"/>
                  </a:lnTo>
                  <a:lnTo>
                    <a:pt x="6651" y="2681"/>
                  </a:lnTo>
                  <a:lnTo>
                    <a:pt x="6201" y="2580"/>
                  </a:lnTo>
                  <a:lnTo>
                    <a:pt x="5752" y="2478"/>
                  </a:lnTo>
                  <a:lnTo>
                    <a:pt x="5303" y="2362"/>
                  </a:lnTo>
                  <a:lnTo>
                    <a:pt x="4854" y="2246"/>
                  </a:lnTo>
                  <a:lnTo>
                    <a:pt x="4405" y="2102"/>
                  </a:lnTo>
                  <a:lnTo>
                    <a:pt x="3970" y="1957"/>
                  </a:lnTo>
                  <a:lnTo>
                    <a:pt x="3521" y="1812"/>
                  </a:lnTo>
                  <a:lnTo>
                    <a:pt x="3057" y="1623"/>
                  </a:lnTo>
                  <a:lnTo>
                    <a:pt x="2608" y="1435"/>
                  </a:lnTo>
                  <a:lnTo>
                    <a:pt x="2159" y="1218"/>
                  </a:lnTo>
                  <a:lnTo>
                    <a:pt x="1710" y="1000"/>
                  </a:lnTo>
                  <a:lnTo>
                    <a:pt x="1275" y="769"/>
                  </a:lnTo>
                  <a:lnTo>
                    <a:pt x="841" y="522"/>
                  </a:lnTo>
                  <a:lnTo>
                    <a:pt x="420" y="26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1814;p37">
              <a:extLst>
                <a:ext uri="{FF2B5EF4-FFF2-40B4-BE49-F238E27FC236}">
                  <a16:creationId xmlns:a16="http://schemas.microsoft.com/office/drawing/2014/main" id="{E98E2CA1-83D2-F757-4FA6-13C0A47A74BA}"/>
                </a:ext>
              </a:extLst>
            </p:cNvPr>
            <p:cNvSpPr/>
            <p:nvPr/>
          </p:nvSpPr>
          <p:spPr>
            <a:xfrm>
              <a:off x="3743875" y="2638900"/>
              <a:ext cx="679200" cy="1510825"/>
            </a:xfrm>
            <a:custGeom>
              <a:avLst/>
              <a:gdLst/>
              <a:ahLst/>
              <a:cxnLst/>
              <a:rect l="l" t="t" r="r" b="b"/>
              <a:pathLst>
                <a:path w="27168" h="60433" extrusionOk="0">
                  <a:moveTo>
                    <a:pt x="25878" y="0"/>
                  </a:moveTo>
                  <a:lnTo>
                    <a:pt x="13997" y="2376"/>
                  </a:lnTo>
                  <a:lnTo>
                    <a:pt x="14026" y="2840"/>
                  </a:lnTo>
                  <a:lnTo>
                    <a:pt x="14084" y="4202"/>
                  </a:lnTo>
                  <a:lnTo>
                    <a:pt x="14127" y="5173"/>
                  </a:lnTo>
                  <a:lnTo>
                    <a:pt x="14142" y="6332"/>
                  </a:lnTo>
                  <a:lnTo>
                    <a:pt x="14156" y="7650"/>
                  </a:lnTo>
                  <a:lnTo>
                    <a:pt x="14142" y="9128"/>
                  </a:lnTo>
                  <a:lnTo>
                    <a:pt x="14113" y="10751"/>
                  </a:lnTo>
                  <a:lnTo>
                    <a:pt x="14055" y="12489"/>
                  </a:lnTo>
                  <a:lnTo>
                    <a:pt x="13968" y="14358"/>
                  </a:lnTo>
                  <a:lnTo>
                    <a:pt x="13895" y="15329"/>
                  </a:lnTo>
                  <a:lnTo>
                    <a:pt x="13823" y="16314"/>
                  </a:lnTo>
                  <a:lnTo>
                    <a:pt x="13751" y="17329"/>
                  </a:lnTo>
                  <a:lnTo>
                    <a:pt x="13649" y="18372"/>
                  </a:lnTo>
                  <a:lnTo>
                    <a:pt x="13548" y="19429"/>
                  </a:lnTo>
                  <a:lnTo>
                    <a:pt x="13432" y="20502"/>
                  </a:lnTo>
                  <a:lnTo>
                    <a:pt x="13301" y="21588"/>
                  </a:lnTo>
                  <a:lnTo>
                    <a:pt x="13142" y="22689"/>
                  </a:lnTo>
                  <a:lnTo>
                    <a:pt x="12983" y="23805"/>
                  </a:lnTo>
                  <a:lnTo>
                    <a:pt x="12809" y="24935"/>
                  </a:lnTo>
                  <a:lnTo>
                    <a:pt x="12707" y="25500"/>
                  </a:lnTo>
                  <a:lnTo>
                    <a:pt x="12591" y="26051"/>
                  </a:lnTo>
                  <a:lnTo>
                    <a:pt x="12461" y="26601"/>
                  </a:lnTo>
                  <a:lnTo>
                    <a:pt x="12316" y="27152"/>
                  </a:lnTo>
                  <a:lnTo>
                    <a:pt x="12171" y="27688"/>
                  </a:lnTo>
                  <a:lnTo>
                    <a:pt x="11997" y="28210"/>
                  </a:lnTo>
                  <a:lnTo>
                    <a:pt x="11824" y="28731"/>
                  </a:lnTo>
                  <a:lnTo>
                    <a:pt x="11635" y="29253"/>
                  </a:lnTo>
                  <a:lnTo>
                    <a:pt x="11432" y="29760"/>
                  </a:lnTo>
                  <a:lnTo>
                    <a:pt x="11215" y="30267"/>
                  </a:lnTo>
                  <a:lnTo>
                    <a:pt x="10998" y="30760"/>
                  </a:lnTo>
                  <a:lnTo>
                    <a:pt x="10766" y="31252"/>
                  </a:lnTo>
                  <a:lnTo>
                    <a:pt x="10534" y="31730"/>
                  </a:lnTo>
                  <a:lnTo>
                    <a:pt x="10288" y="32208"/>
                  </a:lnTo>
                  <a:lnTo>
                    <a:pt x="10027" y="32672"/>
                  </a:lnTo>
                  <a:lnTo>
                    <a:pt x="9766" y="33136"/>
                  </a:lnTo>
                  <a:lnTo>
                    <a:pt x="9230" y="34034"/>
                  </a:lnTo>
                  <a:lnTo>
                    <a:pt x="8680" y="34918"/>
                  </a:lnTo>
                  <a:lnTo>
                    <a:pt x="8100" y="35758"/>
                  </a:lnTo>
                  <a:lnTo>
                    <a:pt x="7506" y="36584"/>
                  </a:lnTo>
                  <a:lnTo>
                    <a:pt x="6912" y="37381"/>
                  </a:lnTo>
                  <a:lnTo>
                    <a:pt x="6318" y="38134"/>
                  </a:lnTo>
                  <a:lnTo>
                    <a:pt x="5724" y="38873"/>
                  </a:lnTo>
                  <a:lnTo>
                    <a:pt x="5144" y="39583"/>
                  </a:lnTo>
                  <a:lnTo>
                    <a:pt x="4000" y="40931"/>
                  </a:lnTo>
                  <a:lnTo>
                    <a:pt x="2928" y="42148"/>
                  </a:lnTo>
                  <a:lnTo>
                    <a:pt x="1971" y="43263"/>
                  </a:lnTo>
                  <a:lnTo>
                    <a:pt x="1551" y="43770"/>
                  </a:lnTo>
                  <a:lnTo>
                    <a:pt x="1174" y="44263"/>
                  </a:lnTo>
                  <a:lnTo>
                    <a:pt x="841" y="44712"/>
                  </a:lnTo>
                  <a:lnTo>
                    <a:pt x="551" y="45147"/>
                  </a:lnTo>
                  <a:lnTo>
                    <a:pt x="435" y="45350"/>
                  </a:lnTo>
                  <a:lnTo>
                    <a:pt x="320" y="45538"/>
                  </a:lnTo>
                  <a:lnTo>
                    <a:pt x="233" y="45726"/>
                  </a:lnTo>
                  <a:lnTo>
                    <a:pt x="146" y="45915"/>
                  </a:lnTo>
                  <a:lnTo>
                    <a:pt x="88" y="46089"/>
                  </a:lnTo>
                  <a:lnTo>
                    <a:pt x="44" y="46262"/>
                  </a:lnTo>
                  <a:lnTo>
                    <a:pt x="15" y="46422"/>
                  </a:lnTo>
                  <a:lnTo>
                    <a:pt x="1" y="46567"/>
                  </a:lnTo>
                  <a:lnTo>
                    <a:pt x="1" y="46712"/>
                  </a:lnTo>
                  <a:lnTo>
                    <a:pt x="30" y="46857"/>
                  </a:lnTo>
                  <a:lnTo>
                    <a:pt x="73" y="46987"/>
                  </a:lnTo>
                  <a:lnTo>
                    <a:pt x="146" y="47103"/>
                  </a:lnTo>
                  <a:lnTo>
                    <a:pt x="218" y="47233"/>
                  </a:lnTo>
                  <a:lnTo>
                    <a:pt x="291" y="47335"/>
                  </a:lnTo>
                  <a:lnTo>
                    <a:pt x="378" y="47436"/>
                  </a:lnTo>
                  <a:lnTo>
                    <a:pt x="464" y="47523"/>
                  </a:lnTo>
                  <a:lnTo>
                    <a:pt x="653" y="47668"/>
                  </a:lnTo>
                  <a:lnTo>
                    <a:pt x="856" y="47798"/>
                  </a:lnTo>
                  <a:lnTo>
                    <a:pt x="1073" y="47885"/>
                  </a:lnTo>
                  <a:lnTo>
                    <a:pt x="1290" y="47958"/>
                  </a:lnTo>
                  <a:lnTo>
                    <a:pt x="1522" y="48001"/>
                  </a:lnTo>
                  <a:lnTo>
                    <a:pt x="1768" y="48016"/>
                  </a:lnTo>
                  <a:lnTo>
                    <a:pt x="2015" y="48001"/>
                  </a:lnTo>
                  <a:lnTo>
                    <a:pt x="2261" y="47972"/>
                  </a:lnTo>
                  <a:lnTo>
                    <a:pt x="2522" y="47929"/>
                  </a:lnTo>
                  <a:lnTo>
                    <a:pt x="2783" y="47871"/>
                  </a:lnTo>
                  <a:lnTo>
                    <a:pt x="3029" y="47784"/>
                  </a:lnTo>
                  <a:lnTo>
                    <a:pt x="3290" y="47697"/>
                  </a:lnTo>
                  <a:lnTo>
                    <a:pt x="3551" y="47595"/>
                  </a:lnTo>
                  <a:lnTo>
                    <a:pt x="3797" y="47480"/>
                  </a:lnTo>
                  <a:lnTo>
                    <a:pt x="4289" y="47233"/>
                  </a:lnTo>
                  <a:lnTo>
                    <a:pt x="4753" y="46972"/>
                  </a:lnTo>
                  <a:lnTo>
                    <a:pt x="5173" y="46712"/>
                  </a:lnTo>
                  <a:lnTo>
                    <a:pt x="5536" y="46465"/>
                  </a:lnTo>
                  <a:lnTo>
                    <a:pt x="5840" y="46248"/>
                  </a:lnTo>
                  <a:lnTo>
                    <a:pt x="6072" y="46074"/>
                  </a:lnTo>
                  <a:lnTo>
                    <a:pt x="6274" y="45929"/>
                  </a:lnTo>
                  <a:lnTo>
                    <a:pt x="6303" y="46103"/>
                  </a:lnTo>
                  <a:lnTo>
                    <a:pt x="6376" y="46639"/>
                  </a:lnTo>
                  <a:lnTo>
                    <a:pt x="6405" y="47016"/>
                  </a:lnTo>
                  <a:lnTo>
                    <a:pt x="6434" y="47451"/>
                  </a:lnTo>
                  <a:lnTo>
                    <a:pt x="6448" y="47958"/>
                  </a:lnTo>
                  <a:lnTo>
                    <a:pt x="6448" y="48523"/>
                  </a:lnTo>
                  <a:lnTo>
                    <a:pt x="6434" y="49131"/>
                  </a:lnTo>
                  <a:lnTo>
                    <a:pt x="6376" y="49783"/>
                  </a:lnTo>
                  <a:lnTo>
                    <a:pt x="6303" y="50464"/>
                  </a:lnTo>
                  <a:lnTo>
                    <a:pt x="6187" y="51189"/>
                  </a:lnTo>
                  <a:lnTo>
                    <a:pt x="6115" y="51551"/>
                  </a:lnTo>
                  <a:lnTo>
                    <a:pt x="6043" y="51928"/>
                  </a:lnTo>
                  <a:lnTo>
                    <a:pt x="5941" y="52304"/>
                  </a:lnTo>
                  <a:lnTo>
                    <a:pt x="5840" y="52681"/>
                  </a:lnTo>
                  <a:lnTo>
                    <a:pt x="5724" y="53072"/>
                  </a:lnTo>
                  <a:lnTo>
                    <a:pt x="5593" y="53463"/>
                  </a:lnTo>
                  <a:lnTo>
                    <a:pt x="5449" y="53840"/>
                  </a:lnTo>
                  <a:lnTo>
                    <a:pt x="5289" y="54231"/>
                  </a:lnTo>
                  <a:lnTo>
                    <a:pt x="4956" y="54970"/>
                  </a:lnTo>
                  <a:lnTo>
                    <a:pt x="4637" y="55637"/>
                  </a:lnTo>
                  <a:lnTo>
                    <a:pt x="4333" y="56231"/>
                  </a:lnTo>
                  <a:lnTo>
                    <a:pt x="4043" y="56752"/>
                  </a:lnTo>
                  <a:lnTo>
                    <a:pt x="3536" y="57607"/>
                  </a:lnTo>
                  <a:lnTo>
                    <a:pt x="3333" y="57955"/>
                  </a:lnTo>
                  <a:lnTo>
                    <a:pt x="3159" y="58274"/>
                  </a:lnTo>
                  <a:lnTo>
                    <a:pt x="3029" y="58534"/>
                  </a:lnTo>
                  <a:lnTo>
                    <a:pt x="2985" y="58665"/>
                  </a:lnTo>
                  <a:lnTo>
                    <a:pt x="2957" y="58781"/>
                  </a:lnTo>
                  <a:lnTo>
                    <a:pt x="2928" y="58882"/>
                  </a:lnTo>
                  <a:lnTo>
                    <a:pt x="2928" y="58984"/>
                  </a:lnTo>
                  <a:lnTo>
                    <a:pt x="2928" y="59070"/>
                  </a:lnTo>
                  <a:lnTo>
                    <a:pt x="2942" y="59157"/>
                  </a:lnTo>
                  <a:lnTo>
                    <a:pt x="2985" y="59244"/>
                  </a:lnTo>
                  <a:lnTo>
                    <a:pt x="3029" y="59331"/>
                  </a:lnTo>
                  <a:lnTo>
                    <a:pt x="3101" y="59404"/>
                  </a:lnTo>
                  <a:lnTo>
                    <a:pt x="3188" y="59491"/>
                  </a:lnTo>
                  <a:lnTo>
                    <a:pt x="3290" y="59563"/>
                  </a:lnTo>
                  <a:lnTo>
                    <a:pt x="3406" y="59636"/>
                  </a:lnTo>
                  <a:lnTo>
                    <a:pt x="3710" y="59780"/>
                  </a:lnTo>
                  <a:lnTo>
                    <a:pt x="3869" y="59838"/>
                  </a:lnTo>
                  <a:lnTo>
                    <a:pt x="4058" y="59882"/>
                  </a:lnTo>
                  <a:lnTo>
                    <a:pt x="4232" y="59911"/>
                  </a:lnTo>
                  <a:lnTo>
                    <a:pt x="4420" y="59925"/>
                  </a:lnTo>
                  <a:lnTo>
                    <a:pt x="4623" y="59911"/>
                  </a:lnTo>
                  <a:lnTo>
                    <a:pt x="4826" y="59882"/>
                  </a:lnTo>
                  <a:lnTo>
                    <a:pt x="5028" y="59838"/>
                  </a:lnTo>
                  <a:lnTo>
                    <a:pt x="5231" y="59766"/>
                  </a:lnTo>
                  <a:lnTo>
                    <a:pt x="5449" y="59694"/>
                  </a:lnTo>
                  <a:lnTo>
                    <a:pt x="5666" y="59592"/>
                  </a:lnTo>
                  <a:lnTo>
                    <a:pt x="5898" y="59476"/>
                  </a:lnTo>
                  <a:lnTo>
                    <a:pt x="6130" y="59346"/>
                  </a:lnTo>
                  <a:lnTo>
                    <a:pt x="6361" y="59201"/>
                  </a:lnTo>
                  <a:lnTo>
                    <a:pt x="6593" y="59042"/>
                  </a:lnTo>
                  <a:lnTo>
                    <a:pt x="6825" y="58853"/>
                  </a:lnTo>
                  <a:lnTo>
                    <a:pt x="7071" y="58665"/>
                  </a:lnTo>
                  <a:lnTo>
                    <a:pt x="7318" y="58462"/>
                  </a:lnTo>
                  <a:lnTo>
                    <a:pt x="7549" y="58245"/>
                  </a:lnTo>
                  <a:lnTo>
                    <a:pt x="8042" y="57752"/>
                  </a:lnTo>
                  <a:lnTo>
                    <a:pt x="8549" y="57216"/>
                  </a:lnTo>
                  <a:lnTo>
                    <a:pt x="9042" y="56636"/>
                  </a:lnTo>
                  <a:lnTo>
                    <a:pt x="9549" y="55999"/>
                  </a:lnTo>
                  <a:lnTo>
                    <a:pt x="10041" y="55318"/>
                  </a:lnTo>
                  <a:lnTo>
                    <a:pt x="10534" y="54608"/>
                  </a:lnTo>
                  <a:lnTo>
                    <a:pt x="11027" y="53840"/>
                  </a:lnTo>
                  <a:lnTo>
                    <a:pt x="11027" y="53840"/>
                  </a:lnTo>
                  <a:lnTo>
                    <a:pt x="10911" y="54072"/>
                  </a:lnTo>
                  <a:lnTo>
                    <a:pt x="10607" y="54695"/>
                  </a:lnTo>
                  <a:lnTo>
                    <a:pt x="10215" y="55579"/>
                  </a:lnTo>
                  <a:lnTo>
                    <a:pt x="9998" y="56086"/>
                  </a:lnTo>
                  <a:lnTo>
                    <a:pt x="9795" y="56607"/>
                  </a:lnTo>
                  <a:lnTo>
                    <a:pt x="9592" y="57158"/>
                  </a:lnTo>
                  <a:lnTo>
                    <a:pt x="9418" y="57694"/>
                  </a:lnTo>
                  <a:lnTo>
                    <a:pt x="9288" y="58201"/>
                  </a:lnTo>
                  <a:lnTo>
                    <a:pt x="9230" y="58447"/>
                  </a:lnTo>
                  <a:lnTo>
                    <a:pt x="9187" y="58679"/>
                  </a:lnTo>
                  <a:lnTo>
                    <a:pt x="9158" y="58911"/>
                  </a:lnTo>
                  <a:lnTo>
                    <a:pt x="9143" y="59114"/>
                  </a:lnTo>
                  <a:lnTo>
                    <a:pt x="9158" y="59317"/>
                  </a:lnTo>
                  <a:lnTo>
                    <a:pt x="9172" y="59491"/>
                  </a:lnTo>
                  <a:lnTo>
                    <a:pt x="9216" y="59650"/>
                  </a:lnTo>
                  <a:lnTo>
                    <a:pt x="9259" y="59780"/>
                  </a:lnTo>
                  <a:lnTo>
                    <a:pt x="9346" y="59896"/>
                  </a:lnTo>
                  <a:lnTo>
                    <a:pt x="9447" y="59983"/>
                  </a:lnTo>
                  <a:lnTo>
                    <a:pt x="9563" y="60041"/>
                  </a:lnTo>
                  <a:lnTo>
                    <a:pt x="9694" y="60099"/>
                  </a:lnTo>
                  <a:lnTo>
                    <a:pt x="9824" y="60143"/>
                  </a:lnTo>
                  <a:lnTo>
                    <a:pt x="9969" y="60157"/>
                  </a:lnTo>
                  <a:lnTo>
                    <a:pt x="10114" y="60172"/>
                  </a:lnTo>
                  <a:lnTo>
                    <a:pt x="10288" y="60172"/>
                  </a:lnTo>
                  <a:lnTo>
                    <a:pt x="10447" y="60157"/>
                  </a:lnTo>
                  <a:lnTo>
                    <a:pt x="10621" y="60128"/>
                  </a:lnTo>
                  <a:lnTo>
                    <a:pt x="10809" y="60085"/>
                  </a:lnTo>
                  <a:lnTo>
                    <a:pt x="10998" y="60041"/>
                  </a:lnTo>
                  <a:lnTo>
                    <a:pt x="11186" y="59969"/>
                  </a:lnTo>
                  <a:lnTo>
                    <a:pt x="11389" y="59882"/>
                  </a:lnTo>
                  <a:lnTo>
                    <a:pt x="11592" y="59795"/>
                  </a:lnTo>
                  <a:lnTo>
                    <a:pt x="11795" y="59679"/>
                  </a:lnTo>
                  <a:lnTo>
                    <a:pt x="11997" y="59563"/>
                  </a:lnTo>
                  <a:lnTo>
                    <a:pt x="12215" y="59433"/>
                  </a:lnTo>
                  <a:lnTo>
                    <a:pt x="12432" y="59288"/>
                  </a:lnTo>
                  <a:lnTo>
                    <a:pt x="12649" y="59128"/>
                  </a:lnTo>
                  <a:lnTo>
                    <a:pt x="12867" y="58955"/>
                  </a:lnTo>
                  <a:lnTo>
                    <a:pt x="13084" y="58781"/>
                  </a:lnTo>
                  <a:lnTo>
                    <a:pt x="13301" y="58578"/>
                  </a:lnTo>
                  <a:lnTo>
                    <a:pt x="13519" y="58375"/>
                  </a:lnTo>
                  <a:lnTo>
                    <a:pt x="13736" y="58143"/>
                  </a:lnTo>
                  <a:lnTo>
                    <a:pt x="13953" y="57911"/>
                  </a:lnTo>
                  <a:lnTo>
                    <a:pt x="14171" y="57680"/>
                  </a:lnTo>
                  <a:lnTo>
                    <a:pt x="14388" y="57419"/>
                  </a:lnTo>
                  <a:lnTo>
                    <a:pt x="14591" y="57143"/>
                  </a:lnTo>
                  <a:lnTo>
                    <a:pt x="14794" y="56868"/>
                  </a:lnTo>
                  <a:lnTo>
                    <a:pt x="14997" y="56578"/>
                  </a:lnTo>
                  <a:lnTo>
                    <a:pt x="15199" y="56274"/>
                  </a:lnTo>
                  <a:lnTo>
                    <a:pt x="15388" y="55955"/>
                  </a:lnTo>
                  <a:lnTo>
                    <a:pt x="15576" y="55622"/>
                  </a:lnTo>
                  <a:lnTo>
                    <a:pt x="15518" y="55796"/>
                  </a:lnTo>
                  <a:lnTo>
                    <a:pt x="15359" y="56274"/>
                  </a:lnTo>
                  <a:lnTo>
                    <a:pt x="15257" y="56607"/>
                  </a:lnTo>
                  <a:lnTo>
                    <a:pt x="15156" y="56970"/>
                  </a:lnTo>
                  <a:lnTo>
                    <a:pt x="15069" y="57361"/>
                  </a:lnTo>
                  <a:lnTo>
                    <a:pt x="14982" y="57781"/>
                  </a:lnTo>
                  <a:lnTo>
                    <a:pt x="14924" y="58201"/>
                  </a:lnTo>
                  <a:lnTo>
                    <a:pt x="14881" y="58607"/>
                  </a:lnTo>
                  <a:lnTo>
                    <a:pt x="14881" y="58810"/>
                  </a:lnTo>
                  <a:lnTo>
                    <a:pt x="14881" y="59013"/>
                  </a:lnTo>
                  <a:lnTo>
                    <a:pt x="14895" y="59201"/>
                  </a:lnTo>
                  <a:lnTo>
                    <a:pt x="14910" y="59375"/>
                  </a:lnTo>
                  <a:lnTo>
                    <a:pt x="14953" y="59549"/>
                  </a:lnTo>
                  <a:lnTo>
                    <a:pt x="14997" y="59708"/>
                  </a:lnTo>
                  <a:lnTo>
                    <a:pt x="15055" y="59867"/>
                  </a:lnTo>
                  <a:lnTo>
                    <a:pt x="15127" y="59998"/>
                  </a:lnTo>
                  <a:lnTo>
                    <a:pt x="15214" y="60114"/>
                  </a:lnTo>
                  <a:lnTo>
                    <a:pt x="15315" y="60215"/>
                  </a:lnTo>
                  <a:lnTo>
                    <a:pt x="15446" y="60302"/>
                  </a:lnTo>
                  <a:lnTo>
                    <a:pt x="15576" y="60374"/>
                  </a:lnTo>
                  <a:lnTo>
                    <a:pt x="15736" y="60418"/>
                  </a:lnTo>
                  <a:lnTo>
                    <a:pt x="15880" y="60432"/>
                  </a:lnTo>
                  <a:lnTo>
                    <a:pt x="16040" y="60418"/>
                  </a:lnTo>
                  <a:lnTo>
                    <a:pt x="16214" y="60389"/>
                  </a:lnTo>
                  <a:lnTo>
                    <a:pt x="16373" y="60331"/>
                  </a:lnTo>
                  <a:lnTo>
                    <a:pt x="16547" y="60259"/>
                  </a:lnTo>
                  <a:lnTo>
                    <a:pt x="16706" y="60157"/>
                  </a:lnTo>
                  <a:lnTo>
                    <a:pt x="16880" y="60041"/>
                  </a:lnTo>
                  <a:lnTo>
                    <a:pt x="17054" y="59896"/>
                  </a:lnTo>
                  <a:lnTo>
                    <a:pt x="17228" y="59737"/>
                  </a:lnTo>
                  <a:lnTo>
                    <a:pt x="17402" y="59563"/>
                  </a:lnTo>
                  <a:lnTo>
                    <a:pt x="17576" y="59360"/>
                  </a:lnTo>
                  <a:lnTo>
                    <a:pt x="17764" y="59143"/>
                  </a:lnTo>
                  <a:lnTo>
                    <a:pt x="17938" y="58926"/>
                  </a:lnTo>
                  <a:lnTo>
                    <a:pt x="18112" y="58679"/>
                  </a:lnTo>
                  <a:lnTo>
                    <a:pt x="18271" y="58418"/>
                  </a:lnTo>
                  <a:lnTo>
                    <a:pt x="18619" y="57868"/>
                  </a:lnTo>
                  <a:lnTo>
                    <a:pt x="18952" y="57259"/>
                  </a:lnTo>
                  <a:lnTo>
                    <a:pt x="19256" y="56622"/>
                  </a:lnTo>
                  <a:lnTo>
                    <a:pt x="19561" y="55941"/>
                  </a:lnTo>
                  <a:lnTo>
                    <a:pt x="19836" y="55245"/>
                  </a:lnTo>
                  <a:lnTo>
                    <a:pt x="20097" y="54521"/>
                  </a:lnTo>
                  <a:lnTo>
                    <a:pt x="20328" y="53797"/>
                  </a:lnTo>
                  <a:lnTo>
                    <a:pt x="20531" y="53043"/>
                  </a:lnTo>
                  <a:lnTo>
                    <a:pt x="20618" y="52666"/>
                  </a:lnTo>
                  <a:lnTo>
                    <a:pt x="20691" y="52275"/>
                  </a:lnTo>
                  <a:lnTo>
                    <a:pt x="20749" y="51870"/>
                  </a:lnTo>
                  <a:lnTo>
                    <a:pt x="20792" y="51464"/>
                  </a:lnTo>
                  <a:lnTo>
                    <a:pt x="20821" y="51029"/>
                  </a:lnTo>
                  <a:lnTo>
                    <a:pt x="20850" y="50595"/>
                  </a:lnTo>
                  <a:lnTo>
                    <a:pt x="20865" y="50160"/>
                  </a:lnTo>
                  <a:lnTo>
                    <a:pt x="20865" y="49711"/>
                  </a:lnTo>
                  <a:lnTo>
                    <a:pt x="20836" y="48812"/>
                  </a:lnTo>
                  <a:lnTo>
                    <a:pt x="20792" y="47900"/>
                  </a:lnTo>
                  <a:lnTo>
                    <a:pt x="20734" y="46987"/>
                  </a:lnTo>
                  <a:lnTo>
                    <a:pt x="20647" y="46089"/>
                  </a:lnTo>
                  <a:lnTo>
                    <a:pt x="20488" y="44393"/>
                  </a:lnTo>
                  <a:lnTo>
                    <a:pt x="20401" y="43611"/>
                  </a:lnTo>
                  <a:lnTo>
                    <a:pt x="20328" y="42887"/>
                  </a:lnTo>
                  <a:lnTo>
                    <a:pt x="20285" y="42235"/>
                  </a:lnTo>
                  <a:lnTo>
                    <a:pt x="20270" y="41655"/>
                  </a:lnTo>
                  <a:lnTo>
                    <a:pt x="20270" y="41394"/>
                  </a:lnTo>
                  <a:lnTo>
                    <a:pt x="20285" y="41162"/>
                  </a:lnTo>
                  <a:lnTo>
                    <a:pt x="20299" y="40960"/>
                  </a:lnTo>
                  <a:lnTo>
                    <a:pt x="20328" y="40771"/>
                  </a:lnTo>
                  <a:lnTo>
                    <a:pt x="20401" y="40554"/>
                  </a:lnTo>
                  <a:lnTo>
                    <a:pt x="20517" y="40235"/>
                  </a:lnTo>
                  <a:lnTo>
                    <a:pt x="20879" y="39308"/>
                  </a:lnTo>
                  <a:lnTo>
                    <a:pt x="21401" y="38018"/>
                  </a:lnTo>
                  <a:lnTo>
                    <a:pt x="22038" y="36381"/>
                  </a:lnTo>
                  <a:lnTo>
                    <a:pt x="22386" y="35439"/>
                  </a:lnTo>
                  <a:lnTo>
                    <a:pt x="22748" y="34440"/>
                  </a:lnTo>
                  <a:lnTo>
                    <a:pt x="23125" y="33353"/>
                  </a:lnTo>
                  <a:lnTo>
                    <a:pt x="23516" y="32208"/>
                  </a:lnTo>
                  <a:lnTo>
                    <a:pt x="23893" y="30991"/>
                  </a:lnTo>
                  <a:lnTo>
                    <a:pt x="24284" y="29716"/>
                  </a:lnTo>
                  <a:lnTo>
                    <a:pt x="24661" y="28383"/>
                  </a:lnTo>
                  <a:lnTo>
                    <a:pt x="25037" y="26993"/>
                  </a:lnTo>
                  <a:lnTo>
                    <a:pt x="25385" y="25558"/>
                  </a:lnTo>
                  <a:lnTo>
                    <a:pt x="25718" y="24066"/>
                  </a:lnTo>
                  <a:lnTo>
                    <a:pt x="25878" y="23298"/>
                  </a:lnTo>
                  <a:lnTo>
                    <a:pt x="26037" y="22530"/>
                  </a:lnTo>
                  <a:lnTo>
                    <a:pt x="26182" y="21748"/>
                  </a:lnTo>
                  <a:lnTo>
                    <a:pt x="26312" y="20951"/>
                  </a:lnTo>
                  <a:lnTo>
                    <a:pt x="26443" y="20154"/>
                  </a:lnTo>
                  <a:lnTo>
                    <a:pt x="26559" y="19342"/>
                  </a:lnTo>
                  <a:lnTo>
                    <a:pt x="26674" y="18517"/>
                  </a:lnTo>
                  <a:lnTo>
                    <a:pt x="26776" y="17691"/>
                  </a:lnTo>
                  <a:lnTo>
                    <a:pt x="26863" y="16850"/>
                  </a:lnTo>
                  <a:lnTo>
                    <a:pt x="26950" y="16010"/>
                  </a:lnTo>
                  <a:lnTo>
                    <a:pt x="27008" y="15155"/>
                  </a:lnTo>
                  <a:lnTo>
                    <a:pt x="27066" y="14300"/>
                  </a:lnTo>
                  <a:lnTo>
                    <a:pt x="27109" y="13431"/>
                  </a:lnTo>
                  <a:lnTo>
                    <a:pt x="27138" y="12562"/>
                  </a:lnTo>
                  <a:lnTo>
                    <a:pt x="27153" y="11692"/>
                  </a:lnTo>
                  <a:lnTo>
                    <a:pt x="27167" y="10809"/>
                  </a:lnTo>
                  <a:lnTo>
                    <a:pt x="27153" y="9925"/>
                  </a:lnTo>
                  <a:lnTo>
                    <a:pt x="27124" y="9041"/>
                  </a:lnTo>
                  <a:lnTo>
                    <a:pt x="27080" y="8143"/>
                  </a:lnTo>
                  <a:lnTo>
                    <a:pt x="27022" y="7244"/>
                  </a:lnTo>
                  <a:lnTo>
                    <a:pt x="26935" y="6346"/>
                  </a:lnTo>
                  <a:lnTo>
                    <a:pt x="26848" y="5448"/>
                  </a:lnTo>
                  <a:lnTo>
                    <a:pt x="26732" y="4535"/>
                  </a:lnTo>
                  <a:lnTo>
                    <a:pt x="26602" y="3637"/>
                  </a:lnTo>
                  <a:lnTo>
                    <a:pt x="26443" y="2724"/>
                  </a:lnTo>
                  <a:lnTo>
                    <a:pt x="26283" y="1811"/>
                  </a:lnTo>
                  <a:lnTo>
                    <a:pt x="26080" y="898"/>
                  </a:lnTo>
                  <a:lnTo>
                    <a:pt x="25878" y="0"/>
                  </a:lnTo>
                  <a:close/>
                </a:path>
              </a:pathLst>
            </a:custGeom>
            <a:solidFill>
              <a:srgbClr val="FDCC85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1815;p37">
              <a:extLst>
                <a:ext uri="{FF2B5EF4-FFF2-40B4-BE49-F238E27FC236}">
                  <a16:creationId xmlns:a16="http://schemas.microsoft.com/office/drawing/2014/main" id="{90E5C3C3-722C-0921-67FA-C13874910670}"/>
                </a:ext>
              </a:extLst>
            </p:cNvPr>
            <p:cNvSpPr/>
            <p:nvPr/>
          </p:nvSpPr>
          <p:spPr>
            <a:xfrm>
              <a:off x="4128925" y="2638900"/>
              <a:ext cx="294150" cy="1510100"/>
            </a:xfrm>
            <a:custGeom>
              <a:avLst/>
              <a:gdLst/>
              <a:ahLst/>
              <a:cxnLst/>
              <a:rect l="l" t="t" r="r" b="b"/>
              <a:pathLst>
                <a:path w="11766" h="60404" extrusionOk="0">
                  <a:moveTo>
                    <a:pt x="10476" y="0"/>
                  </a:moveTo>
                  <a:lnTo>
                    <a:pt x="7737" y="536"/>
                  </a:lnTo>
                  <a:lnTo>
                    <a:pt x="4173" y="3854"/>
                  </a:lnTo>
                  <a:lnTo>
                    <a:pt x="4434" y="4999"/>
                  </a:lnTo>
                  <a:lnTo>
                    <a:pt x="4666" y="6143"/>
                  </a:lnTo>
                  <a:lnTo>
                    <a:pt x="4868" y="7302"/>
                  </a:lnTo>
                  <a:lnTo>
                    <a:pt x="5042" y="8461"/>
                  </a:lnTo>
                  <a:lnTo>
                    <a:pt x="5202" y="9621"/>
                  </a:lnTo>
                  <a:lnTo>
                    <a:pt x="5332" y="10780"/>
                  </a:lnTo>
                  <a:lnTo>
                    <a:pt x="5434" y="11953"/>
                  </a:lnTo>
                  <a:lnTo>
                    <a:pt x="5506" y="13127"/>
                  </a:lnTo>
                  <a:lnTo>
                    <a:pt x="5564" y="14300"/>
                  </a:lnTo>
                  <a:lnTo>
                    <a:pt x="5593" y="15474"/>
                  </a:lnTo>
                  <a:lnTo>
                    <a:pt x="5593" y="16648"/>
                  </a:lnTo>
                  <a:lnTo>
                    <a:pt x="5578" y="17821"/>
                  </a:lnTo>
                  <a:lnTo>
                    <a:pt x="5535" y="18995"/>
                  </a:lnTo>
                  <a:lnTo>
                    <a:pt x="5463" y="20154"/>
                  </a:lnTo>
                  <a:lnTo>
                    <a:pt x="5361" y="21327"/>
                  </a:lnTo>
                  <a:lnTo>
                    <a:pt x="5245" y="22501"/>
                  </a:lnTo>
                  <a:lnTo>
                    <a:pt x="5100" y="23660"/>
                  </a:lnTo>
                  <a:lnTo>
                    <a:pt x="4926" y="24819"/>
                  </a:lnTo>
                  <a:lnTo>
                    <a:pt x="4724" y="25978"/>
                  </a:lnTo>
                  <a:lnTo>
                    <a:pt x="4506" y="27137"/>
                  </a:lnTo>
                  <a:lnTo>
                    <a:pt x="4274" y="28282"/>
                  </a:lnTo>
                  <a:lnTo>
                    <a:pt x="3999" y="29427"/>
                  </a:lnTo>
                  <a:lnTo>
                    <a:pt x="3709" y="30557"/>
                  </a:lnTo>
                  <a:lnTo>
                    <a:pt x="3391" y="31687"/>
                  </a:lnTo>
                  <a:lnTo>
                    <a:pt x="3057" y="32802"/>
                  </a:lnTo>
                  <a:lnTo>
                    <a:pt x="2681" y="33918"/>
                  </a:lnTo>
                  <a:lnTo>
                    <a:pt x="2304" y="35034"/>
                  </a:lnTo>
                  <a:lnTo>
                    <a:pt x="1884" y="36135"/>
                  </a:lnTo>
                  <a:lnTo>
                    <a:pt x="1449" y="37222"/>
                  </a:lnTo>
                  <a:lnTo>
                    <a:pt x="986" y="38294"/>
                  </a:lnTo>
                  <a:lnTo>
                    <a:pt x="507" y="39366"/>
                  </a:lnTo>
                  <a:lnTo>
                    <a:pt x="0" y="40424"/>
                  </a:lnTo>
                  <a:lnTo>
                    <a:pt x="218" y="40597"/>
                  </a:lnTo>
                  <a:lnTo>
                    <a:pt x="420" y="40786"/>
                  </a:lnTo>
                  <a:lnTo>
                    <a:pt x="623" y="40974"/>
                  </a:lnTo>
                  <a:lnTo>
                    <a:pt x="812" y="41177"/>
                  </a:lnTo>
                  <a:lnTo>
                    <a:pt x="1000" y="41380"/>
                  </a:lnTo>
                  <a:lnTo>
                    <a:pt x="1174" y="41597"/>
                  </a:lnTo>
                  <a:lnTo>
                    <a:pt x="1333" y="41829"/>
                  </a:lnTo>
                  <a:lnTo>
                    <a:pt x="1478" y="42046"/>
                  </a:lnTo>
                  <a:lnTo>
                    <a:pt x="1623" y="42293"/>
                  </a:lnTo>
                  <a:lnTo>
                    <a:pt x="1768" y="42524"/>
                  </a:lnTo>
                  <a:lnTo>
                    <a:pt x="1884" y="42771"/>
                  </a:lnTo>
                  <a:lnTo>
                    <a:pt x="2014" y="43032"/>
                  </a:lnTo>
                  <a:lnTo>
                    <a:pt x="2116" y="43278"/>
                  </a:lnTo>
                  <a:lnTo>
                    <a:pt x="2217" y="43539"/>
                  </a:lnTo>
                  <a:lnTo>
                    <a:pt x="2405" y="44075"/>
                  </a:lnTo>
                  <a:lnTo>
                    <a:pt x="2565" y="44625"/>
                  </a:lnTo>
                  <a:lnTo>
                    <a:pt x="2695" y="45190"/>
                  </a:lnTo>
                  <a:lnTo>
                    <a:pt x="2797" y="45755"/>
                  </a:lnTo>
                  <a:lnTo>
                    <a:pt x="2884" y="46320"/>
                  </a:lnTo>
                  <a:lnTo>
                    <a:pt x="2941" y="46900"/>
                  </a:lnTo>
                  <a:lnTo>
                    <a:pt x="2985" y="47480"/>
                  </a:lnTo>
                  <a:lnTo>
                    <a:pt x="3014" y="48059"/>
                  </a:lnTo>
                  <a:lnTo>
                    <a:pt x="3014" y="48624"/>
                  </a:lnTo>
                  <a:lnTo>
                    <a:pt x="3014" y="49378"/>
                  </a:lnTo>
                  <a:lnTo>
                    <a:pt x="2985" y="50131"/>
                  </a:lnTo>
                  <a:lnTo>
                    <a:pt x="2941" y="50884"/>
                  </a:lnTo>
                  <a:lnTo>
                    <a:pt x="2869" y="51638"/>
                  </a:lnTo>
                  <a:lnTo>
                    <a:pt x="2797" y="52391"/>
                  </a:lnTo>
                  <a:lnTo>
                    <a:pt x="2695" y="53130"/>
                  </a:lnTo>
                  <a:lnTo>
                    <a:pt x="2579" y="53884"/>
                  </a:lnTo>
                  <a:lnTo>
                    <a:pt x="2434" y="54622"/>
                  </a:lnTo>
                  <a:lnTo>
                    <a:pt x="2290" y="55361"/>
                  </a:lnTo>
                  <a:lnTo>
                    <a:pt x="2116" y="56086"/>
                  </a:lnTo>
                  <a:lnTo>
                    <a:pt x="1927" y="56825"/>
                  </a:lnTo>
                  <a:lnTo>
                    <a:pt x="1724" y="57549"/>
                  </a:lnTo>
                  <a:lnTo>
                    <a:pt x="1507" y="58274"/>
                  </a:lnTo>
                  <a:lnTo>
                    <a:pt x="1275" y="58984"/>
                  </a:lnTo>
                  <a:lnTo>
                    <a:pt x="1015" y="59694"/>
                  </a:lnTo>
                  <a:lnTo>
                    <a:pt x="739" y="60403"/>
                  </a:lnTo>
                  <a:lnTo>
                    <a:pt x="884" y="60360"/>
                  </a:lnTo>
                  <a:lnTo>
                    <a:pt x="1043" y="60302"/>
                  </a:lnTo>
                  <a:lnTo>
                    <a:pt x="1188" y="60230"/>
                  </a:lnTo>
                  <a:lnTo>
                    <a:pt x="1333" y="60128"/>
                  </a:lnTo>
                  <a:lnTo>
                    <a:pt x="1493" y="60027"/>
                  </a:lnTo>
                  <a:lnTo>
                    <a:pt x="1638" y="59896"/>
                  </a:lnTo>
                  <a:lnTo>
                    <a:pt x="1797" y="59751"/>
                  </a:lnTo>
                  <a:lnTo>
                    <a:pt x="1956" y="59607"/>
                  </a:lnTo>
                  <a:lnTo>
                    <a:pt x="2116" y="59433"/>
                  </a:lnTo>
                  <a:lnTo>
                    <a:pt x="2261" y="59259"/>
                  </a:lnTo>
                  <a:lnTo>
                    <a:pt x="2579" y="58853"/>
                  </a:lnTo>
                  <a:lnTo>
                    <a:pt x="2884" y="58404"/>
                  </a:lnTo>
                  <a:lnTo>
                    <a:pt x="3188" y="57911"/>
                  </a:lnTo>
                  <a:lnTo>
                    <a:pt x="3478" y="57390"/>
                  </a:lnTo>
                  <a:lnTo>
                    <a:pt x="3767" y="56825"/>
                  </a:lnTo>
                  <a:lnTo>
                    <a:pt x="4028" y="56245"/>
                  </a:lnTo>
                  <a:lnTo>
                    <a:pt x="4289" y="55637"/>
                  </a:lnTo>
                  <a:lnTo>
                    <a:pt x="4535" y="54999"/>
                  </a:lnTo>
                  <a:lnTo>
                    <a:pt x="4753" y="54362"/>
                  </a:lnTo>
                  <a:lnTo>
                    <a:pt x="4955" y="53710"/>
                  </a:lnTo>
                  <a:lnTo>
                    <a:pt x="5129" y="53043"/>
                  </a:lnTo>
                  <a:lnTo>
                    <a:pt x="5216" y="52666"/>
                  </a:lnTo>
                  <a:lnTo>
                    <a:pt x="5289" y="52275"/>
                  </a:lnTo>
                  <a:lnTo>
                    <a:pt x="5347" y="51870"/>
                  </a:lnTo>
                  <a:lnTo>
                    <a:pt x="5390" y="51464"/>
                  </a:lnTo>
                  <a:lnTo>
                    <a:pt x="5419" y="51029"/>
                  </a:lnTo>
                  <a:lnTo>
                    <a:pt x="5448" y="50595"/>
                  </a:lnTo>
                  <a:lnTo>
                    <a:pt x="5463" y="50160"/>
                  </a:lnTo>
                  <a:lnTo>
                    <a:pt x="5463" y="49711"/>
                  </a:lnTo>
                  <a:lnTo>
                    <a:pt x="5434" y="48812"/>
                  </a:lnTo>
                  <a:lnTo>
                    <a:pt x="5390" y="47900"/>
                  </a:lnTo>
                  <a:lnTo>
                    <a:pt x="5332" y="46987"/>
                  </a:lnTo>
                  <a:lnTo>
                    <a:pt x="5245" y="46089"/>
                  </a:lnTo>
                  <a:lnTo>
                    <a:pt x="5086" y="44393"/>
                  </a:lnTo>
                  <a:lnTo>
                    <a:pt x="4999" y="43611"/>
                  </a:lnTo>
                  <a:lnTo>
                    <a:pt x="4926" y="42887"/>
                  </a:lnTo>
                  <a:lnTo>
                    <a:pt x="4883" y="42235"/>
                  </a:lnTo>
                  <a:lnTo>
                    <a:pt x="4868" y="41655"/>
                  </a:lnTo>
                  <a:lnTo>
                    <a:pt x="4868" y="41394"/>
                  </a:lnTo>
                  <a:lnTo>
                    <a:pt x="4883" y="41162"/>
                  </a:lnTo>
                  <a:lnTo>
                    <a:pt x="4897" y="40960"/>
                  </a:lnTo>
                  <a:lnTo>
                    <a:pt x="4926" y="40771"/>
                  </a:lnTo>
                  <a:lnTo>
                    <a:pt x="4999" y="40554"/>
                  </a:lnTo>
                  <a:lnTo>
                    <a:pt x="5115" y="40235"/>
                  </a:lnTo>
                  <a:lnTo>
                    <a:pt x="5477" y="39308"/>
                  </a:lnTo>
                  <a:lnTo>
                    <a:pt x="5999" y="38018"/>
                  </a:lnTo>
                  <a:lnTo>
                    <a:pt x="6636" y="36381"/>
                  </a:lnTo>
                  <a:lnTo>
                    <a:pt x="6984" y="35439"/>
                  </a:lnTo>
                  <a:lnTo>
                    <a:pt x="7346" y="34440"/>
                  </a:lnTo>
                  <a:lnTo>
                    <a:pt x="7723" y="33353"/>
                  </a:lnTo>
                  <a:lnTo>
                    <a:pt x="8114" y="32208"/>
                  </a:lnTo>
                  <a:lnTo>
                    <a:pt x="8491" y="30991"/>
                  </a:lnTo>
                  <a:lnTo>
                    <a:pt x="8882" y="29716"/>
                  </a:lnTo>
                  <a:lnTo>
                    <a:pt x="9259" y="28383"/>
                  </a:lnTo>
                  <a:lnTo>
                    <a:pt x="9635" y="26993"/>
                  </a:lnTo>
                  <a:lnTo>
                    <a:pt x="9983" y="25558"/>
                  </a:lnTo>
                  <a:lnTo>
                    <a:pt x="10316" y="24066"/>
                  </a:lnTo>
                  <a:lnTo>
                    <a:pt x="10476" y="23298"/>
                  </a:lnTo>
                  <a:lnTo>
                    <a:pt x="10635" y="22530"/>
                  </a:lnTo>
                  <a:lnTo>
                    <a:pt x="10780" y="21748"/>
                  </a:lnTo>
                  <a:lnTo>
                    <a:pt x="10910" y="20951"/>
                  </a:lnTo>
                  <a:lnTo>
                    <a:pt x="11041" y="20154"/>
                  </a:lnTo>
                  <a:lnTo>
                    <a:pt x="11157" y="19342"/>
                  </a:lnTo>
                  <a:lnTo>
                    <a:pt x="11272" y="18517"/>
                  </a:lnTo>
                  <a:lnTo>
                    <a:pt x="11374" y="17691"/>
                  </a:lnTo>
                  <a:lnTo>
                    <a:pt x="11461" y="16850"/>
                  </a:lnTo>
                  <a:lnTo>
                    <a:pt x="11548" y="16010"/>
                  </a:lnTo>
                  <a:lnTo>
                    <a:pt x="11606" y="15155"/>
                  </a:lnTo>
                  <a:lnTo>
                    <a:pt x="11664" y="14300"/>
                  </a:lnTo>
                  <a:lnTo>
                    <a:pt x="11707" y="13431"/>
                  </a:lnTo>
                  <a:lnTo>
                    <a:pt x="11736" y="12562"/>
                  </a:lnTo>
                  <a:lnTo>
                    <a:pt x="11751" y="11692"/>
                  </a:lnTo>
                  <a:lnTo>
                    <a:pt x="11765" y="10809"/>
                  </a:lnTo>
                  <a:lnTo>
                    <a:pt x="11751" y="9925"/>
                  </a:lnTo>
                  <a:lnTo>
                    <a:pt x="11722" y="9041"/>
                  </a:lnTo>
                  <a:lnTo>
                    <a:pt x="11678" y="8143"/>
                  </a:lnTo>
                  <a:lnTo>
                    <a:pt x="11620" y="7244"/>
                  </a:lnTo>
                  <a:lnTo>
                    <a:pt x="11533" y="6346"/>
                  </a:lnTo>
                  <a:lnTo>
                    <a:pt x="11446" y="5448"/>
                  </a:lnTo>
                  <a:lnTo>
                    <a:pt x="11330" y="4535"/>
                  </a:lnTo>
                  <a:lnTo>
                    <a:pt x="11200" y="3637"/>
                  </a:lnTo>
                  <a:lnTo>
                    <a:pt x="11041" y="2724"/>
                  </a:lnTo>
                  <a:lnTo>
                    <a:pt x="10881" y="1811"/>
                  </a:lnTo>
                  <a:lnTo>
                    <a:pt x="10678" y="898"/>
                  </a:lnTo>
                  <a:lnTo>
                    <a:pt x="10476" y="0"/>
                  </a:lnTo>
                  <a:close/>
                </a:path>
              </a:pathLst>
            </a:custGeom>
            <a:solidFill>
              <a:srgbClr val="FCAE6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1816;p37">
              <a:extLst>
                <a:ext uri="{FF2B5EF4-FFF2-40B4-BE49-F238E27FC236}">
                  <a16:creationId xmlns:a16="http://schemas.microsoft.com/office/drawing/2014/main" id="{C98F766A-4657-D3B2-A965-593F6CFD358C}"/>
                </a:ext>
              </a:extLst>
            </p:cNvPr>
            <p:cNvSpPr/>
            <p:nvPr/>
          </p:nvSpPr>
          <p:spPr>
            <a:xfrm>
              <a:off x="3792425" y="1906475"/>
              <a:ext cx="721925" cy="922975"/>
            </a:xfrm>
            <a:custGeom>
              <a:avLst/>
              <a:gdLst/>
              <a:ahLst/>
              <a:cxnLst/>
              <a:rect l="l" t="t" r="r" b="b"/>
              <a:pathLst>
                <a:path w="28877" h="36919" extrusionOk="0">
                  <a:moveTo>
                    <a:pt x="5680" y="1"/>
                  </a:moveTo>
                  <a:lnTo>
                    <a:pt x="5477" y="15"/>
                  </a:lnTo>
                  <a:lnTo>
                    <a:pt x="5274" y="30"/>
                  </a:lnTo>
                  <a:lnTo>
                    <a:pt x="5086" y="59"/>
                  </a:lnTo>
                  <a:lnTo>
                    <a:pt x="4883" y="88"/>
                  </a:lnTo>
                  <a:lnTo>
                    <a:pt x="4695" y="146"/>
                  </a:lnTo>
                  <a:lnTo>
                    <a:pt x="4506" y="204"/>
                  </a:lnTo>
                  <a:lnTo>
                    <a:pt x="4332" y="262"/>
                  </a:lnTo>
                  <a:lnTo>
                    <a:pt x="4144" y="334"/>
                  </a:lnTo>
                  <a:lnTo>
                    <a:pt x="3970" y="421"/>
                  </a:lnTo>
                  <a:lnTo>
                    <a:pt x="3796" y="508"/>
                  </a:lnTo>
                  <a:lnTo>
                    <a:pt x="3622" y="609"/>
                  </a:lnTo>
                  <a:lnTo>
                    <a:pt x="3463" y="725"/>
                  </a:lnTo>
                  <a:lnTo>
                    <a:pt x="3304" y="856"/>
                  </a:lnTo>
                  <a:lnTo>
                    <a:pt x="3144" y="986"/>
                  </a:lnTo>
                  <a:lnTo>
                    <a:pt x="2942" y="1175"/>
                  </a:lnTo>
                  <a:lnTo>
                    <a:pt x="2739" y="1363"/>
                  </a:lnTo>
                  <a:lnTo>
                    <a:pt x="2550" y="1566"/>
                  </a:lnTo>
                  <a:lnTo>
                    <a:pt x="2376" y="1783"/>
                  </a:lnTo>
                  <a:lnTo>
                    <a:pt x="2203" y="2000"/>
                  </a:lnTo>
                  <a:lnTo>
                    <a:pt x="2029" y="2218"/>
                  </a:lnTo>
                  <a:lnTo>
                    <a:pt x="1869" y="2450"/>
                  </a:lnTo>
                  <a:lnTo>
                    <a:pt x="1724" y="2681"/>
                  </a:lnTo>
                  <a:lnTo>
                    <a:pt x="1580" y="2913"/>
                  </a:lnTo>
                  <a:lnTo>
                    <a:pt x="1435" y="3159"/>
                  </a:lnTo>
                  <a:lnTo>
                    <a:pt x="1174" y="3681"/>
                  </a:lnTo>
                  <a:lnTo>
                    <a:pt x="957" y="4203"/>
                  </a:lnTo>
                  <a:lnTo>
                    <a:pt x="754" y="4753"/>
                  </a:lnTo>
                  <a:lnTo>
                    <a:pt x="580" y="5333"/>
                  </a:lnTo>
                  <a:lnTo>
                    <a:pt x="420" y="5912"/>
                  </a:lnTo>
                  <a:lnTo>
                    <a:pt x="290" y="6521"/>
                  </a:lnTo>
                  <a:lnTo>
                    <a:pt x="189" y="7144"/>
                  </a:lnTo>
                  <a:lnTo>
                    <a:pt x="116" y="7781"/>
                  </a:lnTo>
                  <a:lnTo>
                    <a:pt x="58" y="8433"/>
                  </a:lnTo>
                  <a:lnTo>
                    <a:pt x="15" y="9100"/>
                  </a:lnTo>
                  <a:lnTo>
                    <a:pt x="0" y="9781"/>
                  </a:lnTo>
                  <a:lnTo>
                    <a:pt x="0" y="10476"/>
                  </a:lnTo>
                  <a:lnTo>
                    <a:pt x="29" y="11172"/>
                  </a:lnTo>
                  <a:lnTo>
                    <a:pt x="73" y="11882"/>
                  </a:lnTo>
                  <a:lnTo>
                    <a:pt x="131" y="12606"/>
                  </a:lnTo>
                  <a:lnTo>
                    <a:pt x="218" y="13331"/>
                  </a:lnTo>
                  <a:lnTo>
                    <a:pt x="305" y="14055"/>
                  </a:lnTo>
                  <a:lnTo>
                    <a:pt x="420" y="14794"/>
                  </a:lnTo>
                  <a:lnTo>
                    <a:pt x="551" y="15533"/>
                  </a:lnTo>
                  <a:lnTo>
                    <a:pt x="696" y="16286"/>
                  </a:lnTo>
                  <a:lnTo>
                    <a:pt x="841" y="17025"/>
                  </a:lnTo>
                  <a:lnTo>
                    <a:pt x="1015" y="17779"/>
                  </a:lnTo>
                  <a:lnTo>
                    <a:pt x="1188" y="18532"/>
                  </a:lnTo>
                  <a:lnTo>
                    <a:pt x="1391" y="19271"/>
                  </a:lnTo>
                  <a:lnTo>
                    <a:pt x="1594" y="20024"/>
                  </a:lnTo>
                  <a:lnTo>
                    <a:pt x="1811" y="20763"/>
                  </a:lnTo>
                  <a:lnTo>
                    <a:pt x="2029" y="21502"/>
                  </a:lnTo>
                  <a:lnTo>
                    <a:pt x="2261" y="22227"/>
                  </a:lnTo>
                  <a:lnTo>
                    <a:pt x="2507" y="22951"/>
                  </a:lnTo>
                  <a:lnTo>
                    <a:pt x="2753" y="23675"/>
                  </a:lnTo>
                  <a:lnTo>
                    <a:pt x="3014" y="24385"/>
                  </a:lnTo>
                  <a:lnTo>
                    <a:pt x="3275" y="25095"/>
                  </a:lnTo>
                  <a:lnTo>
                    <a:pt x="3550" y="25776"/>
                  </a:lnTo>
                  <a:lnTo>
                    <a:pt x="3825" y="26457"/>
                  </a:lnTo>
                  <a:lnTo>
                    <a:pt x="4101" y="27124"/>
                  </a:lnTo>
                  <a:lnTo>
                    <a:pt x="4666" y="28428"/>
                  </a:lnTo>
                  <a:lnTo>
                    <a:pt x="5245" y="29659"/>
                  </a:lnTo>
                  <a:lnTo>
                    <a:pt x="5825" y="30818"/>
                  </a:lnTo>
                  <a:lnTo>
                    <a:pt x="6404" y="31905"/>
                  </a:lnTo>
                  <a:lnTo>
                    <a:pt x="6694" y="32427"/>
                  </a:lnTo>
                  <a:lnTo>
                    <a:pt x="6969" y="32919"/>
                  </a:lnTo>
                  <a:lnTo>
                    <a:pt x="7259" y="33383"/>
                  </a:lnTo>
                  <a:lnTo>
                    <a:pt x="7534" y="33818"/>
                  </a:lnTo>
                  <a:lnTo>
                    <a:pt x="7795" y="34238"/>
                  </a:lnTo>
                  <a:lnTo>
                    <a:pt x="8071" y="34629"/>
                  </a:lnTo>
                  <a:lnTo>
                    <a:pt x="8331" y="34977"/>
                  </a:lnTo>
                  <a:lnTo>
                    <a:pt x="8578" y="35310"/>
                  </a:lnTo>
                  <a:lnTo>
                    <a:pt x="8824" y="35614"/>
                  </a:lnTo>
                  <a:lnTo>
                    <a:pt x="9056" y="35889"/>
                  </a:lnTo>
                  <a:lnTo>
                    <a:pt x="9288" y="36136"/>
                  </a:lnTo>
                  <a:lnTo>
                    <a:pt x="9505" y="36339"/>
                  </a:lnTo>
                  <a:lnTo>
                    <a:pt x="9722" y="36512"/>
                  </a:lnTo>
                  <a:lnTo>
                    <a:pt x="9911" y="36643"/>
                  </a:lnTo>
                  <a:lnTo>
                    <a:pt x="10099" y="36744"/>
                  </a:lnTo>
                  <a:lnTo>
                    <a:pt x="10273" y="36817"/>
                  </a:lnTo>
                  <a:lnTo>
                    <a:pt x="10447" y="36860"/>
                  </a:lnTo>
                  <a:lnTo>
                    <a:pt x="10635" y="36889"/>
                  </a:lnTo>
                  <a:lnTo>
                    <a:pt x="10852" y="36904"/>
                  </a:lnTo>
                  <a:lnTo>
                    <a:pt x="11070" y="36918"/>
                  </a:lnTo>
                  <a:lnTo>
                    <a:pt x="11562" y="36918"/>
                  </a:lnTo>
                  <a:lnTo>
                    <a:pt x="12098" y="36875"/>
                  </a:lnTo>
                  <a:lnTo>
                    <a:pt x="12692" y="36802"/>
                  </a:lnTo>
                  <a:lnTo>
                    <a:pt x="13330" y="36701"/>
                  </a:lnTo>
                  <a:lnTo>
                    <a:pt x="14011" y="36556"/>
                  </a:lnTo>
                  <a:lnTo>
                    <a:pt x="14706" y="36397"/>
                  </a:lnTo>
                  <a:lnTo>
                    <a:pt x="15445" y="36208"/>
                  </a:lnTo>
                  <a:lnTo>
                    <a:pt x="16213" y="36005"/>
                  </a:lnTo>
                  <a:lnTo>
                    <a:pt x="16981" y="35774"/>
                  </a:lnTo>
                  <a:lnTo>
                    <a:pt x="17778" y="35513"/>
                  </a:lnTo>
                  <a:lnTo>
                    <a:pt x="18575" y="35252"/>
                  </a:lnTo>
                  <a:lnTo>
                    <a:pt x="19386" y="34962"/>
                  </a:lnTo>
                  <a:lnTo>
                    <a:pt x="20183" y="34672"/>
                  </a:lnTo>
                  <a:lnTo>
                    <a:pt x="20994" y="34368"/>
                  </a:lnTo>
                  <a:lnTo>
                    <a:pt x="21777" y="34049"/>
                  </a:lnTo>
                  <a:lnTo>
                    <a:pt x="22545" y="33731"/>
                  </a:lnTo>
                  <a:lnTo>
                    <a:pt x="23298" y="33397"/>
                  </a:lnTo>
                  <a:lnTo>
                    <a:pt x="24023" y="33079"/>
                  </a:lnTo>
                  <a:lnTo>
                    <a:pt x="24718" y="32745"/>
                  </a:lnTo>
                  <a:lnTo>
                    <a:pt x="25370" y="32412"/>
                  </a:lnTo>
                  <a:lnTo>
                    <a:pt x="25993" y="32093"/>
                  </a:lnTo>
                  <a:lnTo>
                    <a:pt x="26558" y="31775"/>
                  </a:lnTo>
                  <a:lnTo>
                    <a:pt x="27080" y="31470"/>
                  </a:lnTo>
                  <a:lnTo>
                    <a:pt x="27543" y="31166"/>
                  </a:lnTo>
                  <a:lnTo>
                    <a:pt x="27949" y="30876"/>
                  </a:lnTo>
                  <a:lnTo>
                    <a:pt x="28282" y="30601"/>
                  </a:lnTo>
                  <a:lnTo>
                    <a:pt x="28427" y="30471"/>
                  </a:lnTo>
                  <a:lnTo>
                    <a:pt x="28558" y="30340"/>
                  </a:lnTo>
                  <a:lnTo>
                    <a:pt x="28659" y="30224"/>
                  </a:lnTo>
                  <a:lnTo>
                    <a:pt x="28746" y="30108"/>
                  </a:lnTo>
                  <a:lnTo>
                    <a:pt x="28804" y="29993"/>
                  </a:lnTo>
                  <a:lnTo>
                    <a:pt x="28862" y="29891"/>
                  </a:lnTo>
                  <a:lnTo>
                    <a:pt x="28876" y="29790"/>
                  </a:lnTo>
                  <a:lnTo>
                    <a:pt x="28876" y="29688"/>
                  </a:lnTo>
                  <a:lnTo>
                    <a:pt x="28804" y="29080"/>
                  </a:lnTo>
                  <a:lnTo>
                    <a:pt x="28717" y="28457"/>
                  </a:lnTo>
                  <a:lnTo>
                    <a:pt x="28601" y="27819"/>
                  </a:lnTo>
                  <a:lnTo>
                    <a:pt x="28456" y="27182"/>
                  </a:lnTo>
                  <a:lnTo>
                    <a:pt x="28297" y="26530"/>
                  </a:lnTo>
                  <a:lnTo>
                    <a:pt x="28108" y="25863"/>
                  </a:lnTo>
                  <a:lnTo>
                    <a:pt x="27906" y="25197"/>
                  </a:lnTo>
                  <a:lnTo>
                    <a:pt x="27674" y="24516"/>
                  </a:lnTo>
                  <a:lnTo>
                    <a:pt x="27427" y="23835"/>
                  </a:lnTo>
                  <a:lnTo>
                    <a:pt x="27167" y="23154"/>
                  </a:lnTo>
                  <a:lnTo>
                    <a:pt x="26891" y="22458"/>
                  </a:lnTo>
                  <a:lnTo>
                    <a:pt x="26602" y="21763"/>
                  </a:lnTo>
                  <a:lnTo>
                    <a:pt x="26283" y="21067"/>
                  </a:lnTo>
                  <a:lnTo>
                    <a:pt x="25950" y="20358"/>
                  </a:lnTo>
                  <a:lnTo>
                    <a:pt x="25602" y="19662"/>
                  </a:lnTo>
                  <a:lnTo>
                    <a:pt x="25254" y="18952"/>
                  </a:lnTo>
                  <a:lnTo>
                    <a:pt x="24877" y="18242"/>
                  </a:lnTo>
                  <a:lnTo>
                    <a:pt x="24486" y="17547"/>
                  </a:lnTo>
                  <a:lnTo>
                    <a:pt x="24081" y="16851"/>
                  </a:lnTo>
                  <a:lnTo>
                    <a:pt x="23675" y="16156"/>
                  </a:lnTo>
                  <a:lnTo>
                    <a:pt x="23255" y="15460"/>
                  </a:lnTo>
                  <a:lnTo>
                    <a:pt x="22820" y="14765"/>
                  </a:lnTo>
                  <a:lnTo>
                    <a:pt x="22371" y="14084"/>
                  </a:lnTo>
                  <a:lnTo>
                    <a:pt x="21922" y="13403"/>
                  </a:lnTo>
                  <a:lnTo>
                    <a:pt x="21458" y="12736"/>
                  </a:lnTo>
                  <a:lnTo>
                    <a:pt x="20980" y="12070"/>
                  </a:lnTo>
                  <a:lnTo>
                    <a:pt x="20502" y="11418"/>
                  </a:lnTo>
                  <a:lnTo>
                    <a:pt x="20009" y="10781"/>
                  </a:lnTo>
                  <a:lnTo>
                    <a:pt x="19517" y="10143"/>
                  </a:lnTo>
                  <a:lnTo>
                    <a:pt x="19024" y="9520"/>
                  </a:lnTo>
                  <a:lnTo>
                    <a:pt x="18517" y="8911"/>
                  </a:lnTo>
                  <a:lnTo>
                    <a:pt x="18010" y="8317"/>
                  </a:lnTo>
                  <a:lnTo>
                    <a:pt x="17503" y="7723"/>
                  </a:lnTo>
                  <a:lnTo>
                    <a:pt x="16981" y="7158"/>
                  </a:lnTo>
                  <a:lnTo>
                    <a:pt x="16459" y="6608"/>
                  </a:lnTo>
                  <a:lnTo>
                    <a:pt x="15938" y="6072"/>
                  </a:lnTo>
                  <a:lnTo>
                    <a:pt x="15416" y="5550"/>
                  </a:lnTo>
                  <a:lnTo>
                    <a:pt x="14895" y="5043"/>
                  </a:lnTo>
                  <a:lnTo>
                    <a:pt x="14373" y="4565"/>
                  </a:lnTo>
                  <a:lnTo>
                    <a:pt x="13851" y="4101"/>
                  </a:lnTo>
                  <a:lnTo>
                    <a:pt x="13330" y="3652"/>
                  </a:lnTo>
                  <a:lnTo>
                    <a:pt x="12808" y="3232"/>
                  </a:lnTo>
                  <a:lnTo>
                    <a:pt x="12301" y="2826"/>
                  </a:lnTo>
                  <a:lnTo>
                    <a:pt x="11780" y="2450"/>
                  </a:lnTo>
                  <a:lnTo>
                    <a:pt x="11273" y="2102"/>
                  </a:lnTo>
                  <a:lnTo>
                    <a:pt x="10765" y="1769"/>
                  </a:lnTo>
                  <a:lnTo>
                    <a:pt x="10273" y="1464"/>
                  </a:lnTo>
                  <a:lnTo>
                    <a:pt x="9780" y="1189"/>
                  </a:lnTo>
                  <a:lnTo>
                    <a:pt x="9288" y="928"/>
                  </a:lnTo>
                  <a:lnTo>
                    <a:pt x="8809" y="711"/>
                  </a:lnTo>
                  <a:lnTo>
                    <a:pt x="8331" y="508"/>
                  </a:lnTo>
                  <a:lnTo>
                    <a:pt x="7868" y="349"/>
                  </a:lnTo>
                  <a:lnTo>
                    <a:pt x="7404" y="218"/>
                  </a:lnTo>
                  <a:lnTo>
                    <a:pt x="6955" y="117"/>
                  </a:lnTo>
                  <a:lnTo>
                    <a:pt x="6520" y="44"/>
                  </a:lnTo>
                  <a:lnTo>
                    <a:pt x="6100" y="1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1817;p37">
              <a:extLst>
                <a:ext uri="{FF2B5EF4-FFF2-40B4-BE49-F238E27FC236}">
                  <a16:creationId xmlns:a16="http://schemas.microsoft.com/office/drawing/2014/main" id="{373B26A0-57FD-CB92-61BF-1119108E7CE1}"/>
                </a:ext>
              </a:extLst>
            </p:cNvPr>
            <p:cNvSpPr/>
            <p:nvPr/>
          </p:nvSpPr>
          <p:spPr>
            <a:xfrm>
              <a:off x="3499750" y="1906125"/>
              <a:ext cx="395200" cy="352450"/>
            </a:xfrm>
            <a:custGeom>
              <a:avLst/>
              <a:gdLst/>
              <a:ahLst/>
              <a:cxnLst/>
              <a:rect l="l" t="t" r="r" b="b"/>
              <a:pathLst>
                <a:path w="15808" h="14098" extrusionOk="0">
                  <a:moveTo>
                    <a:pt x="15460" y="0"/>
                  </a:moveTo>
                  <a:lnTo>
                    <a:pt x="15344" y="15"/>
                  </a:lnTo>
                  <a:lnTo>
                    <a:pt x="15185" y="29"/>
                  </a:lnTo>
                  <a:lnTo>
                    <a:pt x="14837" y="102"/>
                  </a:lnTo>
                  <a:lnTo>
                    <a:pt x="14431" y="218"/>
                  </a:lnTo>
                  <a:lnTo>
                    <a:pt x="13953" y="377"/>
                  </a:lnTo>
                  <a:lnTo>
                    <a:pt x="13431" y="551"/>
                  </a:lnTo>
                  <a:lnTo>
                    <a:pt x="12852" y="768"/>
                  </a:lnTo>
                  <a:lnTo>
                    <a:pt x="12243" y="1015"/>
                  </a:lnTo>
                  <a:lnTo>
                    <a:pt x="10910" y="1580"/>
                  </a:lnTo>
                  <a:lnTo>
                    <a:pt x="9476" y="2203"/>
                  </a:lnTo>
                  <a:lnTo>
                    <a:pt x="7984" y="2884"/>
                  </a:lnTo>
                  <a:lnTo>
                    <a:pt x="6506" y="3565"/>
                  </a:lnTo>
                  <a:lnTo>
                    <a:pt x="5071" y="4260"/>
                  </a:lnTo>
                  <a:lnTo>
                    <a:pt x="2507" y="5492"/>
                  </a:lnTo>
                  <a:lnTo>
                    <a:pt x="696" y="6390"/>
                  </a:lnTo>
                  <a:lnTo>
                    <a:pt x="0" y="6738"/>
                  </a:lnTo>
                  <a:lnTo>
                    <a:pt x="218" y="7027"/>
                  </a:lnTo>
                  <a:lnTo>
                    <a:pt x="812" y="7766"/>
                  </a:lnTo>
                  <a:lnTo>
                    <a:pt x="1217" y="8273"/>
                  </a:lnTo>
                  <a:lnTo>
                    <a:pt x="1696" y="8853"/>
                  </a:lnTo>
                  <a:lnTo>
                    <a:pt x="2232" y="9462"/>
                  </a:lnTo>
                  <a:lnTo>
                    <a:pt x="2811" y="10099"/>
                  </a:lnTo>
                  <a:lnTo>
                    <a:pt x="3434" y="10751"/>
                  </a:lnTo>
                  <a:lnTo>
                    <a:pt x="4072" y="11403"/>
                  </a:lnTo>
                  <a:lnTo>
                    <a:pt x="4405" y="11707"/>
                  </a:lnTo>
                  <a:lnTo>
                    <a:pt x="4738" y="12012"/>
                  </a:lnTo>
                  <a:lnTo>
                    <a:pt x="5071" y="12301"/>
                  </a:lnTo>
                  <a:lnTo>
                    <a:pt x="5419" y="12591"/>
                  </a:lnTo>
                  <a:lnTo>
                    <a:pt x="5752" y="12852"/>
                  </a:lnTo>
                  <a:lnTo>
                    <a:pt x="6086" y="13098"/>
                  </a:lnTo>
                  <a:lnTo>
                    <a:pt x="6419" y="13316"/>
                  </a:lnTo>
                  <a:lnTo>
                    <a:pt x="6752" y="13518"/>
                  </a:lnTo>
                  <a:lnTo>
                    <a:pt x="7085" y="13692"/>
                  </a:lnTo>
                  <a:lnTo>
                    <a:pt x="7404" y="13852"/>
                  </a:lnTo>
                  <a:lnTo>
                    <a:pt x="7708" y="13968"/>
                  </a:lnTo>
                  <a:lnTo>
                    <a:pt x="8013" y="14069"/>
                  </a:lnTo>
                  <a:lnTo>
                    <a:pt x="8172" y="14083"/>
                  </a:lnTo>
                  <a:lnTo>
                    <a:pt x="8317" y="14098"/>
                  </a:lnTo>
                  <a:lnTo>
                    <a:pt x="8476" y="14083"/>
                  </a:lnTo>
                  <a:lnTo>
                    <a:pt x="8636" y="14054"/>
                  </a:lnTo>
                  <a:lnTo>
                    <a:pt x="8795" y="14011"/>
                  </a:lnTo>
                  <a:lnTo>
                    <a:pt x="8940" y="13939"/>
                  </a:lnTo>
                  <a:lnTo>
                    <a:pt x="9099" y="13852"/>
                  </a:lnTo>
                  <a:lnTo>
                    <a:pt x="9259" y="13765"/>
                  </a:lnTo>
                  <a:lnTo>
                    <a:pt x="9418" y="13649"/>
                  </a:lnTo>
                  <a:lnTo>
                    <a:pt x="9592" y="13518"/>
                  </a:lnTo>
                  <a:lnTo>
                    <a:pt x="9751" y="13374"/>
                  </a:lnTo>
                  <a:lnTo>
                    <a:pt x="9911" y="13214"/>
                  </a:lnTo>
                  <a:lnTo>
                    <a:pt x="10229" y="12852"/>
                  </a:lnTo>
                  <a:lnTo>
                    <a:pt x="10548" y="12461"/>
                  </a:lnTo>
                  <a:lnTo>
                    <a:pt x="10881" y="12012"/>
                  </a:lnTo>
                  <a:lnTo>
                    <a:pt x="11200" y="11519"/>
                  </a:lnTo>
                  <a:lnTo>
                    <a:pt x="11519" y="10997"/>
                  </a:lnTo>
                  <a:lnTo>
                    <a:pt x="11823" y="10447"/>
                  </a:lnTo>
                  <a:lnTo>
                    <a:pt x="12142" y="9867"/>
                  </a:lnTo>
                  <a:lnTo>
                    <a:pt x="12446" y="9273"/>
                  </a:lnTo>
                  <a:lnTo>
                    <a:pt x="12736" y="8650"/>
                  </a:lnTo>
                  <a:lnTo>
                    <a:pt x="13026" y="8027"/>
                  </a:lnTo>
                  <a:lnTo>
                    <a:pt x="13301" y="7390"/>
                  </a:lnTo>
                  <a:lnTo>
                    <a:pt x="13576" y="6752"/>
                  </a:lnTo>
                  <a:lnTo>
                    <a:pt x="14083" y="5492"/>
                  </a:lnTo>
                  <a:lnTo>
                    <a:pt x="14547" y="4275"/>
                  </a:lnTo>
                  <a:lnTo>
                    <a:pt x="14938" y="3144"/>
                  </a:lnTo>
                  <a:lnTo>
                    <a:pt x="15272" y="2145"/>
                  </a:lnTo>
                  <a:lnTo>
                    <a:pt x="15532" y="1290"/>
                  </a:lnTo>
                  <a:lnTo>
                    <a:pt x="15706" y="638"/>
                  </a:lnTo>
                  <a:lnTo>
                    <a:pt x="15764" y="392"/>
                  </a:lnTo>
                  <a:lnTo>
                    <a:pt x="15808" y="203"/>
                  </a:lnTo>
                  <a:lnTo>
                    <a:pt x="15808" y="145"/>
                  </a:lnTo>
                  <a:lnTo>
                    <a:pt x="15779" y="87"/>
                  </a:lnTo>
                  <a:lnTo>
                    <a:pt x="15735" y="44"/>
                  </a:lnTo>
                  <a:lnTo>
                    <a:pt x="15663" y="15"/>
                  </a:lnTo>
                  <a:lnTo>
                    <a:pt x="1557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1818;p37">
              <a:extLst>
                <a:ext uri="{FF2B5EF4-FFF2-40B4-BE49-F238E27FC236}">
                  <a16:creationId xmlns:a16="http://schemas.microsoft.com/office/drawing/2014/main" id="{5E176393-415C-8BDE-852F-C536FBC9DDA4}"/>
                </a:ext>
              </a:extLst>
            </p:cNvPr>
            <p:cNvSpPr/>
            <p:nvPr/>
          </p:nvSpPr>
          <p:spPr>
            <a:xfrm>
              <a:off x="2676800" y="1284550"/>
              <a:ext cx="313325" cy="347750"/>
            </a:xfrm>
            <a:custGeom>
              <a:avLst/>
              <a:gdLst/>
              <a:ahLst/>
              <a:cxnLst/>
              <a:rect l="l" t="t" r="r" b="b"/>
              <a:pathLst>
                <a:path w="12533" h="13910" extrusionOk="0">
                  <a:moveTo>
                    <a:pt x="8157" y="1"/>
                  </a:moveTo>
                  <a:lnTo>
                    <a:pt x="7839" y="30"/>
                  </a:lnTo>
                  <a:lnTo>
                    <a:pt x="7520" y="73"/>
                  </a:lnTo>
                  <a:lnTo>
                    <a:pt x="7172" y="131"/>
                  </a:lnTo>
                  <a:lnTo>
                    <a:pt x="6824" y="218"/>
                  </a:lnTo>
                  <a:lnTo>
                    <a:pt x="6129" y="407"/>
                  </a:lnTo>
                  <a:lnTo>
                    <a:pt x="5477" y="609"/>
                  </a:lnTo>
                  <a:lnTo>
                    <a:pt x="4883" y="798"/>
                  </a:lnTo>
                  <a:lnTo>
                    <a:pt x="4405" y="928"/>
                  </a:lnTo>
                  <a:lnTo>
                    <a:pt x="4187" y="1001"/>
                  </a:lnTo>
                  <a:lnTo>
                    <a:pt x="3970" y="1073"/>
                  </a:lnTo>
                  <a:lnTo>
                    <a:pt x="3767" y="1145"/>
                  </a:lnTo>
                  <a:lnTo>
                    <a:pt x="3550" y="1247"/>
                  </a:lnTo>
                  <a:lnTo>
                    <a:pt x="3347" y="1334"/>
                  </a:lnTo>
                  <a:lnTo>
                    <a:pt x="3144" y="1450"/>
                  </a:lnTo>
                  <a:lnTo>
                    <a:pt x="2956" y="1566"/>
                  </a:lnTo>
                  <a:lnTo>
                    <a:pt x="2767" y="1682"/>
                  </a:lnTo>
                  <a:lnTo>
                    <a:pt x="2579" y="1812"/>
                  </a:lnTo>
                  <a:lnTo>
                    <a:pt x="2391" y="1942"/>
                  </a:lnTo>
                  <a:lnTo>
                    <a:pt x="2058" y="2247"/>
                  </a:lnTo>
                  <a:lnTo>
                    <a:pt x="1724" y="2565"/>
                  </a:lnTo>
                  <a:lnTo>
                    <a:pt x="1420" y="2899"/>
                  </a:lnTo>
                  <a:lnTo>
                    <a:pt x="1145" y="3261"/>
                  </a:lnTo>
                  <a:lnTo>
                    <a:pt x="898" y="3652"/>
                  </a:lnTo>
                  <a:lnTo>
                    <a:pt x="681" y="4043"/>
                  </a:lnTo>
                  <a:lnTo>
                    <a:pt x="478" y="4463"/>
                  </a:lnTo>
                  <a:lnTo>
                    <a:pt x="319" y="4884"/>
                  </a:lnTo>
                  <a:lnTo>
                    <a:pt x="189" y="5318"/>
                  </a:lnTo>
                  <a:lnTo>
                    <a:pt x="131" y="5550"/>
                  </a:lnTo>
                  <a:lnTo>
                    <a:pt x="87" y="5767"/>
                  </a:lnTo>
                  <a:lnTo>
                    <a:pt x="58" y="5999"/>
                  </a:lnTo>
                  <a:lnTo>
                    <a:pt x="29" y="6216"/>
                  </a:lnTo>
                  <a:lnTo>
                    <a:pt x="0" y="6680"/>
                  </a:lnTo>
                  <a:lnTo>
                    <a:pt x="0" y="7129"/>
                  </a:lnTo>
                  <a:lnTo>
                    <a:pt x="44" y="7578"/>
                  </a:lnTo>
                  <a:lnTo>
                    <a:pt x="102" y="8028"/>
                  </a:lnTo>
                  <a:lnTo>
                    <a:pt x="203" y="8477"/>
                  </a:lnTo>
                  <a:lnTo>
                    <a:pt x="333" y="8911"/>
                  </a:lnTo>
                  <a:lnTo>
                    <a:pt x="478" y="9346"/>
                  </a:lnTo>
                  <a:lnTo>
                    <a:pt x="667" y="9766"/>
                  </a:lnTo>
                  <a:lnTo>
                    <a:pt x="869" y="10172"/>
                  </a:lnTo>
                  <a:lnTo>
                    <a:pt x="1101" y="10563"/>
                  </a:lnTo>
                  <a:lnTo>
                    <a:pt x="1362" y="10940"/>
                  </a:lnTo>
                  <a:lnTo>
                    <a:pt x="1637" y="11302"/>
                  </a:lnTo>
                  <a:lnTo>
                    <a:pt x="1942" y="11650"/>
                  </a:lnTo>
                  <a:lnTo>
                    <a:pt x="2260" y="11969"/>
                  </a:lnTo>
                  <a:lnTo>
                    <a:pt x="2608" y="12273"/>
                  </a:lnTo>
                  <a:lnTo>
                    <a:pt x="2970" y="12548"/>
                  </a:lnTo>
                  <a:lnTo>
                    <a:pt x="3231" y="12736"/>
                  </a:lnTo>
                  <a:lnTo>
                    <a:pt x="3521" y="12925"/>
                  </a:lnTo>
                  <a:lnTo>
                    <a:pt x="3796" y="13084"/>
                  </a:lnTo>
                  <a:lnTo>
                    <a:pt x="4100" y="13229"/>
                  </a:lnTo>
                  <a:lnTo>
                    <a:pt x="4405" y="13359"/>
                  </a:lnTo>
                  <a:lnTo>
                    <a:pt x="4709" y="13490"/>
                  </a:lnTo>
                  <a:lnTo>
                    <a:pt x="5013" y="13591"/>
                  </a:lnTo>
                  <a:lnTo>
                    <a:pt x="5332" y="13693"/>
                  </a:lnTo>
                  <a:lnTo>
                    <a:pt x="5651" y="13765"/>
                  </a:lnTo>
                  <a:lnTo>
                    <a:pt x="5984" y="13823"/>
                  </a:lnTo>
                  <a:lnTo>
                    <a:pt x="6303" y="13867"/>
                  </a:lnTo>
                  <a:lnTo>
                    <a:pt x="6636" y="13896"/>
                  </a:lnTo>
                  <a:lnTo>
                    <a:pt x="6955" y="13910"/>
                  </a:lnTo>
                  <a:lnTo>
                    <a:pt x="7288" y="13896"/>
                  </a:lnTo>
                  <a:lnTo>
                    <a:pt x="7607" y="13867"/>
                  </a:lnTo>
                  <a:lnTo>
                    <a:pt x="7940" y="13823"/>
                  </a:lnTo>
                  <a:lnTo>
                    <a:pt x="8259" y="13765"/>
                  </a:lnTo>
                  <a:lnTo>
                    <a:pt x="8577" y="13678"/>
                  </a:lnTo>
                  <a:lnTo>
                    <a:pt x="8896" y="13577"/>
                  </a:lnTo>
                  <a:lnTo>
                    <a:pt x="9200" y="13446"/>
                  </a:lnTo>
                  <a:lnTo>
                    <a:pt x="9505" y="13301"/>
                  </a:lnTo>
                  <a:lnTo>
                    <a:pt x="9795" y="13157"/>
                  </a:lnTo>
                  <a:lnTo>
                    <a:pt x="10070" y="12968"/>
                  </a:lnTo>
                  <a:lnTo>
                    <a:pt x="10345" y="12780"/>
                  </a:lnTo>
                  <a:lnTo>
                    <a:pt x="10591" y="12577"/>
                  </a:lnTo>
                  <a:lnTo>
                    <a:pt x="10838" y="12360"/>
                  </a:lnTo>
                  <a:lnTo>
                    <a:pt x="11070" y="12128"/>
                  </a:lnTo>
                  <a:lnTo>
                    <a:pt x="11272" y="11867"/>
                  </a:lnTo>
                  <a:lnTo>
                    <a:pt x="11475" y="11606"/>
                  </a:lnTo>
                  <a:lnTo>
                    <a:pt x="11649" y="11331"/>
                  </a:lnTo>
                  <a:lnTo>
                    <a:pt x="11808" y="11041"/>
                  </a:lnTo>
                  <a:lnTo>
                    <a:pt x="11939" y="10751"/>
                  </a:lnTo>
                  <a:lnTo>
                    <a:pt x="12040" y="10476"/>
                  </a:lnTo>
                  <a:lnTo>
                    <a:pt x="12127" y="10186"/>
                  </a:lnTo>
                  <a:lnTo>
                    <a:pt x="12214" y="9911"/>
                  </a:lnTo>
                  <a:lnTo>
                    <a:pt x="12272" y="9621"/>
                  </a:lnTo>
                  <a:lnTo>
                    <a:pt x="12316" y="9332"/>
                  </a:lnTo>
                  <a:lnTo>
                    <a:pt x="12359" y="9027"/>
                  </a:lnTo>
                  <a:lnTo>
                    <a:pt x="12431" y="8448"/>
                  </a:lnTo>
                  <a:lnTo>
                    <a:pt x="12475" y="7796"/>
                  </a:lnTo>
                  <a:lnTo>
                    <a:pt x="12518" y="7144"/>
                  </a:lnTo>
                  <a:lnTo>
                    <a:pt x="12533" y="6492"/>
                  </a:lnTo>
                  <a:lnTo>
                    <a:pt x="12533" y="5840"/>
                  </a:lnTo>
                  <a:lnTo>
                    <a:pt x="12518" y="5463"/>
                  </a:lnTo>
                  <a:lnTo>
                    <a:pt x="12504" y="5086"/>
                  </a:lnTo>
                  <a:lnTo>
                    <a:pt x="12446" y="4710"/>
                  </a:lnTo>
                  <a:lnTo>
                    <a:pt x="12402" y="4536"/>
                  </a:lnTo>
                  <a:lnTo>
                    <a:pt x="12359" y="4347"/>
                  </a:lnTo>
                  <a:lnTo>
                    <a:pt x="12272" y="4116"/>
                  </a:lnTo>
                  <a:lnTo>
                    <a:pt x="12171" y="3884"/>
                  </a:lnTo>
                  <a:lnTo>
                    <a:pt x="12055" y="3666"/>
                  </a:lnTo>
                  <a:lnTo>
                    <a:pt x="11924" y="3449"/>
                  </a:lnTo>
                  <a:lnTo>
                    <a:pt x="11794" y="3246"/>
                  </a:lnTo>
                  <a:lnTo>
                    <a:pt x="11649" y="3043"/>
                  </a:lnTo>
                  <a:lnTo>
                    <a:pt x="11345" y="2638"/>
                  </a:lnTo>
                  <a:lnTo>
                    <a:pt x="10838" y="1986"/>
                  </a:lnTo>
                  <a:lnTo>
                    <a:pt x="10577" y="1653"/>
                  </a:lnTo>
                  <a:lnTo>
                    <a:pt x="10316" y="1334"/>
                  </a:lnTo>
                  <a:lnTo>
                    <a:pt x="10026" y="1030"/>
                  </a:lnTo>
                  <a:lnTo>
                    <a:pt x="9737" y="740"/>
                  </a:lnTo>
                  <a:lnTo>
                    <a:pt x="9432" y="464"/>
                  </a:lnTo>
                  <a:lnTo>
                    <a:pt x="9114" y="204"/>
                  </a:lnTo>
                  <a:lnTo>
                    <a:pt x="9027" y="146"/>
                  </a:lnTo>
                  <a:lnTo>
                    <a:pt x="8925" y="102"/>
                  </a:lnTo>
                  <a:lnTo>
                    <a:pt x="8824" y="59"/>
                  </a:lnTo>
                  <a:lnTo>
                    <a:pt x="8693" y="30"/>
                  </a:lnTo>
                  <a:lnTo>
                    <a:pt x="8577" y="15"/>
                  </a:lnTo>
                  <a:lnTo>
                    <a:pt x="8447" y="1"/>
                  </a:lnTo>
                  <a:close/>
                </a:path>
              </a:pathLst>
            </a:custGeom>
            <a:solidFill>
              <a:srgbClr val="FCAB5B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1819;p37">
              <a:extLst>
                <a:ext uri="{FF2B5EF4-FFF2-40B4-BE49-F238E27FC236}">
                  <a16:creationId xmlns:a16="http://schemas.microsoft.com/office/drawing/2014/main" id="{7747E831-CD87-5D99-49C9-756DDFE95180}"/>
                </a:ext>
              </a:extLst>
            </p:cNvPr>
            <p:cNvSpPr/>
            <p:nvPr/>
          </p:nvSpPr>
          <p:spPr>
            <a:xfrm>
              <a:off x="2727875" y="505800"/>
              <a:ext cx="1598475" cy="1580725"/>
            </a:xfrm>
            <a:custGeom>
              <a:avLst/>
              <a:gdLst/>
              <a:ahLst/>
              <a:cxnLst/>
              <a:rect l="l" t="t" r="r" b="b"/>
              <a:pathLst>
                <a:path w="63939" h="63229" extrusionOk="0">
                  <a:moveTo>
                    <a:pt x="23167" y="0"/>
                  </a:moveTo>
                  <a:lnTo>
                    <a:pt x="5549" y="6332"/>
                  </a:lnTo>
                  <a:lnTo>
                    <a:pt x="0" y="15039"/>
                  </a:lnTo>
                  <a:lnTo>
                    <a:pt x="2970" y="29499"/>
                  </a:lnTo>
                  <a:lnTo>
                    <a:pt x="2970" y="29832"/>
                  </a:lnTo>
                  <a:lnTo>
                    <a:pt x="3014" y="30803"/>
                  </a:lnTo>
                  <a:lnTo>
                    <a:pt x="3072" y="31513"/>
                  </a:lnTo>
                  <a:lnTo>
                    <a:pt x="3144" y="32368"/>
                  </a:lnTo>
                  <a:lnTo>
                    <a:pt x="3231" y="33368"/>
                  </a:lnTo>
                  <a:lnTo>
                    <a:pt x="3376" y="34498"/>
                  </a:lnTo>
                  <a:lnTo>
                    <a:pt x="3535" y="35744"/>
                  </a:lnTo>
                  <a:lnTo>
                    <a:pt x="3753" y="37106"/>
                  </a:lnTo>
                  <a:lnTo>
                    <a:pt x="3999" y="38598"/>
                  </a:lnTo>
                  <a:lnTo>
                    <a:pt x="4303" y="40177"/>
                  </a:lnTo>
                  <a:lnTo>
                    <a:pt x="4477" y="41018"/>
                  </a:lnTo>
                  <a:lnTo>
                    <a:pt x="4665" y="41872"/>
                  </a:lnTo>
                  <a:lnTo>
                    <a:pt x="4883" y="42756"/>
                  </a:lnTo>
                  <a:lnTo>
                    <a:pt x="5100" y="43669"/>
                  </a:lnTo>
                  <a:lnTo>
                    <a:pt x="5332" y="44596"/>
                  </a:lnTo>
                  <a:lnTo>
                    <a:pt x="5578" y="45538"/>
                  </a:lnTo>
                  <a:lnTo>
                    <a:pt x="5853" y="46509"/>
                  </a:lnTo>
                  <a:lnTo>
                    <a:pt x="6143" y="47509"/>
                  </a:lnTo>
                  <a:lnTo>
                    <a:pt x="6303" y="48074"/>
                  </a:lnTo>
                  <a:lnTo>
                    <a:pt x="6491" y="48624"/>
                  </a:lnTo>
                  <a:lnTo>
                    <a:pt x="6679" y="49160"/>
                  </a:lnTo>
                  <a:lnTo>
                    <a:pt x="6882" y="49682"/>
                  </a:lnTo>
                  <a:lnTo>
                    <a:pt x="7100" y="50203"/>
                  </a:lnTo>
                  <a:lnTo>
                    <a:pt x="7317" y="50711"/>
                  </a:lnTo>
                  <a:lnTo>
                    <a:pt x="7549" y="51218"/>
                  </a:lnTo>
                  <a:lnTo>
                    <a:pt x="7780" y="51710"/>
                  </a:lnTo>
                  <a:lnTo>
                    <a:pt x="8027" y="52188"/>
                  </a:lnTo>
                  <a:lnTo>
                    <a:pt x="8288" y="52652"/>
                  </a:lnTo>
                  <a:lnTo>
                    <a:pt x="8548" y="53101"/>
                  </a:lnTo>
                  <a:lnTo>
                    <a:pt x="8824" y="53550"/>
                  </a:lnTo>
                  <a:lnTo>
                    <a:pt x="9113" y="53985"/>
                  </a:lnTo>
                  <a:lnTo>
                    <a:pt x="9403" y="54420"/>
                  </a:lnTo>
                  <a:lnTo>
                    <a:pt x="9693" y="54825"/>
                  </a:lnTo>
                  <a:lnTo>
                    <a:pt x="10012" y="55231"/>
                  </a:lnTo>
                  <a:lnTo>
                    <a:pt x="10330" y="55637"/>
                  </a:lnTo>
                  <a:lnTo>
                    <a:pt x="10649" y="56013"/>
                  </a:lnTo>
                  <a:lnTo>
                    <a:pt x="10982" y="56390"/>
                  </a:lnTo>
                  <a:lnTo>
                    <a:pt x="11330" y="56752"/>
                  </a:lnTo>
                  <a:lnTo>
                    <a:pt x="11678" y="57115"/>
                  </a:lnTo>
                  <a:lnTo>
                    <a:pt x="12040" y="57462"/>
                  </a:lnTo>
                  <a:lnTo>
                    <a:pt x="12402" y="57796"/>
                  </a:lnTo>
                  <a:lnTo>
                    <a:pt x="12779" y="58114"/>
                  </a:lnTo>
                  <a:lnTo>
                    <a:pt x="13156" y="58433"/>
                  </a:lnTo>
                  <a:lnTo>
                    <a:pt x="13547" y="58737"/>
                  </a:lnTo>
                  <a:lnTo>
                    <a:pt x="13938" y="59027"/>
                  </a:lnTo>
                  <a:lnTo>
                    <a:pt x="14344" y="59317"/>
                  </a:lnTo>
                  <a:lnTo>
                    <a:pt x="14764" y="59592"/>
                  </a:lnTo>
                  <a:lnTo>
                    <a:pt x="15170" y="59853"/>
                  </a:lnTo>
                  <a:lnTo>
                    <a:pt x="15604" y="60114"/>
                  </a:lnTo>
                  <a:lnTo>
                    <a:pt x="16039" y="60346"/>
                  </a:lnTo>
                  <a:lnTo>
                    <a:pt x="16474" y="60592"/>
                  </a:lnTo>
                  <a:lnTo>
                    <a:pt x="16923" y="60809"/>
                  </a:lnTo>
                  <a:lnTo>
                    <a:pt x="17372" y="61027"/>
                  </a:lnTo>
                  <a:lnTo>
                    <a:pt x="17836" y="61229"/>
                  </a:lnTo>
                  <a:lnTo>
                    <a:pt x="18299" y="61418"/>
                  </a:lnTo>
                  <a:lnTo>
                    <a:pt x="18777" y="61606"/>
                  </a:lnTo>
                  <a:lnTo>
                    <a:pt x="19256" y="61780"/>
                  </a:lnTo>
                  <a:lnTo>
                    <a:pt x="19734" y="61939"/>
                  </a:lnTo>
                  <a:lnTo>
                    <a:pt x="20226" y="62099"/>
                  </a:lnTo>
                  <a:lnTo>
                    <a:pt x="20733" y="62244"/>
                  </a:lnTo>
                  <a:lnTo>
                    <a:pt x="21226" y="62374"/>
                  </a:lnTo>
                  <a:lnTo>
                    <a:pt x="21748" y="62504"/>
                  </a:lnTo>
                  <a:lnTo>
                    <a:pt x="22255" y="62620"/>
                  </a:lnTo>
                  <a:lnTo>
                    <a:pt x="22776" y="62722"/>
                  </a:lnTo>
                  <a:lnTo>
                    <a:pt x="23312" y="62823"/>
                  </a:lnTo>
                  <a:lnTo>
                    <a:pt x="23848" y="62910"/>
                  </a:lnTo>
                  <a:lnTo>
                    <a:pt x="24385" y="62983"/>
                  </a:lnTo>
                  <a:lnTo>
                    <a:pt x="24921" y="63040"/>
                  </a:lnTo>
                  <a:lnTo>
                    <a:pt x="25471" y="63098"/>
                  </a:lnTo>
                  <a:lnTo>
                    <a:pt x="26022" y="63142"/>
                  </a:lnTo>
                  <a:lnTo>
                    <a:pt x="26587" y="63185"/>
                  </a:lnTo>
                  <a:lnTo>
                    <a:pt x="27152" y="63214"/>
                  </a:lnTo>
                  <a:lnTo>
                    <a:pt x="27717" y="63229"/>
                  </a:lnTo>
                  <a:lnTo>
                    <a:pt x="29456" y="63229"/>
                  </a:lnTo>
                  <a:lnTo>
                    <a:pt x="30050" y="63200"/>
                  </a:lnTo>
                  <a:lnTo>
                    <a:pt x="30644" y="63171"/>
                  </a:lnTo>
                  <a:lnTo>
                    <a:pt x="31238" y="63127"/>
                  </a:lnTo>
                  <a:lnTo>
                    <a:pt x="31846" y="63084"/>
                  </a:lnTo>
                  <a:lnTo>
                    <a:pt x="32455" y="63011"/>
                  </a:lnTo>
                  <a:lnTo>
                    <a:pt x="33063" y="62954"/>
                  </a:lnTo>
                  <a:lnTo>
                    <a:pt x="33672" y="62867"/>
                  </a:lnTo>
                  <a:lnTo>
                    <a:pt x="34280" y="62780"/>
                  </a:lnTo>
                  <a:lnTo>
                    <a:pt x="34874" y="62678"/>
                  </a:lnTo>
                  <a:lnTo>
                    <a:pt x="35454" y="62562"/>
                  </a:lnTo>
                  <a:lnTo>
                    <a:pt x="36019" y="62432"/>
                  </a:lnTo>
                  <a:lnTo>
                    <a:pt x="36584" y="62302"/>
                  </a:lnTo>
                  <a:lnTo>
                    <a:pt x="37149" y="62157"/>
                  </a:lnTo>
                  <a:lnTo>
                    <a:pt x="37685" y="61997"/>
                  </a:lnTo>
                  <a:lnTo>
                    <a:pt x="38221" y="61838"/>
                  </a:lnTo>
                  <a:lnTo>
                    <a:pt x="38757" y="61664"/>
                  </a:lnTo>
                  <a:lnTo>
                    <a:pt x="39264" y="61476"/>
                  </a:lnTo>
                  <a:lnTo>
                    <a:pt x="39772" y="61287"/>
                  </a:lnTo>
                  <a:lnTo>
                    <a:pt x="40279" y="61084"/>
                  </a:lnTo>
                  <a:lnTo>
                    <a:pt x="40757" y="60867"/>
                  </a:lnTo>
                  <a:lnTo>
                    <a:pt x="41249" y="60650"/>
                  </a:lnTo>
                  <a:lnTo>
                    <a:pt x="41713" y="60432"/>
                  </a:lnTo>
                  <a:lnTo>
                    <a:pt x="42177" y="60201"/>
                  </a:lnTo>
                  <a:lnTo>
                    <a:pt x="42626" y="59954"/>
                  </a:lnTo>
                  <a:lnTo>
                    <a:pt x="43075" y="59708"/>
                  </a:lnTo>
                  <a:lnTo>
                    <a:pt x="43510" y="59447"/>
                  </a:lnTo>
                  <a:lnTo>
                    <a:pt x="43930" y="59186"/>
                  </a:lnTo>
                  <a:lnTo>
                    <a:pt x="44350" y="58911"/>
                  </a:lnTo>
                  <a:lnTo>
                    <a:pt x="44756" y="58636"/>
                  </a:lnTo>
                  <a:lnTo>
                    <a:pt x="45161" y="58346"/>
                  </a:lnTo>
                  <a:lnTo>
                    <a:pt x="45552" y="58071"/>
                  </a:lnTo>
                  <a:lnTo>
                    <a:pt x="45929" y="57767"/>
                  </a:lnTo>
                  <a:lnTo>
                    <a:pt x="46306" y="57462"/>
                  </a:lnTo>
                  <a:lnTo>
                    <a:pt x="46668" y="57158"/>
                  </a:lnTo>
                  <a:lnTo>
                    <a:pt x="47030" y="56854"/>
                  </a:lnTo>
                  <a:lnTo>
                    <a:pt x="47378" y="56535"/>
                  </a:lnTo>
                  <a:lnTo>
                    <a:pt x="47711" y="56216"/>
                  </a:lnTo>
                  <a:lnTo>
                    <a:pt x="48045" y="55898"/>
                  </a:lnTo>
                  <a:lnTo>
                    <a:pt x="48682" y="55231"/>
                  </a:lnTo>
                  <a:lnTo>
                    <a:pt x="49291" y="54550"/>
                  </a:lnTo>
                  <a:lnTo>
                    <a:pt x="49870" y="53869"/>
                  </a:lnTo>
                  <a:lnTo>
                    <a:pt x="50421" y="53159"/>
                  </a:lnTo>
                  <a:lnTo>
                    <a:pt x="50928" y="52449"/>
                  </a:lnTo>
                  <a:lnTo>
                    <a:pt x="51406" y="51739"/>
                  </a:lnTo>
                  <a:lnTo>
                    <a:pt x="51870" y="51015"/>
                  </a:lnTo>
                  <a:lnTo>
                    <a:pt x="52290" y="50276"/>
                  </a:lnTo>
                  <a:lnTo>
                    <a:pt x="52681" y="49551"/>
                  </a:lnTo>
                  <a:lnTo>
                    <a:pt x="53043" y="48827"/>
                  </a:lnTo>
                  <a:lnTo>
                    <a:pt x="53376" y="48088"/>
                  </a:lnTo>
                  <a:lnTo>
                    <a:pt x="53681" y="47364"/>
                  </a:lnTo>
                  <a:lnTo>
                    <a:pt x="53956" y="46654"/>
                  </a:lnTo>
                  <a:lnTo>
                    <a:pt x="54217" y="45929"/>
                  </a:lnTo>
                  <a:lnTo>
                    <a:pt x="54434" y="45234"/>
                  </a:lnTo>
                  <a:lnTo>
                    <a:pt x="54637" y="44538"/>
                  </a:lnTo>
                  <a:lnTo>
                    <a:pt x="54898" y="44408"/>
                  </a:lnTo>
                  <a:lnTo>
                    <a:pt x="55158" y="44249"/>
                  </a:lnTo>
                  <a:lnTo>
                    <a:pt x="55405" y="44089"/>
                  </a:lnTo>
                  <a:lnTo>
                    <a:pt x="55651" y="43915"/>
                  </a:lnTo>
                  <a:lnTo>
                    <a:pt x="55897" y="43742"/>
                  </a:lnTo>
                  <a:lnTo>
                    <a:pt x="56144" y="43553"/>
                  </a:lnTo>
                  <a:lnTo>
                    <a:pt x="56390" y="43350"/>
                  </a:lnTo>
                  <a:lnTo>
                    <a:pt x="56622" y="43133"/>
                  </a:lnTo>
                  <a:lnTo>
                    <a:pt x="57100" y="42684"/>
                  </a:lnTo>
                  <a:lnTo>
                    <a:pt x="57549" y="42191"/>
                  </a:lnTo>
                  <a:lnTo>
                    <a:pt x="57998" y="41684"/>
                  </a:lnTo>
                  <a:lnTo>
                    <a:pt x="58433" y="41148"/>
                  </a:lnTo>
                  <a:lnTo>
                    <a:pt x="58853" y="40583"/>
                  </a:lnTo>
                  <a:lnTo>
                    <a:pt x="59244" y="40003"/>
                  </a:lnTo>
                  <a:lnTo>
                    <a:pt x="59635" y="39409"/>
                  </a:lnTo>
                  <a:lnTo>
                    <a:pt x="60012" y="38815"/>
                  </a:lnTo>
                  <a:lnTo>
                    <a:pt x="60374" y="38207"/>
                  </a:lnTo>
                  <a:lnTo>
                    <a:pt x="60722" y="37584"/>
                  </a:lnTo>
                  <a:lnTo>
                    <a:pt x="61055" y="36975"/>
                  </a:lnTo>
                  <a:lnTo>
                    <a:pt x="61374" y="36367"/>
                  </a:lnTo>
                  <a:lnTo>
                    <a:pt x="61664" y="35773"/>
                  </a:lnTo>
                  <a:lnTo>
                    <a:pt x="61954" y="35193"/>
                  </a:lnTo>
                  <a:lnTo>
                    <a:pt x="62461" y="34063"/>
                  </a:lnTo>
                  <a:lnTo>
                    <a:pt x="62895" y="33034"/>
                  </a:lnTo>
                  <a:lnTo>
                    <a:pt x="63272" y="32122"/>
                  </a:lnTo>
                  <a:lnTo>
                    <a:pt x="63562" y="31368"/>
                  </a:lnTo>
                  <a:lnTo>
                    <a:pt x="63765" y="30789"/>
                  </a:lnTo>
                  <a:lnTo>
                    <a:pt x="63939" y="30282"/>
                  </a:lnTo>
                  <a:lnTo>
                    <a:pt x="59983" y="17821"/>
                  </a:lnTo>
                  <a:lnTo>
                    <a:pt x="55028" y="12069"/>
                  </a:lnTo>
                  <a:lnTo>
                    <a:pt x="45538" y="4347"/>
                  </a:lnTo>
                  <a:lnTo>
                    <a:pt x="23167" y="0"/>
                  </a:lnTo>
                  <a:close/>
                </a:path>
              </a:pathLst>
            </a:custGeom>
            <a:solidFill>
              <a:srgbClr val="FDCC85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1820;p37">
              <a:extLst>
                <a:ext uri="{FF2B5EF4-FFF2-40B4-BE49-F238E27FC236}">
                  <a16:creationId xmlns:a16="http://schemas.microsoft.com/office/drawing/2014/main" id="{610DCFAF-72FB-3F38-550F-8214005B344F}"/>
                </a:ext>
              </a:extLst>
            </p:cNvPr>
            <p:cNvSpPr/>
            <p:nvPr/>
          </p:nvSpPr>
          <p:spPr>
            <a:xfrm>
              <a:off x="2318550" y="238125"/>
              <a:ext cx="2013600" cy="1528925"/>
            </a:xfrm>
            <a:custGeom>
              <a:avLst/>
              <a:gdLst/>
              <a:ahLst/>
              <a:cxnLst/>
              <a:rect l="l" t="t" r="r" b="b"/>
              <a:pathLst>
                <a:path w="80544" h="61157" extrusionOk="0">
                  <a:moveTo>
                    <a:pt x="58738" y="0"/>
                  </a:moveTo>
                  <a:lnTo>
                    <a:pt x="58550" y="14"/>
                  </a:lnTo>
                  <a:lnTo>
                    <a:pt x="58376" y="58"/>
                  </a:lnTo>
                  <a:lnTo>
                    <a:pt x="58216" y="101"/>
                  </a:lnTo>
                  <a:lnTo>
                    <a:pt x="58071" y="174"/>
                  </a:lnTo>
                  <a:lnTo>
                    <a:pt x="57927" y="246"/>
                  </a:lnTo>
                  <a:lnTo>
                    <a:pt x="57796" y="348"/>
                  </a:lnTo>
                  <a:lnTo>
                    <a:pt x="57680" y="464"/>
                  </a:lnTo>
                  <a:lnTo>
                    <a:pt x="57564" y="580"/>
                  </a:lnTo>
                  <a:lnTo>
                    <a:pt x="57463" y="710"/>
                  </a:lnTo>
                  <a:lnTo>
                    <a:pt x="57376" y="840"/>
                  </a:lnTo>
                  <a:lnTo>
                    <a:pt x="57289" y="985"/>
                  </a:lnTo>
                  <a:lnTo>
                    <a:pt x="57217" y="1145"/>
                  </a:lnTo>
                  <a:lnTo>
                    <a:pt x="57144" y="1304"/>
                  </a:lnTo>
                  <a:lnTo>
                    <a:pt x="57028" y="1623"/>
                  </a:lnTo>
                  <a:lnTo>
                    <a:pt x="56941" y="1941"/>
                  </a:lnTo>
                  <a:lnTo>
                    <a:pt x="56869" y="2260"/>
                  </a:lnTo>
                  <a:lnTo>
                    <a:pt x="56825" y="2564"/>
                  </a:lnTo>
                  <a:lnTo>
                    <a:pt x="56796" y="2825"/>
                  </a:lnTo>
                  <a:lnTo>
                    <a:pt x="56768" y="3231"/>
                  </a:lnTo>
                  <a:lnTo>
                    <a:pt x="56753" y="3376"/>
                  </a:lnTo>
                  <a:lnTo>
                    <a:pt x="56463" y="3130"/>
                  </a:lnTo>
                  <a:lnTo>
                    <a:pt x="56173" y="2883"/>
                  </a:lnTo>
                  <a:lnTo>
                    <a:pt x="55884" y="2651"/>
                  </a:lnTo>
                  <a:lnTo>
                    <a:pt x="55579" y="2434"/>
                  </a:lnTo>
                  <a:lnTo>
                    <a:pt x="55290" y="2217"/>
                  </a:lnTo>
                  <a:lnTo>
                    <a:pt x="54985" y="2028"/>
                  </a:lnTo>
                  <a:lnTo>
                    <a:pt x="54681" y="1840"/>
                  </a:lnTo>
                  <a:lnTo>
                    <a:pt x="54377" y="1666"/>
                  </a:lnTo>
                  <a:lnTo>
                    <a:pt x="54058" y="1492"/>
                  </a:lnTo>
                  <a:lnTo>
                    <a:pt x="53754" y="1347"/>
                  </a:lnTo>
                  <a:lnTo>
                    <a:pt x="53435" y="1203"/>
                  </a:lnTo>
                  <a:lnTo>
                    <a:pt x="53102" y="1072"/>
                  </a:lnTo>
                  <a:lnTo>
                    <a:pt x="52783" y="942"/>
                  </a:lnTo>
                  <a:lnTo>
                    <a:pt x="52450" y="840"/>
                  </a:lnTo>
                  <a:lnTo>
                    <a:pt x="52117" y="724"/>
                  </a:lnTo>
                  <a:lnTo>
                    <a:pt x="51783" y="638"/>
                  </a:lnTo>
                  <a:lnTo>
                    <a:pt x="51450" y="551"/>
                  </a:lnTo>
                  <a:lnTo>
                    <a:pt x="51102" y="478"/>
                  </a:lnTo>
                  <a:lnTo>
                    <a:pt x="50755" y="420"/>
                  </a:lnTo>
                  <a:lnTo>
                    <a:pt x="50407" y="377"/>
                  </a:lnTo>
                  <a:lnTo>
                    <a:pt x="50045" y="333"/>
                  </a:lnTo>
                  <a:lnTo>
                    <a:pt x="49683" y="290"/>
                  </a:lnTo>
                  <a:lnTo>
                    <a:pt x="49320" y="275"/>
                  </a:lnTo>
                  <a:lnTo>
                    <a:pt x="48944" y="261"/>
                  </a:lnTo>
                  <a:lnTo>
                    <a:pt x="48567" y="246"/>
                  </a:lnTo>
                  <a:lnTo>
                    <a:pt x="48190" y="246"/>
                  </a:lnTo>
                  <a:lnTo>
                    <a:pt x="47799" y="261"/>
                  </a:lnTo>
                  <a:lnTo>
                    <a:pt x="47408" y="290"/>
                  </a:lnTo>
                  <a:lnTo>
                    <a:pt x="46611" y="362"/>
                  </a:lnTo>
                  <a:lnTo>
                    <a:pt x="45800" y="464"/>
                  </a:lnTo>
                  <a:lnTo>
                    <a:pt x="44959" y="594"/>
                  </a:lnTo>
                  <a:lnTo>
                    <a:pt x="44090" y="768"/>
                  </a:lnTo>
                  <a:lnTo>
                    <a:pt x="43192" y="971"/>
                  </a:lnTo>
                  <a:lnTo>
                    <a:pt x="42279" y="1203"/>
                  </a:lnTo>
                  <a:lnTo>
                    <a:pt x="41337" y="1463"/>
                  </a:lnTo>
                  <a:lnTo>
                    <a:pt x="40381" y="1768"/>
                  </a:lnTo>
                  <a:lnTo>
                    <a:pt x="39381" y="2086"/>
                  </a:lnTo>
                  <a:lnTo>
                    <a:pt x="38352" y="2434"/>
                  </a:lnTo>
                  <a:lnTo>
                    <a:pt x="37309" y="2811"/>
                  </a:lnTo>
                  <a:lnTo>
                    <a:pt x="36223" y="3216"/>
                  </a:lnTo>
                  <a:lnTo>
                    <a:pt x="35107" y="3651"/>
                  </a:lnTo>
                  <a:lnTo>
                    <a:pt x="33962" y="4100"/>
                  </a:lnTo>
                  <a:lnTo>
                    <a:pt x="32774" y="4578"/>
                  </a:lnTo>
                  <a:lnTo>
                    <a:pt x="31572" y="5086"/>
                  </a:lnTo>
                  <a:lnTo>
                    <a:pt x="29036" y="6158"/>
                  </a:lnTo>
                  <a:lnTo>
                    <a:pt x="28399" y="6418"/>
                  </a:lnTo>
                  <a:lnTo>
                    <a:pt x="27761" y="6650"/>
                  </a:lnTo>
                  <a:lnTo>
                    <a:pt x="27124" y="6853"/>
                  </a:lnTo>
                  <a:lnTo>
                    <a:pt x="26515" y="7027"/>
                  </a:lnTo>
                  <a:lnTo>
                    <a:pt x="25892" y="7172"/>
                  </a:lnTo>
                  <a:lnTo>
                    <a:pt x="25298" y="7288"/>
                  </a:lnTo>
                  <a:lnTo>
                    <a:pt x="24690" y="7389"/>
                  </a:lnTo>
                  <a:lnTo>
                    <a:pt x="24110" y="7462"/>
                  </a:lnTo>
                  <a:lnTo>
                    <a:pt x="23530" y="7505"/>
                  </a:lnTo>
                  <a:lnTo>
                    <a:pt x="22951" y="7520"/>
                  </a:lnTo>
                  <a:lnTo>
                    <a:pt x="22386" y="7534"/>
                  </a:lnTo>
                  <a:lnTo>
                    <a:pt x="21835" y="7505"/>
                  </a:lnTo>
                  <a:lnTo>
                    <a:pt x="21285" y="7476"/>
                  </a:lnTo>
                  <a:lnTo>
                    <a:pt x="20734" y="7418"/>
                  </a:lnTo>
                  <a:lnTo>
                    <a:pt x="20198" y="7346"/>
                  </a:lnTo>
                  <a:lnTo>
                    <a:pt x="19676" y="7259"/>
                  </a:lnTo>
                  <a:lnTo>
                    <a:pt x="19155" y="7157"/>
                  </a:lnTo>
                  <a:lnTo>
                    <a:pt x="18633" y="7042"/>
                  </a:lnTo>
                  <a:lnTo>
                    <a:pt x="18126" y="6911"/>
                  </a:lnTo>
                  <a:lnTo>
                    <a:pt x="17634" y="6766"/>
                  </a:lnTo>
                  <a:lnTo>
                    <a:pt x="17141" y="6621"/>
                  </a:lnTo>
                  <a:lnTo>
                    <a:pt x="16648" y="6447"/>
                  </a:lnTo>
                  <a:lnTo>
                    <a:pt x="16170" y="6274"/>
                  </a:lnTo>
                  <a:lnTo>
                    <a:pt x="15692" y="6100"/>
                  </a:lnTo>
                  <a:lnTo>
                    <a:pt x="14765" y="5723"/>
                  </a:lnTo>
                  <a:lnTo>
                    <a:pt x="13867" y="5317"/>
                  </a:lnTo>
                  <a:lnTo>
                    <a:pt x="12997" y="4912"/>
                  </a:lnTo>
                  <a:lnTo>
                    <a:pt x="12142" y="4491"/>
                  </a:lnTo>
                  <a:lnTo>
                    <a:pt x="10505" y="3695"/>
                  </a:lnTo>
                  <a:lnTo>
                    <a:pt x="9723" y="3318"/>
                  </a:lnTo>
                  <a:lnTo>
                    <a:pt x="8969" y="2970"/>
                  </a:lnTo>
                  <a:lnTo>
                    <a:pt x="8230" y="2666"/>
                  </a:lnTo>
                  <a:lnTo>
                    <a:pt x="7868" y="2536"/>
                  </a:lnTo>
                  <a:lnTo>
                    <a:pt x="7506" y="2405"/>
                  </a:lnTo>
                  <a:lnTo>
                    <a:pt x="7158" y="2289"/>
                  </a:lnTo>
                  <a:lnTo>
                    <a:pt x="6811" y="2202"/>
                  </a:lnTo>
                  <a:lnTo>
                    <a:pt x="6463" y="2115"/>
                  </a:lnTo>
                  <a:lnTo>
                    <a:pt x="6130" y="2057"/>
                  </a:lnTo>
                  <a:lnTo>
                    <a:pt x="5796" y="2014"/>
                  </a:lnTo>
                  <a:lnTo>
                    <a:pt x="5478" y="1985"/>
                  </a:lnTo>
                  <a:lnTo>
                    <a:pt x="5144" y="1985"/>
                  </a:lnTo>
                  <a:lnTo>
                    <a:pt x="4826" y="1999"/>
                  </a:lnTo>
                  <a:lnTo>
                    <a:pt x="4521" y="2028"/>
                  </a:lnTo>
                  <a:lnTo>
                    <a:pt x="4203" y="2086"/>
                  </a:lnTo>
                  <a:lnTo>
                    <a:pt x="3898" y="2173"/>
                  </a:lnTo>
                  <a:lnTo>
                    <a:pt x="3594" y="2289"/>
                  </a:lnTo>
                  <a:lnTo>
                    <a:pt x="3304" y="2420"/>
                  </a:lnTo>
                  <a:lnTo>
                    <a:pt x="3014" y="2579"/>
                  </a:lnTo>
                  <a:lnTo>
                    <a:pt x="2725" y="2767"/>
                  </a:lnTo>
                  <a:lnTo>
                    <a:pt x="2435" y="2985"/>
                  </a:lnTo>
                  <a:lnTo>
                    <a:pt x="2145" y="3231"/>
                  </a:lnTo>
                  <a:lnTo>
                    <a:pt x="1870" y="3521"/>
                  </a:lnTo>
                  <a:lnTo>
                    <a:pt x="1595" y="3825"/>
                  </a:lnTo>
                  <a:lnTo>
                    <a:pt x="1334" y="4173"/>
                  </a:lnTo>
                  <a:lnTo>
                    <a:pt x="1087" y="4506"/>
                  </a:lnTo>
                  <a:lnTo>
                    <a:pt x="885" y="4825"/>
                  </a:lnTo>
                  <a:lnTo>
                    <a:pt x="696" y="5143"/>
                  </a:lnTo>
                  <a:lnTo>
                    <a:pt x="537" y="5462"/>
                  </a:lnTo>
                  <a:lnTo>
                    <a:pt x="392" y="5767"/>
                  </a:lnTo>
                  <a:lnTo>
                    <a:pt x="276" y="6056"/>
                  </a:lnTo>
                  <a:lnTo>
                    <a:pt x="175" y="6346"/>
                  </a:lnTo>
                  <a:lnTo>
                    <a:pt x="102" y="6636"/>
                  </a:lnTo>
                  <a:lnTo>
                    <a:pt x="59" y="6926"/>
                  </a:lnTo>
                  <a:lnTo>
                    <a:pt x="15" y="7201"/>
                  </a:lnTo>
                  <a:lnTo>
                    <a:pt x="1" y="7462"/>
                  </a:lnTo>
                  <a:lnTo>
                    <a:pt x="1" y="7722"/>
                  </a:lnTo>
                  <a:lnTo>
                    <a:pt x="15" y="7983"/>
                  </a:lnTo>
                  <a:lnTo>
                    <a:pt x="59" y="8230"/>
                  </a:lnTo>
                  <a:lnTo>
                    <a:pt x="117" y="8476"/>
                  </a:lnTo>
                  <a:lnTo>
                    <a:pt x="175" y="8722"/>
                  </a:lnTo>
                  <a:lnTo>
                    <a:pt x="262" y="8954"/>
                  </a:lnTo>
                  <a:lnTo>
                    <a:pt x="363" y="9186"/>
                  </a:lnTo>
                  <a:lnTo>
                    <a:pt x="464" y="9403"/>
                  </a:lnTo>
                  <a:lnTo>
                    <a:pt x="595" y="9620"/>
                  </a:lnTo>
                  <a:lnTo>
                    <a:pt x="725" y="9823"/>
                  </a:lnTo>
                  <a:lnTo>
                    <a:pt x="870" y="10041"/>
                  </a:lnTo>
                  <a:lnTo>
                    <a:pt x="1030" y="10229"/>
                  </a:lnTo>
                  <a:lnTo>
                    <a:pt x="1189" y="10432"/>
                  </a:lnTo>
                  <a:lnTo>
                    <a:pt x="1377" y="10620"/>
                  </a:lnTo>
                  <a:lnTo>
                    <a:pt x="1551" y="10809"/>
                  </a:lnTo>
                  <a:lnTo>
                    <a:pt x="1754" y="10982"/>
                  </a:lnTo>
                  <a:lnTo>
                    <a:pt x="1942" y="11156"/>
                  </a:lnTo>
                  <a:lnTo>
                    <a:pt x="2362" y="11475"/>
                  </a:lnTo>
                  <a:lnTo>
                    <a:pt x="2812" y="11794"/>
                  </a:lnTo>
                  <a:lnTo>
                    <a:pt x="3261" y="12069"/>
                  </a:lnTo>
                  <a:lnTo>
                    <a:pt x="3724" y="12344"/>
                  </a:lnTo>
                  <a:lnTo>
                    <a:pt x="4203" y="12591"/>
                  </a:lnTo>
                  <a:lnTo>
                    <a:pt x="4666" y="12808"/>
                  </a:lnTo>
                  <a:lnTo>
                    <a:pt x="5130" y="13025"/>
                  </a:lnTo>
                  <a:lnTo>
                    <a:pt x="5579" y="13214"/>
                  </a:lnTo>
                  <a:lnTo>
                    <a:pt x="6014" y="13373"/>
                  </a:lnTo>
                  <a:lnTo>
                    <a:pt x="6434" y="13518"/>
                  </a:lnTo>
                  <a:lnTo>
                    <a:pt x="7158" y="13764"/>
                  </a:lnTo>
                  <a:lnTo>
                    <a:pt x="7738" y="13938"/>
                  </a:lnTo>
                  <a:lnTo>
                    <a:pt x="8115" y="14040"/>
                  </a:lnTo>
                  <a:lnTo>
                    <a:pt x="8259" y="14069"/>
                  </a:lnTo>
                  <a:lnTo>
                    <a:pt x="8057" y="14069"/>
                  </a:lnTo>
                  <a:lnTo>
                    <a:pt x="7839" y="14083"/>
                  </a:lnTo>
                  <a:lnTo>
                    <a:pt x="7549" y="14098"/>
                  </a:lnTo>
                  <a:lnTo>
                    <a:pt x="7202" y="14155"/>
                  </a:lnTo>
                  <a:lnTo>
                    <a:pt x="6825" y="14228"/>
                  </a:lnTo>
                  <a:lnTo>
                    <a:pt x="6419" y="14344"/>
                  </a:lnTo>
                  <a:lnTo>
                    <a:pt x="6216" y="14402"/>
                  </a:lnTo>
                  <a:lnTo>
                    <a:pt x="5999" y="14489"/>
                  </a:lnTo>
                  <a:lnTo>
                    <a:pt x="5796" y="14590"/>
                  </a:lnTo>
                  <a:lnTo>
                    <a:pt x="5593" y="14692"/>
                  </a:lnTo>
                  <a:lnTo>
                    <a:pt x="5391" y="14807"/>
                  </a:lnTo>
                  <a:lnTo>
                    <a:pt x="5188" y="14952"/>
                  </a:lnTo>
                  <a:lnTo>
                    <a:pt x="4999" y="15097"/>
                  </a:lnTo>
                  <a:lnTo>
                    <a:pt x="4826" y="15271"/>
                  </a:lnTo>
                  <a:lnTo>
                    <a:pt x="4652" y="15459"/>
                  </a:lnTo>
                  <a:lnTo>
                    <a:pt x="4492" y="15662"/>
                  </a:lnTo>
                  <a:lnTo>
                    <a:pt x="4362" y="15880"/>
                  </a:lnTo>
                  <a:lnTo>
                    <a:pt x="4232" y="16126"/>
                  </a:lnTo>
                  <a:lnTo>
                    <a:pt x="4116" y="16387"/>
                  </a:lnTo>
                  <a:lnTo>
                    <a:pt x="4029" y="16662"/>
                  </a:lnTo>
                  <a:lnTo>
                    <a:pt x="3956" y="16966"/>
                  </a:lnTo>
                  <a:lnTo>
                    <a:pt x="3913" y="17300"/>
                  </a:lnTo>
                  <a:lnTo>
                    <a:pt x="3898" y="17647"/>
                  </a:lnTo>
                  <a:lnTo>
                    <a:pt x="3898" y="18024"/>
                  </a:lnTo>
                  <a:lnTo>
                    <a:pt x="3913" y="18227"/>
                  </a:lnTo>
                  <a:lnTo>
                    <a:pt x="3942" y="18401"/>
                  </a:lnTo>
                  <a:lnTo>
                    <a:pt x="3971" y="18575"/>
                  </a:lnTo>
                  <a:lnTo>
                    <a:pt x="4014" y="18748"/>
                  </a:lnTo>
                  <a:lnTo>
                    <a:pt x="4058" y="18908"/>
                  </a:lnTo>
                  <a:lnTo>
                    <a:pt x="4101" y="19053"/>
                  </a:lnTo>
                  <a:lnTo>
                    <a:pt x="4174" y="19198"/>
                  </a:lnTo>
                  <a:lnTo>
                    <a:pt x="4232" y="19342"/>
                  </a:lnTo>
                  <a:lnTo>
                    <a:pt x="4318" y="19473"/>
                  </a:lnTo>
                  <a:lnTo>
                    <a:pt x="4391" y="19603"/>
                  </a:lnTo>
                  <a:lnTo>
                    <a:pt x="4579" y="19835"/>
                  </a:lnTo>
                  <a:lnTo>
                    <a:pt x="4782" y="20038"/>
                  </a:lnTo>
                  <a:lnTo>
                    <a:pt x="4999" y="20212"/>
                  </a:lnTo>
                  <a:lnTo>
                    <a:pt x="5246" y="20371"/>
                  </a:lnTo>
                  <a:lnTo>
                    <a:pt x="5507" y="20516"/>
                  </a:lnTo>
                  <a:lnTo>
                    <a:pt x="5767" y="20632"/>
                  </a:lnTo>
                  <a:lnTo>
                    <a:pt x="6057" y="20733"/>
                  </a:lnTo>
                  <a:lnTo>
                    <a:pt x="6347" y="20820"/>
                  </a:lnTo>
                  <a:lnTo>
                    <a:pt x="6637" y="20878"/>
                  </a:lnTo>
                  <a:lnTo>
                    <a:pt x="6941" y="20936"/>
                  </a:lnTo>
                  <a:lnTo>
                    <a:pt x="7245" y="20980"/>
                  </a:lnTo>
                  <a:lnTo>
                    <a:pt x="7549" y="20994"/>
                  </a:lnTo>
                  <a:lnTo>
                    <a:pt x="7839" y="21023"/>
                  </a:lnTo>
                  <a:lnTo>
                    <a:pt x="8419" y="21023"/>
                  </a:lnTo>
                  <a:lnTo>
                    <a:pt x="8955" y="20994"/>
                  </a:lnTo>
                  <a:lnTo>
                    <a:pt x="9447" y="20951"/>
                  </a:lnTo>
                  <a:lnTo>
                    <a:pt x="9853" y="20907"/>
                  </a:lnTo>
                  <a:lnTo>
                    <a:pt x="10157" y="20849"/>
                  </a:lnTo>
                  <a:lnTo>
                    <a:pt x="10433" y="20806"/>
                  </a:lnTo>
                  <a:lnTo>
                    <a:pt x="10346" y="21646"/>
                  </a:lnTo>
                  <a:lnTo>
                    <a:pt x="10288" y="22472"/>
                  </a:lnTo>
                  <a:lnTo>
                    <a:pt x="10230" y="23283"/>
                  </a:lnTo>
                  <a:lnTo>
                    <a:pt x="10186" y="24066"/>
                  </a:lnTo>
                  <a:lnTo>
                    <a:pt x="10172" y="24834"/>
                  </a:lnTo>
                  <a:lnTo>
                    <a:pt x="10157" y="25587"/>
                  </a:lnTo>
                  <a:lnTo>
                    <a:pt x="10172" y="26326"/>
                  </a:lnTo>
                  <a:lnTo>
                    <a:pt x="10186" y="27036"/>
                  </a:lnTo>
                  <a:lnTo>
                    <a:pt x="10215" y="27731"/>
                  </a:lnTo>
                  <a:lnTo>
                    <a:pt x="10259" y="28412"/>
                  </a:lnTo>
                  <a:lnTo>
                    <a:pt x="10317" y="29079"/>
                  </a:lnTo>
                  <a:lnTo>
                    <a:pt x="10389" y="29731"/>
                  </a:lnTo>
                  <a:lnTo>
                    <a:pt x="10476" y="30354"/>
                  </a:lnTo>
                  <a:lnTo>
                    <a:pt x="10563" y="30962"/>
                  </a:lnTo>
                  <a:lnTo>
                    <a:pt x="10665" y="31556"/>
                  </a:lnTo>
                  <a:lnTo>
                    <a:pt x="10780" y="32136"/>
                  </a:lnTo>
                  <a:lnTo>
                    <a:pt x="10896" y="32701"/>
                  </a:lnTo>
                  <a:lnTo>
                    <a:pt x="11027" y="33237"/>
                  </a:lnTo>
                  <a:lnTo>
                    <a:pt x="11172" y="33759"/>
                  </a:lnTo>
                  <a:lnTo>
                    <a:pt x="11317" y="34280"/>
                  </a:lnTo>
                  <a:lnTo>
                    <a:pt x="11476" y="34773"/>
                  </a:lnTo>
                  <a:lnTo>
                    <a:pt x="11650" y="35251"/>
                  </a:lnTo>
                  <a:lnTo>
                    <a:pt x="11824" y="35715"/>
                  </a:lnTo>
                  <a:lnTo>
                    <a:pt x="11997" y="36149"/>
                  </a:lnTo>
                  <a:lnTo>
                    <a:pt x="12186" y="36584"/>
                  </a:lnTo>
                  <a:lnTo>
                    <a:pt x="12374" y="37004"/>
                  </a:lnTo>
                  <a:lnTo>
                    <a:pt x="12577" y="37395"/>
                  </a:lnTo>
                  <a:lnTo>
                    <a:pt x="12780" y="37787"/>
                  </a:lnTo>
                  <a:lnTo>
                    <a:pt x="12983" y="38149"/>
                  </a:lnTo>
                  <a:lnTo>
                    <a:pt x="13186" y="38496"/>
                  </a:lnTo>
                  <a:lnTo>
                    <a:pt x="13403" y="38844"/>
                  </a:lnTo>
                  <a:lnTo>
                    <a:pt x="13620" y="39163"/>
                  </a:lnTo>
                  <a:lnTo>
                    <a:pt x="13852" y="39467"/>
                  </a:lnTo>
                  <a:lnTo>
                    <a:pt x="14069" y="39757"/>
                  </a:lnTo>
                  <a:lnTo>
                    <a:pt x="14301" y="40047"/>
                  </a:lnTo>
                  <a:lnTo>
                    <a:pt x="14533" y="40308"/>
                  </a:lnTo>
                  <a:lnTo>
                    <a:pt x="14750" y="40554"/>
                  </a:lnTo>
                  <a:lnTo>
                    <a:pt x="14982" y="40786"/>
                  </a:lnTo>
                  <a:lnTo>
                    <a:pt x="15214" y="41017"/>
                  </a:lnTo>
                  <a:lnTo>
                    <a:pt x="15446" y="41220"/>
                  </a:lnTo>
                  <a:lnTo>
                    <a:pt x="15678" y="41423"/>
                  </a:lnTo>
                  <a:lnTo>
                    <a:pt x="15909" y="41597"/>
                  </a:lnTo>
                  <a:lnTo>
                    <a:pt x="16141" y="41771"/>
                  </a:lnTo>
                  <a:lnTo>
                    <a:pt x="16373" y="41916"/>
                  </a:lnTo>
                  <a:lnTo>
                    <a:pt x="16590" y="42061"/>
                  </a:lnTo>
                  <a:lnTo>
                    <a:pt x="16822" y="42191"/>
                  </a:lnTo>
                  <a:lnTo>
                    <a:pt x="17040" y="42307"/>
                  </a:lnTo>
                  <a:lnTo>
                    <a:pt x="17257" y="42408"/>
                  </a:lnTo>
                  <a:lnTo>
                    <a:pt x="17474" y="42495"/>
                  </a:lnTo>
                  <a:lnTo>
                    <a:pt x="17677" y="42568"/>
                  </a:lnTo>
                  <a:lnTo>
                    <a:pt x="17880" y="42626"/>
                  </a:lnTo>
                  <a:lnTo>
                    <a:pt x="18083" y="42684"/>
                  </a:lnTo>
                  <a:lnTo>
                    <a:pt x="18271" y="42727"/>
                  </a:lnTo>
                  <a:lnTo>
                    <a:pt x="18459" y="42742"/>
                  </a:lnTo>
                  <a:lnTo>
                    <a:pt x="18648" y="42771"/>
                  </a:lnTo>
                  <a:lnTo>
                    <a:pt x="18822" y="42771"/>
                  </a:lnTo>
                  <a:lnTo>
                    <a:pt x="18996" y="42756"/>
                  </a:lnTo>
                  <a:lnTo>
                    <a:pt x="19155" y="42742"/>
                  </a:lnTo>
                  <a:lnTo>
                    <a:pt x="19300" y="42713"/>
                  </a:lnTo>
                  <a:lnTo>
                    <a:pt x="19445" y="42669"/>
                  </a:lnTo>
                  <a:lnTo>
                    <a:pt x="19590" y="42611"/>
                  </a:lnTo>
                  <a:lnTo>
                    <a:pt x="19705" y="42539"/>
                  </a:lnTo>
                  <a:lnTo>
                    <a:pt x="19836" y="42466"/>
                  </a:lnTo>
                  <a:lnTo>
                    <a:pt x="19937" y="42379"/>
                  </a:lnTo>
                  <a:lnTo>
                    <a:pt x="20039" y="42278"/>
                  </a:lnTo>
                  <a:lnTo>
                    <a:pt x="20126" y="42177"/>
                  </a:lnTo>
                  <a:lnTo>
                    <a:pt x="20198" y="42046"/>
                  </a:lnTo>
                  <a:lnTo>
                    <a:pt x="20256" y="41916"/>
                  </a:lnTo>
                  <a:lnTo>
                    <a:pt x="20314" y="41785"/>
                  </a:lnTo>
                  <a:lnTo>
                    <a:pt x="20372" y="41626"/>
                  </a:lnTo>
                  <a:lnTo>
                    <a:pt x="20415" y="41467"/>
                  </a:lnTo>
                  <a:lnTo>
                    <a:pt x="20444" y="41307"/>
                  </a:lnTo>
                  <a:lnTo>
                    <a:pt x="20488" y="40931"/>
                  </a:lnTo>
                  <a:lnTo>
                    <a:pt x="20502" y="40539"/>
                  </a:lnTo>
                  <a:lnTo>
                    <a:pt x="20488" y="40119"/>
                  </a:lnTo>
                  <a:lnTo>
                    <a:pt x="20459" y="39656"/>
                  </a:lnTo>
                  <a:lnTo>
                    <a:pt x="20401" y="39177"/>
                  </a:lnTo>
                  <a:lnTo>
                    <a:pt x="20343" y="38670"/>
                  </a:lnTo>
                  <a:lnTo>
                    <a:pt x="20169" y="37613"/>
                  </a:lnTo>
                  <a:lnTo>
                    <a:pt x="19981" y="36497"/>
                  </a:lnTo>
                  <a:lnTo>
                    <a:pt x="19792" y="35323"/>
                  </a:lnTo>
                  <a:lnTo>
                    <a:pt x="19691" y="34729"/>
                  </a:lnTo>
                  <a:lnTo>
                    <a:pt x="19619" y="34135"/>
                  </a:lnTo>
                  <a:lnTo>
                    <a:pt x="19546" y="33541"/>
                  </a:lnTo>
                  <a:lnTo>
                    <a:pt x="19488" y="32947"/>
                  </a:lnTo>
                  <a:lnTo>
                    <a:pt x="19459" y="32368"/>
                  </a:lnTo>
                  <a:lnTo>
                    <a:pt x="19445" y="31788"/>
                  </a:lnTo>
                  <a:lnTo>
                    <a:pt x="19459" y="31223"/>
                  </a:lnTo>
                  <a:lnTo>
                    <a:pt x="19488" y="30658"/>
                  </a:lnTo>
                  <a:lnTo>
                    <a:pt x="19561" y="30122"/>
                  </a:lnTo>
                  <a:lnTo>
                    <a:pt x="19604" y="29847"/>
                  </a:lnTo>
                  <a:lnTo>
                    <a:pt x="19662" y="29586"/>
                  </a:lnTo>
                  <a:lnTo>
                    <a:pt x="19720" y="29340"/>
                  </a:lnTo>
                  <a:lnTo>
                    <a:pt x="19792" y="29079"/>
                  </a:lnTo>
                  <a:lnTo>
                    <a:pt x="19879" y="28833"/>
                  </a:lnTo>
                  <a:lnTo>
                    <a:pt x="19966" y="28601"/>
                  </a:lnTo>
                  <a:lnTo>
                    <a:pt x="20068" y="28369"/>
                  </a:lnTo>
                  <a:lnTo>
                    <a:pt x="20184" y="28137"/>
                  </a:lnTo>
                  <a:lnTo>
                    <a:pt x="20314" y="27920"/>
                  </a:lnTo>
                  <a:lnTo>
                    <a:pt x="20444" y="27702"/>
                  </a:lnTo>
                  <a:lnTo>
                    <a:pt x="20604" y="27500"/>
                  </a:lnTo>
                  <a:lnTo>
                    <a:pt x="20763" y="27311"/>
                  </a:lnTo>
                  <a:lnTo>
                    <a:pt x="20937" y="27123"/>
                  </a:lnTo>
                  <a:lnTo>
                    <a:pt x="21125" y="26934"/>
                  </a:lnTo>
                  <a:lnTo>
                    <a:pt x="21517" y="26601"/>
                  </a:lnTo>
                  <a:lnTo>
                    <a:pt x="21908" y="26297"/>
                  </a:lnTo>
                  <a:lnTo>
                    <a:pt x="22313" y="26022"/>
                  </a:lnTo>
                  <a:lnTo>
                    <a:pt x="22705" y="25775"/>
                  </a:lnTo>
                  <a:lnTo>
                    <a:pt x="23110" y="25558"/>
                  </a:lnTo>
                  <a:lnTo>
                    <a:pt x="23530" y="25370"/>
                  </a:lnTo>
                  <a:lnTo>
                    <a:pt x="23951" y="25210"/>
                  </a:lnTo>
                  <a:lnTo>
                    <a:pt x="24371" y="25065"/>
                  </a:lnTo>
                  <a:lnTo>
                    <a:pt x="24805" y="24950"/>
                  </a:lnTo>
                  <a:lnTo>
                    <a:pt x="25255" y="24848"/>
                  </a:lnTo>
                  <a:lnTo>
                    <a:pt x="25704" y="24776"/>
                  </a:lnTo>
                  <a:lnTo>
                    <a:pt x="26167" y="24703"/>
                  </a:lnTo>
                  <a:lnTo>
                    <a:pt x="26646" y="24660"/>
                  </a:lnTo>
                  <a:lnTo>
                    <a:pt x="27124" y="24631"/>
                  </a:lnTo>
                  <a:lnTo>
                    <a:pt x="27616" y="24616"/>
                  </a:lnTo>
                  <a:lnTo>
                    <a:pt x="28645" y="24616"/>
                  </a:lnTo>
                  <a:lnTo>
                    <a:pt x="29181" y="24631"/>
                  </a:lnTo>
                  <a:lnTo>
                    <a:pt x="30297" y="24674"/>
                  </a:lnTo>
                  <a:lnTo>
                    <a:pt x="32731" y="24819"/>
                  </a:lnTo>
                  <a:lnTo>
                    <a:pt x="34064" y="24892"/>
                  </a:lnTo>
                  <a:lnTo>
                    <a:pt x="35469" y="24950"/>
                  </a:lnTo>
                  <a:lnTo>
                    <a:pt x="36208" y="24964"/>
                  </a:lnTo>
                  <a:lnTo>
                    <a:pt x="36961" y="24979"/>
                  </a:lnTo>
                  <a:lnTo>
                    <a:pt x="37744" y="24964"/>
                  </a:lnTo>
                  <a:lnTo>
                    <a:pt x="38541" y="24964"/>
                  </a:lnTo>
                  <a:lnTo>
                    <a:pt x="38946" y="24950"/>
                  </a:lnTo>
                  <a:lnTo>
                    <a:pt x="39338" y="24921"/>
                  </a:lnTo>
                  <a:lnTo>
                    <a:pt x="39729" y="24877"/>
                  </a:lnTo>
                  <a:lnTo>
                    <a:pt x="40120" y="24834"/>
                  </a:lnTo>
                  <a:lnTo>
                    <a:pt x="40482" y="24790"/>
                  </a:lnTo>
                  <a:lnTo>
                    <a:pt x="40844" y="24718"/>
                  </a:lnTo>
                  <a:lnTo>
                    <a:pt x="41207" y="24645"/>
                  </a:lnTo>
                  <a:lnTo>
                    <a:pt x="41554" y="24573"/>
                  </a:lnTo>
                  <a:lnTo>
                    <a:pt x="41902" y="24486"/>
                  </a:lnTo>
                  <a:lnTo>
                    <a:pt x="42235" y="24384"/>
                  </a:lnTo>
                  <a:lnTo>
                    <a:pt x="42887" y="24167"/>
                  </a:lnTo>
                  <a:lnTo>
                    <a:pt x="43525" y="23935"/>
                  </a:lnTo>
                  <a:lnTo>
                    <a:pt x="44119" y="23675"/>
                  </a:lnTo>
                  <a:lnTo>
                    <a:pt x="44698" y="23399"/>
                  </a:lnTo>
                  <a:lnTo>
                    <a:pt x="45263" y="23095"/>
                  </a:lnTo>
                  <a:lnTo>
                    <a:pt x="45800" y="22791"/>
                  </a:lnTo>
                  <a:lnTo>
                    <a:pt x="46321" y="22457"/>
                  </a:lnTo>
                  <a:lnTo>
                    <a:pt x="46814" y="22139"/>
                  </a:lnTo>
                  <a:lnTo>
                    <a:pt x="47292" y="21791"/>
                  </a:lnTo>
                  <a:lnTo>
                    <a:pt x="47770" y="21458"/>
                  </a:lnTo>
                  <a:lnTo>
                    <a:pt x="48219" y="21125"/>
                  </a:lnTo>
                  <a:lnTo>
                    <a:pt x="49074" y="20458"/>
                  </a:lnTo>
                  <a:lnTo>
                    <a:pt x="49885" y="19835"/>
                  </a:lnTo>
                  <a:lnTo>
                    <a:pt x="50291" y="19545"/>
                  </a:lnTo>
                  <a:lnTo>
                    <a:pt x="50668" y="19284"/>
                  </a:lnTo>
                  <a:lnTo>
                    <a:pt x="51059" y="19038"/>
                  </a:lnTo>
                  <a:lnTo>
                    <a:pt x="51421" y="18806"/>
                  </a:lnTo>
                  <a:lnTo>
                    <a:pt x="51798" y="18603"/>
                  </a:lnTo>
                  <a:lnTo>
                    <a:pt x="52160" y="18444"/>
                  </a:lnTo>
                  <a:lnTo>
                    <a:pt x="52537" y="18299"/>
                  </a:lnTo>
                  <a:lnTo>
                    <a:pt x="52711" y="18256"/>
                  </a:lnTo>
                  <a:lnTo>
                    <a:pt x="52899" y="18212"/>
                  </a:lnTo>
                  <a:lnTo>
                    <a:pt x="53087" y="18169"/>
                  </a:lnTo>
                  <a:lnTo>
                    <a:pt x="53261" y="18140"/>
                  </a:lnTo>
                  <a:lnTo>
                    <a:pt x="53450" y="18125"/>
                  </a:lnTo>
                  <a:lnTo>
                    <a:pt x="53638" y="18125"/>
                  </a:lnTo>
                  <a:lnTo>
                    <a:pt x="53812" y="18140"/>
                  </a:lnTo>
                  <a:lnTo>
                    <a:pt x="54000" y="18154"/>
                  </a:lnTo>
                  <a:lnTo>
                    <a:pt x="54189" y="18183"/>
                  </a:lnTo>
                  <a:lnTo>
                    <a:pt x="54377" y="18227"/>
                  </a:lnTo>
                  <a:lnTo>
                    <a:pt x="54594" y="18285"/>
                  </a:lnTo>
                  <a:lnTo>
                    <a:pt x="54797" y="18357"/>
                  </a:lnTo>
                  <a:lnTo>
                    <a:pt x="55000" y="18430"/>
                  </a:lnTo>
                  <a:lnTo>
                    <a:pt x="55188" y="18517"/>
                  </a:lnTo>
                  <a:lnTo>
                    <a:pt x="55377" y="18603"/>
                  </a:lnTo>
                  <a:lnTo>
                    <a:pt x="55565" y="18705"/>
                  </a:lnTo>
                  <a:lnTo>
                    <a:pt x="55739" y="18821"/>
                  </a:lnTo>
                  <a:lnTo>
                    <a:pt x="55927" y="18922"/>
                  </a:lnTo>
                  <a:lnTo>
                    <a:pt x="56260" y="19183"/>
                  </a:lnTo>
                  <a:lnTo>
                    <a:pt x="56565" y="19458"/>
                  </a:lnTo>
                  <a:lnTo>
                    <a:pt x="56869" y="19763"/>
                  </a:lnTo>
                  <a:lnTo>
                    <a:pt x="57159" y="20096"/>
                  </a:lnTo>
                  <a:lnTo>
                    <a:pt x="57420" y="20444"/>
                  </a:lnTo>
                  <a:lnTo>
                    <a:pt x="57666" y="20820"/>
                  </a:lnTo>
                  <a:lnTo>
                    <a:pt x="57898" y="21226"/>
                  </a:lnTo>
                  <a:lnTo>
                    <a:pt x="58129" y="21646"/>
                  </a:lnTo>
                  <a:lnTo>
                    <a:pt x="58332" y="22081"/>
                  </a:lnTo>
                  <a:lnTo>
                    <a:pt x="58535" y="22530"/>
                  </a:lnTo>
                  <a:lnTo>
                    <a:pt x="58709" y="23008"/>
                  </a:lnTo>
                  <a:lnTo>
                    <a:pt x="58883" y="23501"/>
                  </a:lnTo>
                  <a:lnTo>
                    <a:pt x="59042" y="24008"/>
                  </a:lnTo>
                  <a:lnTo>
                    <a:pt x="59202" y="24515"/>
                  </a:lnTo>
                  <a:lnTo>
                    <a:pt x="59347" y="25051"/>
                  </a:lnTo>
                  <a:lnTo>
                    <a:pt x="59477" y="25587"/>
                  </a:lnTo>
                  <a:lnTo>
                    <a:pt x="59607" y="26138"/>
                  </a:lnTo>
                  <a:lnTo>
                    <a:pt x="59723" y="26688"/>
                  </a:lnTo>
                  <a:lnTo>
                    <a:pt x="59955" y="27833"/>
                  </a:lnTo>
                  <a:lnTo>
                    <a:pt x="60158" y="28992"/>
                  </a:lnTo>
                  <a:lnTo>
                    <a:pt x="60346" y="30151"/>
                  </a:lnTo>
                  <a:lnTo>
                    <a:pt x="60723" y="32484"/>
                  </a:lnTo>
                  <a:lnTo>
                    <a:pt x="60911" y="33570"/>
                  </a:lnTo>
                  <a:lnTo>
                    <a:pt x="61100" y="34556"/>
                  </a:lnTo>
                  <a:lnTo>
                    <a:pt x="61216" y="35005"/>
                  </a:lnTo>
                  <a:lnTo>
                    <a:pt x="61317" y="35425"/>
                  </a:lnTo>
                  <a:lnTo>
                    <a:pt x="61433" y="35831"/>
                  </a:lnTo>
                  <a:lnTo>
                    <a:pt x="61534" y="36207"/>
                  </a:lnTo>
                  <a:lnTo>
                    <a:pt x="61650" y="36555"/>
                  </a:lnTo>
                  <a:lnTo>
                    <a:pt x="61766" y="36874"/>
                  </a:lnTo>
                  <a:lnTo>
                    <a:pt x="61897" y="37178"/>
                  </a:lnTo>
                  <a:lnTo>
                    <a:pt x="62012" y="37453"/>
                  </a:lnTo>
                  <a:lnTo>
                    <a:pt x="62143" y="37714"/>
                  </a:lnTo>
                  <a:lnTo>
                    <a:pt x="62273" y="37946"/>
                  </a:lnTo>
                  <a:lnTo>
                    <a:pt x="62404" y="38149"/>
                  </a:lnTo>
                  <a:lnTo>
                    <a:pt x="62549" y="38352"/>
                  </a:lnTo>
                  <a:lnTo>
                    <a:pt x="62693" y="38511"/>
                  </a:lnTo>
                  <a:lnTo>
                    <a:pt x="62838" y="38670"/>
                  </a:lnTo>
                  <a:lnTo>
                    <a:pt x="62983" y="38801"/>
                  </a:lnTo>
                  <a:lnTo>
                    <a:pt x="63128" y="38917"/>
                  </a:lnTo>
                  <a:lnTo>
                    <a:pt x="63287" y="39004"/>
                  </a:lnTo>
                  <a:lnTo>
                    <a:pt x="63447" y="39091"/>
                  </a:lnTo>
                  <a:lnTo>
                    <a:pt x="63606" y="39148"/>
                  </a:lnTo>
                  <a:lnTo>
                    <a:pt x="63780" y="39192"/>
                  </a:lnTo>
                  <a:lnTo>
                    <a:pt x="63954" y="39221"/>
                  </a:lnTo>
                  <a:lnTo>
                    <a:pt x="64128" y="39235"/>
                  </a:lnTo>
                  <a:lnTo>
                    <a:pt x="64302" y="39221"/>
                  </a:lnTo>
                  <a:lnTo>
                    <a:pt x="64490" y="39206"/>
                  </a:lnTo>
                  <a:lnTo>
                    <a:pt x="64678" y="39177"/>
                  </a:lnTo>
                  <a:lnTo>
                    <a:pt x="64867" y="39134"/>
                  </a:lnTo>
                  <a:lnTo>
                    <a:pt x="65070" y="39076"/>
                  </a:lnTo>
                  <a:lnTo>
                    <a:pt x="65272" y="39018"/>
                  </a:lnTo>
                  <a:lnTo>
                    <a:pt x="65374" y="38975"/>
                  </a:lnTo>
                  <a:lnTo>
                    <a:pt x="65461" y="38917"/>
                  </a:lnTo>
                  <a:lnTo>
                    <a:pt x="65548" y="38859"/>
                  </a:lnTo>
                  <a:lnTo>
                    <a:pt x="65620" y="38801"/>
                  </a:lnTo>
                  <a:lnTo>
                    <a:pt x="65693" y="38728"/>
                  </a:lnTo>
                  <a:lnTo>
                    <a:pt x="65750" y="38656"/>
                  </a:lnTo>
                  <a:lnTo>
                    <a:pt x="65866" y="38467"/>
                  </a:lnTo>
                  <a:lnTo>
                    <a:pt x="65953" y="38265"/>
                  </a:lnTo>
                  <a:lnTo>
                    <a:pt x="66026" y="38047"/>
                  </a:lnTo>
                  <a:lnTo>
                    <a:pt x="66069" y="37801"/>
                  </a:lnTo>
                  <a:lnTo>
                    <a:pt x="66113" y="37540"/>
                  </a:lnTo>
                  <a:lnTo>
                    <a:pt x="66142" y="37265"/>
                  </a:lnTo>
                  <a:lnTo>
                    <a:pt x="66156" y="36975"/>
                  </a:lnTo>
                  <a:lnTo>
                    <a:pt x="66171" y="36381"/>
                  </a:lnTo>
                  <a:lnTo>
                    <a:pt x="66185" y="35758"/>
                  </a:lnTo>
                  <a:lnTo>
                    <a:pt x="66214" y="35135"/>
                  </a:lnTo>
                  <a:lnTo>
                    <a:pt x="66229" y="34816"/>
                  </a:lnTo>
                  <a:lnTo>
                    <a:pt x="66272" y="34512"/>
                  </a:lnTo>
                  <a:lnTo>
                    <a:pt x="66316" y="34222"/>
                  </a:lnTo>
                  <a:lnTo>
                    <a:pt x="66374" y="33947"/>
                  </a:lnTo>
                  <a:lnTo>
                    <a:pt x="66460" y="33672"/>
                  </a:lnTo>
                  <a:lnTo>
                    <a:pt x="66562" y="33425"/>
                  </a:lnTo>
                  <a:lnTo>
                    <a:pt x="66678" y="33179"/>
                  </a:lnTo>
                  <a:lnTo>
                    <a:pt x="66750" y="33078"/>
                  </a:lnTo>
                  <a:lnTo>
                    <a:pt x="66823" y="32976"/>
                  </a:lnTo>
                  <a:lnTo>
                    <a:pt x="66910" y="32875"/>
                  </a:lnTo>
                  <a:lnTo>
                    <a:pt x="67011" y="32788"/>
                  </a:lnTo>
                  <a:lnTo>
                    <a:pt x="67098" y="32701"/>
                  </a:lnTo>
                  <a:lnTo>
                    <a:pt x="67214" y="32614"/>
                  </a:lnTo>
                  <a:lnTo>
                    <a:pt x="67330" y="32542"/>
                  </a:lnTo>
                  <a:lnTo>
                    <a:pt x="67446" y="32484"/>
                  </a:lnTo>
                  <a:lnTo>
                    <a:pt x="67591" y="32426"/>
                  </a:lnTo>
                  <a:lnTo>
                    <a:pt x="67721" y="32368"/>
                  </a:lnTo>
                  <a:lnTo>
                    <a:pt x="67880" y="32324"/>
                  </a:lnTo>
                  <a:lnTo>
                    <a:pt x="68040" y="32295"/>
                  </a:lnTo>
                  <a:lnTo>
                    <a:pt x="68214" y="32266"/>
                  </a:lnTo>
                  <a:lnTo>
                    <a:pt x="68387" y="32252"/>
                  </a:lnTo>
                  <a:lnTo>
                    <a:pt x="68590" y="32237"/>
                  </a:lnTo>
                  <a:lnTo>
                    <a:pt x="68793" y="32252"/>
                  </a:lnTo>
                  <a:lnTo>
                    <a:pt x="68996" y="32266"/>
                  </a:lnTo>
                  <a:lnTo>
                    <a:pt x="69228" y="32281"/>
                  </a:lnTo>
                  <a:lnTo>
                    <a:pt x="69460" y="32310"/>
                  </a:lnTo>
                  <a:lnTo>
                    <a:pt x="69677" y="32353"/>
                  </a:lnTo>
                  <a:lnTo>
                    <a:pt x="69909" y="32411"/>
                  </a:lnTo>
                  <a:lnTo>
                    <a:pt x="70126" y="32484"/>
                  </a:lnTo>
                  <a:lnTo>
                    <a:pt x="70329" y="32556"/>
                  </a:lnTo>
                  <a:lnTo>
                    <a:pt x="70546" y="32629"/>
                  </a:lnTo>
                  <a:lnTo>
                    <a:pt x="70749" y="32730"/>
                  </a:lnTo>
                  <a:lnTo>
                    <a:pt x="70937" y="32831"/>
                  </a:lnTo>
                  <a:lnTo>
                    <a:pt x="71140" y="32933"/>
                  </a:lnTo>
                  <a:lnTo>
                    <a:pt x="71329" y="33049"/>
                  </a:lnTo>
                  <a:lnTo>
                    <a:pt x="71503" y="33179"/>
                  </a:lnTo>
                  <a:lnTo>
                    <a:pt x="71691" y="33310"/>
                  </a:lnTo>
                  <a:lnTo>
                    <a:pt x="71865" y="33454"/>
                  </a:lnTo>
                  <a:lnTo>
                    <a:pt x="72024" y="33614"/>
                  </a:lnTo>
                  <a:lnTo>
                    <a:pt x="72357" y="33933"/>
                  </a:lnTo>
                  <a:lnTo>
                    <a:pt x="72662" y="34280"/>
                  </a:lnTo>
                  <a:lnTo>
                    <a:pt x="72937" y="34642"/>
                  </a:lnTo>
                  <a:lnTo>
                    <a:pt x="73198" y="35048"/>
                  </a:lnTo>
                  <a:lnTo>
                    <a:pt x="73444" y="35454"/>
                  </a:lnTo>
                  <a:lnTo>
                    <a:pt x="73661" y="35889"/>
                  </a:lnTo>
                  <a:lnTo>
                    <a:pt x="73850" y="36338"/>
                  </a:lnTo>
                  <a:lnTo>
                    <a:pt x="74024" y="36801"/>
                  </a:lnTo>
                  <a:lnTo>
                    <a:pt x="74183" y="37279"/>
                  </a:lnTo>
                  <a:lnTo>
                    <a:pt x="74299" y="37772"/>
                  </a:lnTo>
                  <a:lnTo>
                    <a:pt x="74415" y="38265"/>
                  </a:lnTo>
                  <a:lnTo>
                    <a:pt x="74487" y="38772"/>
                  </a:lnTo>
                  <a:lnTo>
                    <a:pt x="74545" y="39279"/>
                  </a:lnTo>
                  <a:lnTo>
                    <a:pt x="74574" y="39786"/>
                  </a:lnTo>
                  <a:lnTo>
                    <a:pt x="74589" y="40293"/>
                  </a:lnTo>
                  <a:lnTo>
                    <a:pt x="74560" y="40800"/>
                  </a:lnTo>
                  <a:lnTo>
                    <a:pt x="74516" y="41307"/>
                  </a:lnTo>
                  <a:lnTo>
                    <a:pt x="74444" y="41800"/>
                  </a:lnTo>
                  <a:lnTo>
                    <a:pt x="74342" y="42293"/>
                  </a:lnTo>
                  <a:lnTo>
                    <a:pt x="74226" y="42771"/>
                  </a:lnTo>
                  <a:lnTo>
                    <a:pt x="74067" y="43234"/>
                  </a:lnTo>
                  <a:lnTo>
                    <a:pt x="73893" y="43698"/>
                  </a:lnTo>
                  <a:lnTo>
                    <a:pt x="73690" y="44133"/>
                  </a:lnTo>
                  <a:lnTo>
                    <a:pt x="73458" y="44553"/>
                  </a:lnTo>
                  <a:lnTo>
                    <a:pt x="73328" y="44756"/>
                  </a:lnTo>
                  <a:lnTo>
                    <a:pt x="73183" y="44958"/>
                  </a:lnTo>
                  <a:lnTo>
                    <a:pt x="72183" y="46335"/>
                  </a:lnTo>
                  <a:lnTo>
                    <a:pt x="71416" y="47422"/>
                  </a:lnTo>
                  <a:lnTo>
                    <a:pt x="70387" y="48783"/>
                  </a:lnTo>
                  <a:lnTo>
                    <a:pt x="69938" y="49377"/>
                  </a:lnTo>
                  <a:lnTo>
                    <a:pt x="69822" y="49508"/>
                  </a:lnTo>
                  <a:lnTo>
                    <a:pt x="69807" y="49899"/>
                  </a:lnTo>
                  <a:lnTo>
                    <a:pt x="69764" y="50957"/>
                  </a:lnTo>
                  <a:lnTo>
                    <a:pt x="69749" y="51681"/>
                  </a:lnTo>
                  <a:lnTo>
                    <a:pt x="69749" y="52493"/>
                  </a:lnTo>
                  <a:lnTo>
                    <a:pt x="69764" y="53376"/>
                  </a:lnTo>
                  <a:lnTo>
                    <a:pt x="69793" y="54304"/>
                  </a:lnTo>
                  <a:lnTo>
                    <a:pt x="69851" y="55260"/>
                  </a:lnTo>
                  <a:lnTo>
                    <a:pt x="69894" y="55738"/>
                  </a:lnTo>
                  <a:lnTo>
                    <a:pt x="69952" y="56216"/>
                  </a:lnTo>
                  <a:lnTo>
                    <a:pt x="70010" y="56680"/>
                  </a:lnTo>
                  <a:lnTo>
                    <a:pt x="70068" y="57143"/>
                  </a:lnTo>
                  <a:lnTo>
                    <a:pt x="70155" y="57593"/>
                  </a:lnTo>
                  <a:lnTo>
                    <a:pt x="70242" y="58027"/>
                  </a:lnTo>
                  <a:lnTo>
                    <a:pt x="70343" y="58433"/>
                  </a:lnTo>
                  <a:lnTo>
                    <a:pt x="70445" y="58839"/>
                  </a:lnTo>
                  <a:lnTo>
                    <a:pt x="70575" y="59201"/>
                  </a:lnTo>
                  <a:lnTo>
                    <a:pt x="70706" y="59549"/>
                  </a:lnTo>
                  <a:lnTo>
                    <a:pt x="70865" y="59853"/>
                  </a:lnTo>
                  <a:lnTo>
                    <a:pt x="71024" y="60143"/>
                  </a:lnTo>
                  <a:lnTo>
                    <a:pt x="71111" y="60273"/>
                  </a:lnTo>
                  <a:lnTo>
                    <a:pt x="71213" y="60389"/>
                  </a:lnTo>
                  <a:lnTo>
                    <a:pt x="71300" y="60490"/>
                  </a:lnTo>
                  <a:lnTo>
                    <a:pt x="71401" y="60592"/>
                  </a:lnTo>
                  <a:lnTo>
                    <a:pt x="71618" y="60766"/>
                  </a:lnTo>
                  <a:lnTo>
                    <a:pt x="71734" y="60838"/>
                  </a:lnTo>
                  <a:lnTo>
                    <a:pt x="71865" y="60910"/>
                  </a:lnTo>
                  <a:lnTo>
                    <a:pt x="71981" y="60968"/>
                  </a:lnTo>
                  <a:lnTo>
                    <a:pt x="72111" y="61026"/>
                  </a:lnTo>
                  <a:lnTo>
                    <a:pt x="72256" y="61070"/>
                  </a:lnTo>
                  <a:lnTo>
                    <a:pt x="72386" y="61099"/>
                  </a:lnTo>
                  <a:lnTo>
                    <a:pt x="72531" y="61128"/>
                  </a:lnTo>
                  <a:lnTo>
                    <a:pt x="72676" y="61157"/>
                  </a:lnTo>
                  <a:lnTo>
                    <a:pt x="72980" y="61157"/>
                  </a:lnTo>
                  <a:lnTo>
                    <a:pt x="73140" y="61142"/>
                  </a:lnTo>
                  <a:lnTo>
                    <a:pt x="73299" y="61113"/>
                  </a:lnTo>
                  <a:lnTo>
                    <a:pt x="73473" y="61084"/>
                  </a:lnTo>
                  <a:lnTo>
                    <a:pt x="73632" y="61026"/>
                  </a:lnTo>
                  <a:lnTo>
                    <a:pt x="73806" y="60968"/>
                  </a:lnTo>
                  <a:lnTo>
                    <a:pt x="73980" y="60896"/>
                  </a:lnTo>
                  <a:lnTo>
                    <a:pt x="74154" y="60809"/>
                  </a:lnTo>
                  <a:lnTo>
                    <a:pt x="74328" y="60722"/>
                  </a:lnTo>
                  <a:lnTo>
                    <a:pt x="74502" y="60606"/>
                  </a:lnTo>
                  <a:lnTo>
                    <a:pt x="74676" y="60476"/>
                  </a:lnTo>
                  <a:lnTo>
                    <a:pt x="74849" y="60331"/>
                  </a:lnTo>
                  <a:lnTo>
                    <a:pt x="75038" y="60172"/>
                  </a:lnTo>
                  <a:lnTo>
                    <a:pt x="75212" y="59998"/>
                  </a:lnTo>
                  <a:lnTo>
                    <a:pt x="75400" y="59824"/>
                  </a:lnTo>
                  <a:lnTo>
                    <a:pt x="75574" y="59606"/>
                  </a:lnTo>
                  <a:lnTo>
                    <a:pt x="75762" y="59389"/>
                  </a:lnTo>
                  <a:lnTo>
                    <a:pt x="75936" y="59157"/>
                  </a:lnTo>
                  <a:lnTo>
                    <a:pt x="76124" y="58897"/>
                  </a:lnTo>
                  <a:lnTo>
                    <a:pt x="76298" y="58636"/>
                  </a:lnTo>
                  <a:lnTo>
                    <a:pt x="76472" y="58346"/>
                  </a:lnTo>
                  <a:lnTo>
                    <a:pt x="76660" y="58027"/>
                  </a:lnTo>
                  <a:lnTo>
                    <a:pt x="76834" y="57708"/>
                  </a:lnTo>
                  <a:lnTo>
                    <a:pt x="77008" y="57361"/>
                  </a:lnTo>
                  <a:lnTo>
                    <a:pt x="77182" y="56984"/>
                  </a:lnTo>
                  <a:lnTo>
                    <a:pt x="77356" y="56607"/>
                  </a:lnTo>
                  <a:lnTo>
                    <a:pt x="77530" y="56202"/>
                  </a:lnTo>
                  <a:lnTo>
                    <a:pt x="77689" y="55767"/>
                  </a:lnTo>
                  <a:lnTo>
                    <a:pt x="77863" y="55318"/>
                  </a:lnTo>
                  <a:lnTo>
                    <a:pt x="78022" y="54854"/>
                  </a:lnTo>
                  <a:lnTo>
                    <a:pt x="78182" y="54362"/>
                  </a:lnTo>
                  <a:lnTo>
                    <a:pt x="78341" y="53854"/>
                  </a:lnTo>
                  <a:lnTo>
                    <a:pt x="78486" y="53318"/>
                  </a:lnTo>
                  <a:lnTo>
                    <a:pt x="78631" y="52753"/>
                  </a:lnTo>
                  <a:lnTo>
                    <a:pt x="78776" y="52174"/>
                  </a:lnTo>
                  <a:lnTo>
                    <a:pt x="78921" y="51565"/>
                  </a:lnTo>
                  <a:lnTo>
                    <a:pt x="79066" y="50928"/>
                  </a:lnTo>
                  <a:lnTo>
                    <a:pt x="79196" y="50276"/>
                  </a:lnTo>
                  <a:lnTo>
                    <a:pt x="79326" y="49595"/>
                  </a:lnTo>
                  <a:lnTo>
                    <a:pt x="79442" y="48885"/>
                  </a:lnTo>
                  <a:lnTo>
                    <a:pt x="79558" y="48160"/>
                  </a:lnTo>
                  <a:lnTo>
                    <a:pt x="79674" y="47407"/>
                  </a:lnTo>
                  <a:lnTo>
                    <a:pt x="79790" y="46610"/>
                  </a:lnTo>
                  <a:lnTo>
                    <a:pt x="79891" y="45799"/>
                  </a:lnTo>
                  <a:lnTo>
                    <a:pt x="79978" y="44973"/>
                  </a:lnTo>
                  <a:lnTo>
                    <a:pt x="80080" y="44104"/>
                  </a:lnTo>
                  <a:lnTo>
                    <a:pt x="80152" y="43205"/>
                  </a:lnTo>
                  <a:lnTo>
                    <a:pt x="80239" y="42278"/>
                  </a:lnTo>
                  <a:lnTo>
                    <a:pt x="80297" y="41336"/>
                  </a:lnTo>
                  <a:lnTo>
                    <a:pt x="80370" y="40351"/>
                  </a:lnTo>
                  <a:lnTo>
                    <a:pt x="80428" y="39337"/>
                  </a:lnTo>
                  <a:lnTo>
                    <a:pt x="80471" y="38308"/>
                  </a:lnTo>
                  <a:lnTo>
                    <a:pt x="80514" y="37236"/>
                  </a:lnTo>
                  <a:lnTo>
                    <a:pt x="80543" y="36062"/>
                  </a:lnTo>
                  <a:lnTo>
                    <a:pt x="80543" y="34932"/>
                  </a:lnTo>
                  <a:lnTo>
                    <a:pt x="80529" y="33817"/>
                  </a:lnTo>
                  <a:lnTo>
                    <a:pt x="80500" y="32744"/>
                  </a:lnTo>
                  <a:lnTo>
                    <a:pt x="80442" y="31687"/>
                  </a:lnTo>
                  <a:lnTo>
                    <a:pt x="80355" y="30658"/>
                  </a:lnTo>
                  <a:lnTo>
                    <a:pt x="80268" y="29658"/>
                  </a:lnTo>
                  <a:lnTo>
                    <a:pt x="80152" y="28688"/>
                  </a:lnTo>
                  <a:lnTo>
                    <a:pt x="80007" y="27746"/>
                  </a:lnTo>
                  <a:lnTo>
                    <a:pt x="79862" y="26819"/>
                  </a:lnTo>
                  <a:lnTo>
                    <a:pt x="79703" y="25935"/>
                  </a:lnTo>
                  <a:lnTo>
                    <a:pt x="79515" y="25065"/>
                  </a:lnTo>
                  <a:lnTo>
                    <a:pt x="79326" y="24211"/>
                  </a:lnTo>
                  <a:lnTo>
                    <a:pt x="79109" y="23399"/>
                  </a:lnTo>
                  <a:lnTo>
                    <a:pt x="78892" y="22602"/>
                  </a:lnTo>
                  <a:lnTo>
                    <a:pt x="78645" y="21820"/>
                  </a:lnTo>
                  <a:lnTo>
                    <a:pt x="78399" y="21081"/>
                  </a:lnTo>
                  <a:lnTo>
                    <a:pt x="78138" y="20357"/>
                  </a:lnTo>
                  <a:lnTo>
                    <a:pt x="77863" y="19647"/>
                  </a:lnTo>
                  <a:lnTo>
                    <a:pt x="77588" y="18966"/>
                  </a:lnTo>
                  <a:lnTo>
                    <a:pt x="77298" y="18314"/>
                  </a:lnTo>
                  <a:lnTo>
                    <a:pt x="76994" y="17676"/>
                  </a:lnTo>
                  <a:lnTo>
                    <a:pt x="76689" y="17068"/>
                  </a:lnTo>
                  <a:lnTo>
                    <a:pt x="76385" y="16474"/>
                  </a:lnTo>
                  <a:lnTo>
                    <a:pt x="76066" y="15894"/>
                  </a:lnTo>
                  <a:lnTo>
                    <a:pt x="75733" y="15344"/>
                  </a:lnTo>
                  <a:lnTo>
                    <a:pt x="75400" y="14822"/>
                  </a:lnTo>
                  <a:lnTo>
                    <a:pt x="75067" y="14300"/>
                  </a:lnTo>
                  <a:lnTo>
                    <a:pt x="74733" y="13808"/>
                  </a:lnTo>
                  <a:lnTo>
                    <a:pt x="74400" y="13344"/>
                  </a:lnTo>
                  <a:lnTo>
                    <a:pt x="74053" y="12895"/>
                  </a:lnTo>
                  <a:lnTo>
                    <a:pt x="73705" y="12460"/>
                  </a:lnTo>
                  <a:lnTo>
                    <a:pt x="73357" y="12040"/>
                  </a:lnTo>
                  <a:lnTo>
                    <a:pt x="73024" y="11649"/>
                  </a:lnTo>
                  <a:lnTo>
                    <a:pt x="72676" y="11258"/>
                  </a:lnTo>
                  <a:lnTo>
                    <a:pt x="72328" y="10895"/>
                  </a:lnTo>
                  <a:lnTo>
                    <a:pt x="71995" y="10562"/>
                  </a:lnTo>
                  <a:lnTo>
                    <a:pt x="71662" y="10229"/>
                  </a:lnTo>
                  <a:lnTo>
                    <a:pt x="71329" y="9925"/>
                  </a:lnTo>
                  <a:lnTo>
                    <a:pt x="70995" y="9620"/>
                  </a:lnTo>
                  <a:lnTo>
                    <a:pt x="70358" y="9084"/>
                  </a:lnTo>
                  <a:lnTo>
                    <a:pt x="69735" y="8592"/>
                  </a:lnTo>
                  <a:lnTo>
                    <a:pt x="69155" y="8172"/>
                  </a:lnTo>
                  <a:lnTo>
                    <a:pt x="68605" y="7809"/>
                  </a:lnTo>
                  <a:lnTo>
                    <a:pt x="68098" y="7491"/>
                  </a:lnTo>
                  <a:lnTo>
                    <a:pt x="67649" y="7230"/>
                  </a:lnTo>
                  <a:lnTo>
                    <a:pt x="67243" y="7013"/>
                  </a:lnTo>
                  <a:lnTo>
                    <a:pt x="66910" y="6839"/>
                  </a:lnTo>
                  <a:lnTo>
                    <a:pt x="66431" y="6621"/>
                  </a:lnTo>
                  <a:lnTo>
                    <a:pt x="66258" y="6549"/>
                  </a:lnTo>
                  <a:lnTo>
                    <a:pt x="66345" y="6447"/>
                  </a:lnTo>
                  <a:lnTo>
                    <a:pt x="66576" y="6187"/>
                  </a:lnTo>
                  <a:lnTo>
                    <a:pt x="66721" y="5998"/>
                  </a:lnTo>
                  <a:lnTo>
                    <a:pt x="66866" y="5781"/>
                  </a:lnTo>
                  <a:lnTo>
                    <a:pt x="67011" y="5549"/>
                  </a:lnTo>
                  <a:lnTo>
                    <a:pt x="67156" y="5288"/>
                  </a:lnTo>
                  <a:lnTo>
                    <a:pt x="67272" y="5013"/>
                  </a:lnTo>
                  <a:lnTo>
                    <a:pt x="67359" y="4723"/>
                  </a:lnTo>
                  <a:lnTo>
                    <a:pt x="67388" y="4578"/>
                  </a:lnTo>
                  <a:lnTo>
                    <a:pt x="67417" y="4419"/>
                  </a:lnTo>
                  <a:lnTo>
                    <a:pt x="67431" y="4274"/>
                  </a:lnTo>
                  <a:lnTo>
                    <a:pt x="67431" y="4129"/>
                  </a:lnTo>
                  <a:lnTo>
                    <a:pt x="67417" y="3970"/>
                  </a:lnTo>
                  <a:lnTo>
                    <a:pt x="67388" y="3825"/>
                  </a:lnTo>
                  <a:lnTo>
                    <a:pt x="67344" y="3680"/>
                  </a:lnTo>
                  <a:lnTo>
                    <a:pt x="67286" y="3535"/>
                  </a:lnTo>
                  <a:lnTo>
                    <a:pt x="67199" y="3390"/>
                  </a:lnTo>
                  <a:lnTo>
                    <a:pt x="67112" y="3245"/>
                  </a:lnTo>
                  <a:lnTo>
                    <a:pt x="66997" y="3115"/>
                  </a:lnTo>
                  <a:lnTo>
                    <a:pt x="66852" y="2985"/>
                  </a:lnTo>
                  <a:lnTo>
                    <a:pt x="66692" y="2869"/>
                  </a:lnTo>
                  <a:lnTo>
                    <a:pt x="66533" y="2767"/>
                  </a:lnTo>
                  <a:lnTo>
                    <a:pt x="66345" y="2680"/>
                  </a:lnTo>
                  <a:lnTo>
                    <a:pt x="66156" y="2622"/>
                  </a:lnTo>
                  <a:lnTo>
                    <a:pt x="65968" y="2579"/>
                  </a:lnTo>
                  <a:lnTo>
                    <a:pt x="65750" y="2536"/>
                  </a:lnTo>
                  <a:lnTo>
                    <a:pt x="65533" y="2521"/>
                  </a:lnTo>
                  <a:lnTo>
                    <a:pt x="65316" y="2521"/>
                  </a:lnTo>
                  <a:lnTo>
                    <a:pt x="65099" y="2536"/>
                  </a:lnTo>
                  <a:lnTo>
                    <a:pt x="64867" y="2550"/>
                  </a:lnTo>
                  <a:lnTo>
                    <a:pt x="64635" y="2579"/>
                  </a:lnTo>
                  <a:lnTo>
                    <a:pt x="64403" y="2622"/>
                  </a:lnTo>
                  <a:lnTo>
                    <a:pt x="63939" y="2724"/>
                  </a:lnTo>
                  <a:lnTo>
                    <a:pt x="63490" y="2854"/>
                  </a:lnTo>
                  <a:lnTo>
                    <a:pt x="63056" y="2999"/>
                  </a:lnTo>
                  <a:lnTo>
                    <a:pt x="62650" y="3159"/>
                  </a:lnTo>
                  <a:lnTo>
                    <a:pt x="62273" y="3318"/>
                  </a:lnTo>
                  <a:lnTo>
                    <a:pt x="61954" y="3463"/>
                  </a:lnTo>
                  <a:lnTo>
                    <a:pt x="61476" y="3680"/>
                  </a:lnTo>
                  <a:lnTo>
                    <a:pt x="61317" y="3782"/>
                  </a:lnTo>
                  <a:lnTo>
                    <a:pt x="61302" y="3622"/>
                  </a:lnTo>
                  <a:lnTo>
                    <a:pt x="61245" y="3216"/>
                  </a:lnTo>
                  <a:lnTo>
                    <a:pt x="61201" y="2941"/>
                  </a:lnTo>
                  <a:lnTo>
                    <a:pt x="61129" y="2637"/>
                  </a:lnTo>
                  <a:lnTo>
                    <a:pt x="61042" y="2304"/>
                  </a:lnTo>
                  <a:lnTo>
                    <a:pt x="60940" y="1970"/>
                  </a:lnTo>
                  <a:lnTo>
                    <a:pt x="60810" y="1623"/>
                  </a:lnTo>
                  <a:lnTo>
                    <a:pt x="60636" y="1289"/>
                  </a:lnTo>
                  <a:lnTo>
                    <a:pt x="60549" y="1130"/>
                  </a:lnTo>
                  <a:lnTo>
                    <a:pt x="60448" y="971"/>
                  </a:lnTo>
                  <a:lnTo>
                    <a:pt x="60346" y="826"/>
                  </a:lnTo>
                  <a:lnTo>
                    <a:pt x="60230" y="681"/>
                  </a:lnTo>
                  <a:lnTo>
                    <a:pt x="60100" y="551"/>
                  </a:lnTo>
                  <a:lnTo>
                    <a:pt x="59955" y="435"/>
                  </a:lnTo>
                  <a:lnTo>
                    <a:pt x="59810" y="333"/>
                  </a:lnTo>
                  <a:lnTo>
                    <a:pt x="59665" y="232"/>
                  </a:lnTo>
                  <a:lnTo>
                    <a:pt x="59491" y="159"/>
                  </a:lnTo>
                  <a:lnTo>
                    <a:pt x="59318" y="87"/>
                  </a:lnTo>
                  <a:lnTo>
                    <a:pt x="59129" y="43"/>
                  </a:lnTo>
                  <a:lnTo>
                    <a:pt x="58941" y="14"/>
                  </a:lnTo>
                  <a:lnTo>
                    <a:pt x="5873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1821;p37">
              <a:extLst>
                <a:ext uri="{FF2B5EF4-FFF2-40B4-BE49-F238E27FC236}">
                  <a16:creationId xmlns:a16="http://schemas.microsoft.com/office/drawing/2014/main" id="{0065D252-C83F-66FD-36EC-D4A540A05012}"/>
                </a:ext>
              </a:extLst>
            </p:cNvPr>
            <p:cNvSpPr/>
            <p:nvPr/>
          </p:nvSpPr>
          <p:spPr>
            <a:xfrm>
              <a:off x="2931075" y="1091125"/>
              <a:ext cx="179325" cy="119200"/>
            </a:xfrm>
            <a:custGeom>
              <a:avLst/>
              <a:gdLst/>
              <a:ahLst/>
              <a:cxnLst/>
              <a:rect l="l" t="t" r="r" b="b"/>
              <a:pathLst>
                <a:path w="7173" h="4768" extrusionOk="0">
                  <a:moveTo>
                    <a:pt x="3840" y="1"/>
                  </a:moveTo>
                  <a:lnTo>
                    <a:pt x="3521" y="30"/>
                  </a:lnTo>
                  <a:lnTo>
                    <a:pt x="3202" y="88"/>
                  </a:lnTo>
                  <a:lnTo>
                    <a:pt x="2898" y="160"/>
                  </a:lnTo>
                  <a:lnTo>
                    <a:pt x="2594" y="262"/>
                  </a:lnTo>
                  <a:lnTo>
                    <a:pt x="2318" y="378"/>
                  </a:lnTo>
                  <a:lnTo>
                    <a:pt x="2043" y="522"/>
                  </a:lnTo>
                  <a:lnTo>
                    <a:pt x="1768" y="682"/>
                  </a:lnTo>
                  <a:lnTo>
                    <a:pt x="1522" y="856"/>
                  </a:lnTo>
                  <a:lnTo>
                    <a:pt x="1290" y="1059"/>
                  </a:lnTo>
                  <a:lnTo>
                    <a:pt x="1072" y="1261"/>
                  </a:lnTo>
                  <a:lnTo>
                    <a:pt x="870" y="1493"/>
                  </a:lnTo>
                  <a:lnTo>
                    <a:pt x="681" y="1740"/>
                  </a:lnTo>
                  <a:lnTo>
                    <a:pt x="522" y="2000"/>
                  </a:lnTo>
                  <a:lnTo>
                    <a:pt x="362" y="2276"/>
                  </a:lnTo>
                  <a:lnTo>
                    <a:pt x="247" y="2565"/>
                  </a:lnTo>
                  <a:lnTo>
                    <a:pt x="131" y="2855"/>
                  </a:lnTo>
                  <a:lnTo>
                    <a:pt x="44" y="3174"/>
                  </a:lnTo>
                  <a:lnTo>
                    <a:pt x="15" y="3290"/>
                  </a:lnTo>
                  <a:lnTo>
                    <a:pt x="15" y="3391"/>
                  </a:lnTo>
                  <a:lnTo>
                    <a:pt x="0" y="3507"/>
                  </a:lnTo>
                  <a:lnTo>
                    <a:pt x="15" y="3623"/>
                  </a:lnTo>
                  <a:lnTo>
                    <a:pt x="29" y="3724"/>
                  </a:lnTo>
                  <a:lnTo>
                    <a:pt x="44" y="3826"/>
                  </a:lnTo>
                  <a:lnTo>
                    <a:pt x="116" y="4014"/>
                  </a:lnTo>
                  <a:lnTo>
                    <a:pt x="218" y="4188"/>
                  </a:lnTo>
                  <a:lnTo>
                    <a:pt x="333" y="4347"/>
                  </a:lnTo>
                  <a:lnTo>
                    <a:pt x="478" y="4478"/>
                  </a:lnTo>
                  <a:lnTo>
                    <a:pt x="652" y="4594"/>
                  </a:lnTo>
                  <a:lnTo>
                    <a:pt x="826" y="4681"/>
                  </a:lnTo>
                  <a:lnTo>
                    <a:pt x="1014" y="4739"/>
                  </a:lnTo>
                  <a:lnTo>
                    <a:pt x="1203" y="4768"/>
                  </a:lnTo>
                  <a:lnTo>
                    <a:pt x="1406" y="4768"/>
                  </a:lnTo>
                  <a:lnTo>
                    <a:pt x="1608" y="4739"/>
                  </a:lnTo>
                  <a:lnTo>
                    <a:pt x="1710" y="4710"/>
                  </a:lnTo>
                  <a:lnTo>
                    <a:pt x="1811" y="4666"/>
                  </a:lnTo>
                  <a:lnTo>
                    <a:pt x="1898" y="4608"/>
                  </a:lnTo>
                  <a:lnTo>
                    <a:pt x="2000" y="4550"/>
                  </a:lnTo>
                  <a:lnTo>
                    <a:pt x="2087" y="4492"/>
                  </a:lnTo>
                  <a:lnTo>
                    <a:pt x="2174" y="4405"/>
                  </a:lnTo>
                  <a:lnTo>
                    <a:pt x="2536" y="4087"/>
                  </a:lnTo>
                  <a:lnTo>
                    <a:pt x="2724" y="3942"/>
                  </a:lnTo>
                  <a:lnTo>
                    <a:pt x="2912" y="3797"/>
                  </a:lnTo>
                  <a:lnTo>
                    <a:pt x="3115" y="3681"/>
                  </a:lnTo>
                  <a:lnTo>
                    <a:pt x="3318" y="3580"/>
                  </a:lnTo>
                  <a:lnTo>
                    <a:pt x="3521" y="3522"/>
                  </a:lnTo>
                  <a:lnTo>
                    <a:pt x="3637" y="3493"/>
                  </a:lnTo>
                  <a:lnTo>
                    <a:pt x="3854" y="3493"/>
                  </a:lnTo>
                  <a:lnTo>
                    <a:pt x="3970" y="3507"/>
                  </a:lnTo>
                  <a:lnTo>
                    <a:pt x="4187" y="3551"/>
                  </a:lnTo>
                  <a:lnTo>
                    <a:pt x="4419" y="3638"/>
                  </a:lnTo>
                  <a:lnTo>
                    <a:pt x="4637" y="3724"/>
                  </a:lnTo>
                  <a:lnTo>
                    <a:pt x="4810" y="3768"/>
                  </a:lnTo>
                  <a:lnTo>
                    <a:pt x="4970" y="3797"/>
                  </a:lnTo>
                  <a:lnTo>
                    <a:pt x="5129" y="3811"/>
                  </a:lnTo>
                  <a:lnTo>
                    <a:pt x="5303" y="3826"/>
                  </a:lnTo>
                  <a:lnTo>
                    <a:pt x="5636" y="3840"/>
                  </a:lnTo>
                  <a:lnTo>
                    <a:pt x="5984" y="3855"/>
                  </a:lnTo>
                  <a:lnTo>
                    <a:pt x="6129" y="3855"/>
                  </a:lnTo>
                  <a:lnTo>
                    <a:pt x="6274" y="3840"/>
                  </a:lnTo>
                  <a:lnTo>
                    <a:pt x="6404" y="3811"/>
                  </a:lnTo>
                  <a:lnTo>
                    <a:pt x="6520" y="3753"/>
                  </a:lnTo>
                  <a:lnTo>
                    <a:pt x="6636" y="3681"/>
                  </a:lnTo>
                  <a:lnTo>
                    <a:pt x="6737" y="3594"/>
                  </a:lnTo>
                  <a:lnTo>
                    <a:pt x="6839" y="3493"/>
                  </a:lnTo>
                  <a:lnTo>
                    <a:pt x="6926" y="3391"/>
                  </a:lnTo>
                  <a:lnTo>
                    <a:pt x="6998" y="3275"/>
                  </a:lnTo>
                  <a:lnTo>
                    <a:pt x="7056" y="3145"/>
                  </a:lnTo>
                  <a:lnTo>
                    <a:pt x="7100" y="3015"/>
                  </a:lnTo>
                  <a:lnTo>
                    <a:pt x="7143" y="2870"/>
                  </a:lnTo>
                  <a:lnTo>
                    <a:pt x="7158" y="2739"/>
                  </a:lnTo>
                  <a:lnTo>
                    <a:pt x="7172" y="2609"/>
                  </a:lnTo>
                  <a:lnTo>
                    <a:pt x="7158" y="2464"/>
                  </a:lnTo>
                  <a:lnTo>
                    <a:pt x="7143" y="2334"/>
                  </a:lnTo>
                  <a:lnTo>
                    <a:pt x="7056" y="2029"/>
                  </a:lnTo>
                  <a:lnTo>
                    <a:pt x="6940" y="1740"/>
                  </a:lnTo>
                  <a:lnTo>
                    <a:pt x="6795" y="1479"/>
                  </a:lnTo>
                  <a:lnTo>
                    <a:pt x="6636" y="1232"/>
                  </a:lnTo>
                  <a:lnTo>
                    <a:pt x="6462" y="1001"/>
                  </a:lnTo>
                  <a:lnTo>
                    <a:pt x="6259" y="812"/>
                  </a:lnTo>
                  <a:lnTo>
                    <a:pt x="6042" y="624"/>
                  </a:lnTo>
                  <a:lnTo>
                    <a:pt x="5810" y="465"/>
                  </a:lnTo>
                  <a:lnTo>
                    <a:pt x="5564" y="334"/>
                  </a:lnTo>
                  <a:lnTo>
                    <a:pt x="5303" y="218"/>
                  </a:lnTo>
                  <a:lnTo>
                    <a:pt x="5028" y="131"/>
                  </a:lnTo>
                  <a:lnTo>
                    <a:pt x="4738" y="59"/>
                  </a:lnTo>
                  <a:lnTo>
                    <a:pt x="4448" y="15"/>
                  </a:lnTo>
                  <a:lnTo>
                    <a:pt x="414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1822;p37">
              <a:extLst>
                <a:ext uri="{FF2B5EF4-FFF2-40B4-BE49-F238E27FC236}">
                  <a16:creationId xmlns:a16="http://schemas.microsoft.com/office/drawing/2014/main" id="{6125EABA-71E3-62B7-CCB8-0FB277AA80DB}"/>
                </a:ext>
              </a:extLst>
            </p:cNvPr>
            <p:cNvSpPr/>
            <p:nvPr/>
          </p:nvSpPr>
          <p:spPr>
            <a:xfrm>
              <a:off x="3379125" y="1002750"/>
              <a:ext cx="239450" cy="133675"/>
            </a:xfrm>
            <a:custGeom>
              <a:avLst/>
              <a:gdLst/>
              <a:ahLst/>
              <a:cxnLst/>
              <a:rect l="l" t="t" r="r" b="b"/>
              <a:pathLst>
                <a:path w="9578" h="5347" extrusionOk="0">
                  <a:moveTo>
                    <a:pt x="5014" y="1"/>
                  </a:moveTo>
                  <a:lnTo>
                    <a:pt x="4767" y="15"/>
                  </a:lnTo>
                  <a:lnTo>
                    <a:pt x="4521" y="44"/>
                  </a:lnTo>
                  <a:lnTo>
                    <a:pt x="4275" y="88"/>
                  </a:lnTo>
                  <a:lnTo>
                    <a:pt x="3826" y="189"/>
                  </a:lnTo>
                  <a:lnTo>
                    <a:pt x="3406" y="319"/>
                  </a:lnTo>
                  <a:lnTo>
                    <a:pt x="2985" y="479"/>
                  </a:lnTo>
                  <a:lnTo>
                    <a:pt x="2580" y="667"/>
                  </a:lnTo>
                  <a:lnTo>
                    <a:pt x="2189" y="870"/>
                  </a:lnTo>
                  <a:lnTo>
                    <a:pt x="1812" y="1102"/>
                  </a:lnTo>
                  <a:lnTo>
                    <a:pt x="1435" y="1363"/>
                  </a:lnTo>
                  <a:lnTo>
                    <a:pt x="1073" y="1652"/>
                  </a:lnTo>
                  <a:lnTo>
                    <a:pt x="942" y="1768"/>
                  </a:lnTo>
                  <a:lnTo>
                    <a:pt x="812" y="1913"/>
                  </a:lnTo>
                  <a:lnTo>
                    <a:pt x="682" y="2073"/>
                  </a:lnTo>
                  <a:lnTo>
                    <a:pt x="551" y="2232"/>
                  </a:lnTo>
                  <a:lnTo>
                    <a:pt x="435" y="2420"/>
                  </a:lnTo>
                  <a:lnTo>
                    <a:pt x="334" y="2594"/>
                  </a:lnTo>
                  <a:lnTo>
                    <a:pt x="233" y="2797"/>
                  </a:lnTo>
                  <a:lnTo>
                    <a:pt x="160" y="3000"/>
                  </a:lnTo>
                  <a:lnTo>
                    <a:pt x="88" y="3203"/>
                  </a:lnTo>
                  <a:lnTo>
                    <a:pt x="44" y="3405"/>
                  </a:lnTo>
                  <a:lnTo>
                    <a:pt x="1" y="3608"/>
                  </a:lnTo>
                  <a:lnTo>
                    <a:pt x="1" y="3811"/>
                  </a:lnTo>
                  <a:lnTo>
                    <a:pt x="15" y="4000"/>
                  </a:lnTo>
                  <a:lnTo>
                    <a:pt x="44" y="4202"/>
                  </a:lnTo>
                  <a:lnTo>
                    <a:pt x="102" y="4376"/>
                  </a:lnTo>
                  <a:lnTo>
                    <a:pt x="204" y="4550"/>
                  </a:lnTo>
                  <a:lnTo>
                    <a:pt x="290" y="4680"/>
                  </a:lnTo>
                  <a:lnTo>
                    <a:pt x="392" y="4782"/>
                  </a:lnTo>
                  <a:lnTo>
                    <a:pt x="508" y="4869"/>
                  </a:lnTo>
                  <a:lnTo>
                    <a:pt x="638" y="4927"/>
                  </a:lnTo>
                  <a:lnTo>
                    <a:pt x="769" y="4956"/>
                  </a:lnTo>
                  <a:lnTo>
                    <a:pt x="914" y="4985"/>
                  </a:lnTo>
                  <a:lnTo>
                    <a:pt x="1058" y="4985"/>
                  </a:lnTo>
                  <a:lnTo>
                    <a:pt x="1218" y="4970"/>
                  </a:lnTo>
                  <a:lnTo>
                    <a:pt x="1319" y="4941"/>
                  </a:lnTo>
                  <a:lnTo>
                    <a:pt x="1421" y="4912"/>
                  </a:lnTo>
                  <a:lnTo>
                    <a:pt x="1594" y="4840"/>
                  </a:lnTo>
                  <a:lnTo>
                    <a:pt x="1783" y="4738"/>
                  </a:lnTo>
                  <a:lnTo>
                    <a:pt x="1957" y="4608"/>
                  </a:lnTo>
                  <a:lnTo>
                    <a:pt x="2304" y="4347"/>
                  </a:lnTo>
                  <a:lnTo>
                    <a:pt x="2478" y="4231"/>
                  </a:lnTo>
                  <a:lnTo>
                    <a:pt x="2652" y="4130"/>
                  </a:lnTo>
                  <a:lnTo>
                    <a:pt x="3014" y="3927"/>
                  </a:lnTo>
                  <a:lnTo>
                    <a:pt x="3391" y="3739"/>
                  </a:lnTo>
                  <a:lnTo>
                    <a:pt x="3579" y="3666"/>
                  </a:lnTo>
                  <a:lnTo>
                    <a:pt x="3768" y="3608"/>
                  </a:lnTo>
                  <a:lnTo>
                    <a:pt x="3971" y="3550"/>
                  </a:lnTo>
                  <a:lnTo>
                    <a:pt x="4188" y="3521"/>
                  </a:lnTo>
                  <a:lnTo>
                    <a:pt x="4434" y="3492"/>
                  </a:lnTo>
                  <a:lnTo>
                    <a:pt x="4666" y="3492"/>
                  </a:lnTo>
                  <a:lnTo>
                    <a:pt x="4883" y="3507"/>
                  </a:lnTo>
                  <a:lnTo>
                    <a:pt x="5086" y="3550"/>
                  </a:lnTo>
                  <a:lnTo>
                    <a:pt x="5275" y="3594"/>
                  </a:lnTo>
                  <a:lnTo>
                    <a:pt x="5448" y="3666"/>
                  </a:lnTo>
                  <a:lnTo>
                    <a:pt x="5608" y="3739"/>
                  </a:lnTo>
                  <a:lnTo>
                    <a:pt x="5767" y="3840"/>
                  </a:lnTo>
                  <a:lnTo>
                    <a:pt x="5912" y="3942"/>
                  </a:lnTo>
                  <a:lnTo>
                    <a:pt x="6057" y="4057"/>
                  </a:lnTo>
                  <a:lnTo>
                    <a:pt x="6347" y="4318"/>
                  </a:lnTo>
                  <a:lnTo>
                    <a:pt x="6984" y="4927"/>
                  </a:lnTo>
                  <a:lnTo>
                    <a:pt x="7144" y="5057"/>
                  </a:lnTo>
                  <a:lnTo>
                    <a:pt x="7303" y="5159"/>
                  </a:lnTo>
                  <a:lnTo>
                    <a:pt x="7477" y="5246"/>
                  </a:lnTo>
                  <a:lnTo>
                    <a:pt x="7665" y="5304"/>
                  </a:lnTo>
                  <a:lnTo>
                    <a:pt x="7854" y="5332"/>
                  </a:lnTo>
                  <a:lnTo>
                    <a:pt x="8042" y="5347"/>
                  </a:lnTo>
                  <a:lnTo>
                    <a:pt x="8230" y="5332"/>
                  </a:lnTo>
                  <a:lnTo>
                    <a:pt x="8404" y="5304"/>
                  </a:lnTo>
                  <a:lnTo>
                    <a:pt x="8578" y="5246"/>
                  </a:lnTo>
                  <a:lnTo>
                    <a:pt x="8752" y="5159"/>
                  </a:lnTo>
                  <a:lnTo>
                    <a:pt x="8911" y="5072"/>
                  </a:lnTo>
                  <a:lnTo>
                    <a:pt x="9056" y="4956"/>
                  </a:lnTo>
                  <a:lnTo>
                    <a:pt x="9187" y="4811"/>
                  </a:lnTo>
                  <a:lnTo>
                    <a:pt x="9302" y="4652"/>
                  </a:lnTo>
                  <a:lnTo>
                    <a:pt x="9389" y="4478"/>
                  </a:lnTo>
                  <a:lnTo>
                    <a:pt x="9447" y="4275"/>
                  </a:lnTo>
                  <a:lnTo>
                    <a:pt x="9520" y="3985"/>
                  </a:lnTo>
                  <a:lnTo>
                    <a:pt x="9563" y="3710"/>
                  </a:lnTo>
                  <a:lnTo>
                    <a:pt x="9578" y="3449"/>
                  </a:lnTo>
                  <a:lnTo>
                    <a:pt x="9563" y="3188"/>
                  </a:lnTo>
                  <a:lnTo>
                    <a:pt x="9549" y="2942"/>
                  </a:lnTo>
                  <a:lnTo>
                    <a:pt x="9491" y="2710"/>
                  </a:lnTo>
                  <a:lnTo>
                    <a:pt x="9433" y="2478"/>
                  </a:lnTo>
                  <a:lnTo>
                    <a:pt x="9346" y="2261"/>
                  </a:lnTo>
                  <a:lnTo>
                    <a:pt x="9244" y="2044"/>
                  </a:lnTo>
                  <a:lnTo>
                    <a:pt x="9129" y="1841"/>
                  </a:lnTo>
                  <a:lnTo>
                    <a:pt x="8998" y="1652"/>
                  </a:lnTo>
                  <a:lnTo>
                    <a:pt x="8853" y="1464"/>
                  </a:lnTo>
                  <a:lnTo>
                    <a:pt x="8679" y="1305"/>
                  </a:lnTo>
                  <a:lnTo>
                    <a:pt x="8506" y="1131"/>
                  </a:lnTo>
                  <a:lnTo>
                    <a:pt x="8317" y="986"/>
                  </a:lnTo>
                  <a:lnTo>
                    <a:pt x="8129" y="841"/>
                  </a:lnTo>
                  <a:lnTo>
                    <a:pt x="7926" y="711"/>
                  </a:lnTo>
                  <a:lnTo>
                    <a:pt x="7709" y="595"/>
                  </a:lnTo>
                  <a:lnTo>
                    <a:pt x="7477" y="479"/>
                  </a:lnTo>
                  <a:lnTo>
                    <a:pt x="7245" y="392"/>
                  </a:lnTo>
                  <a:lnTo>
                    <a:pt x="7013" y="305"/>
                  </a:lnTo>
                  <a:lnTo>
                    <a:pt x="6767" y="218"/>
                  </a:lnTo>
                  <a:lnTo>
                    <a:pt x="6521" y="160"/>
                  </a:lnTo>
                  <a:lnTo>
                    <a:pt x="6274" y="102"/>
                  </a:lnTo>
                  <a:lnTo>
                    <a:pt x="6028" y="59"/>
                  </a:lnTo>
                  <a:lnTo>
                    <a:pt x="5767" y="30"/>
                  </a:lnTo>
                  <a:lnTo>
                    <a:pt x="552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1823;p37">
              <a:extLst>
                <a:ext uri="{FF2B5EF4-FFF2-40B4-BE49-F238E27FC236}">
                  <a16:creationId xmlns:a16="http://schemas.microsoft.com/office/drawing/2014/main" id="{1818CF8C-7235-311B-8B9B-BE9733FB3A99}"/>
                </a:ext>
              </a:extLst>
            </p:cNvPr>
            <p:cNvSpPr/>
            <p:nvPr/>
          </p:nvSpPr>
          <p:spPr>
            <a:xfrm>
              <a:off x="2968375" y="1316075"/>
              <a:ext cx="199600" cy="113400"/>
            </a:xfrm>
            <a:custGeom>
              <a:avLst/>
              <a:gdLst/>
              <a:ahLst/>
              <a:cxnLst/>
              <a:rect l="l" t="t" r="r" b="b"/>
              <a:pathLst>
                <a:path w="7984" h="4536" extrusionOk="0">
                  <a:moveTo>
                    <a:pt x="3739" y="0"/>
                  </a:moveTo>
                  <a:lnTo>
                    <a:pt x="3405" y="15"/>
                  </a:lnTo>
                  <a:lnTo>
                    <a:pt x="3029" y="44"/>
                  </a:lnTo>
                  <a:lnTo>
                    <a:pt x="2666" y="116"/>
                  </a:lnTo>
                  <a:lnTo>
                    <a:pt x="2319" y="218"/>
                  </a:lnTo>
                  <a:lnTo>
                    <a:pt x="1985" y="348"/>
                  </a:lnTo>
                  <a:lnTo>
                    <a:pt x="1681" y="493"/>
                  </a:lnTo>
                  <a:lnTo>
                    <a:pt x="1406" y="681"/>
                  </a:lnTo>
                  <a:lnTo>
                    <a:pt x="1145" y="899"/>
                  </a:lnTo>
                  <a:lnTo>
                    <a:pt x="899" y="1130"/>
                  </a:lnTo>
                  <a:lnTo>
                    <a:pt x="696" y="1377"/>
                  </a:lnTo>
                  <a:lnTo>
                    <a:pt x="508" y="1652"/>
                  </a:lnTo>
                  <a:lnTo>
                    <a:pt x="348" y="1956"/>
                  </a:lnTo>
                  <a:lnTo>
                    <a:pt x="218" y="2275"/>
                  </a:lnTo>
                  <a:lnTo>
                    <a:pt x="116" y="2608"/>
                  </a:lnTo>
                  <a:lnTo>
                    <a:pt x="44" y="2956"/>
                  </a:lnTo>
                  <a:lnTo>
                    <a:pt x="1" y="3318"/>
                  </a:lnTo>
                  <a:lnTo>
                    <a:pt x="1" y="3695"/>
                  </a:lnTo>
                  <a:lnTo>
                    <a:pt x="15" y="3869"/>
                  </a:lnTo>
                  <a:lnTo>
                    <a:pt x="73" y="4028"/>
                  </a:lnTo>
                  <a:lnTo>
                    <a:pt x="145" y="4159"/>
                  </a:lnTo>
                  <a:lnTo>
                    <a:pt x="232" y="4275"/>
                  </a:lnTo>
                  <a:lnTo>
                    <a:pt x="348" y="4361"/>
                  </a:lnTo>
                  <a:lnTo>
                    <a:pt x="479" y="4434"/>
                  </a:lnTo>
                  <a:lnTo>
                    <a:pt x="609" y="4492"/>
                  </a:lnTo>
                  <a:lnTo>
                    <a:pt x="754" y="4521"/>
                  </a:lnTo>
                  <a:lnTo>
                    <a:pt x="884" y="4535"/>
                  </a:lnTo>
                  <a:lnTo>
                    <a:pt x="1029" y="4521"/>
                  </a:lnTo>
                  <a:lnTo>
                    <a:pt x="1174" y="4477"/>
                  </a:lnTo>
                  <a:lnTo>
                    <a:pt x="1305" y="4419"/>
                  </a:lnTo>
                  <a:lnTo>
                    <a:pt x="1420" y="4332"/>
                  </a:lnTo>
                  <a:lnTo>
                    <a:pt x="1522" y="4231"/>
                  </a:lnTo>
                  <a:lnTo>
                    <a:pt x="1609" y="4086"/>
                  </a:lnTo>
                  <a:lnTo>
                    <a:pt x="1667" y="3927"/>
                  </a:lnTo>
                  <a:lnTo>
                    <a:pt x="1739" y="3738"/>
                  </a:lnTo>
                  <a:lnTo>
                    <a:pt x="1797" y="3565"/>
                  </a:lnTo>
                  <a:lnTo>
                    <a:pt x="1884" y="3391"/>
                  </a:lnTo>
                  <a:lnTo>
                    <a:pt x="1971" y="3231"/>
                  </a:lnTo>
                  <a:lnTo>
                    <a:pt x="2072" y="3086"/>
                  </a:lnTo>
                  <a:lnTo>
                    <a:pt x="2174" y="2942"/>
                  </a:lnTo>
                  <a:lnTo>
                    <a:pt x="2290" y="2811"/>
                  </a:lnTo>
                  <a:lnTo>
                    <a:pt x="2420" y="2710"/>
                  </a:lnTo>
                  <a:lnTo>
                    <a:pt x="2551" y="2608"/>
                  </a:lnTo>
                  <a:lnTo>
                    <a:pt x="2695" y="2521"/>
                  </a:lnTo>
                  <a:lnTo>
                    <a:pt x="2855" y="2449"/>
                  </a:lnTo>
                  <a:lnTo>
                    <a:pt x="3014" y="2405"/>
                  </a:lnTo>
                  <a:lnTo>
                    <a:pt x="3188" y="2362"/>
                  </a:lnTo>
                  <a:lnTo>
                    <a:pt x="3376" y="2348"/>
                  </a:lnTo>
                  <a:lnTo>
                    <a:pt x="3565" y="2348"/>
                  </a:lnTo>
                  <a:lnTo>
                    <a:pt x="3782" y="2377"/>
                  </a:lnTo>
                  <a:lnTo>
                    <a:pt x="3970" y="2405"/>
                  </a:lnTo>
                  <a:lnTo>
                    <a:pt x="4173" y="2463"/>
                  </a:lnTo>
                  <a:lnTo>
                    <a:pt x="4362" y="2521"/>
                  </a:lnTo>
                  <a:lnTo>
                    <a:pt x="4550" y="2608"/>
                  </a:lnTo>
                  <a:lnTo>
                    <a:pt x="4724" y="2681"/>
                  </a:lnTo>
                  <a:lnTo>
                    <a:pt x="4898" y="2782"/>
                  </a:lnTo>
                  <a:lnTo>
                    <a:pt x="5245" y="2985"/>
                  </a:lnTo>
                  <a:lnTo>
                    <a:pt x="5579" y="3202"/>
                  </a:lnTo>
                  <a:lnTo>
                    <a:pt x="5897" y="3434"/>
                  </a:lnTo>
                  <a:lnTo>
                    <a:pt x="6231" y="3666"/>
                  </a:lnTo>
                  <a:lnTo>
                    <a:pt x="6564" y="3883"/>
                  </a:lnTo>
                  <a:lnTo>
                    <a:pt x="6723" y="3956"/>
                  </a:lnTo>
                  <a:lnTo>
                    <a:pt x="6854" y="3999"/>
                  </a:lnTo>
                  <a:lnTo>
                    <a:pt x="6999" y="4028"/>
                  </a:lnTo>
                  <a:lnTo>
                    <a:pt x="7129" y="4014"/>
                  </a:lnTo>
                  <a:lnTo>
                    <a:pt x="7259" y="3999"/>
                  </a:lnTo>
                  <a:lnTo>
                    <a:pt x="7390" y="3956"/>
                  </a:lnTo>
                  <a:lnTo>
                    <a:pt x="7506" y="3883"/>
                  </a:lnTo>
                  <a:lnTo>
                    <a:pt x="7607" y="3811"/>
                  </a:lnTo>
                  <a:lnTo>
                    <a:pt x="7709" y="3724"/>
                  </a:lnTo>
                  <a:lnTo>
                    <a:pt x="7781" y="3608"/>
                  </a:lnTo>
                  <a:lnTo>
                    <a:pt x="7853" y="3492"/>
                  </a:lnTo>
                  <a:lnTo>
                    <a:pt x="7911" y="3362"/>
                  </a:lnTo>
                  <a:lnTo>
                    <a:pt x="7955" y="3231"/>
                  </a:lnTo>
                  <a:lnTo>
                    <a:pt x="7969" y="3101"/>
                  </a:lnTo>
                  <a:lnTo>
                    <a:pt x="7984" y="2956"/>
                  </a:lnTo>
                  <a:lnTo>
                    <a:pt x="7969" y="2811"/>
                  </a:lnTo>
                  <a:lnTo>
                    <a:pt x="7926" y="2623"/>
                  </a:lnTo>
                  <a:lnTo>
                    <a:pt x="7882" y="2449"/>
                  </a:lnTo>
                  <a:lnTo>
                    <a:pt x="7824" y="2275"/>
                  </a:lnTo>
                  <a:lnTo>
                    <a:pt x="7752" y="2101"/>
                  </a:lnTo>
                  <a:lnTo>
                    <a:pt x="7680" y="1956"/>
                  </a:lnTo>
                  <a:lnTo>
                    <a:pt x="7578" y="1797"/>
                  </a:lnTo>
                  <a:lnTo>
                    <a:pt x="7477" y="1652"/>
                  </a:lnTo>
                  <a:lnTo>
                    <a:pt x="7375" y="1507"/>
                  </a:lnTo>
                  <a:lnTo>
                    <a:pt x="7259" y="1377"/>
                  </a:lnTo>
                  <a:lnTo>
                    <a:pt x="7129" y="1246"/>
                  </a:lnTo>
                  <a:lnTo>
                    <a:pt x="6999" y="1130"/>
                  </a:lnTo>
                  <a:lnTo>
                    <a:pt x="6854" y="1015"/>
                  </a:lnTo>
                  <a:lnTo>
                    <a:pt x="6549" y="812"/>
                  </a:lnTo>
                  <a:lnTo>
                    <a:pt x="6231" y="623"/>
                  </a:lnTo>
                  <a:lnTo>
                    <a:pt x="5897" y="464"/>
                  </a:lnTo>
                  <a:lnTo>
                    <a:pt x="5550" y="334"/>
                  </a:lnTo>
                  <a:lnTo>
                    <a:pt x="5187" y="218"/>
                  </a:lnTo>
                  <a:lnTo>
                    <a:pt x="4825" y="131"/>
                  </a:lnTo>
                  <a:lnTo>
                    <a:pt x="4463" y="58"/>
                  </a:lnTo>
                  <a:lnTo>
                    <a:pt x="4101" y="15"/>
                  </a:lnTo>
                  <a:lnTo>
                    <a:pt x="37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1824;p37">
              <a:extLst>
                <a:ext uri="{FF2B5EF4-FFF2-40B4-BE49-F238E27FC236}">
                  <a16:creationId xmlns:a16="http://schemas.microsoft.com/office/drawing/2014/main" id="{7359AA90-A2A3-A439-AC8F-F9E35760FD06}"/>
                </a:ext>
              </a:extLst>
            </p:cNvPr>
            <p:cNvSpPr/>
            <p:nvPr/>
          </p:nvSpPr>
          <p:spPr>
            <a:xfrm>
              <a:off x="3429850" y="1253775"/>
              <a:ext cx="197775" cy="121725"/>
            </a:xfrm>
            <a:custGeom>
              <a:avLst/>
              <a:gdLst/>
              <a:ahLst/>
              <a:cxnLst/>
              <a:rect l="l" t="t" r="r" b="b"/>
              <a:pathLst>
                <a:path w="7911" h="4869" extrusionOk="0">
                  <a:moveTo>
                    <a:pt x="3869" y="0"/>
                  </a:moveTo>
                  <a:lnTo>
                    <a:pt x="3477" y="15"/>
                  </a:lnTo>
                  <a:lnTo>
                    <a:pt x="3086" y="58"/>
                  </a:lnTo>
                  <a:lnTo>
                    <a:pt x="2710" y="145"/>
                  </a:lnTo>
                  <a:lnTo>
                    <a:pt x="2347" y="247"/>
                  </a:lnTo>
                  <a:lnTo>
                    <a:pt x="1985" y="377"/>
                  </a:lnTo>
                  <a:lnTo>
                    <a:pt x="1826" y="464"/>
                  </a:lnTo>
                  <a:lnTo>
                    <a:pt x="1652" y="551"/>
                  </a:lnTo>
                  <a:lnTo>
                    <a:pt x="1492" y="638"/>
                  </a:lnTo>
                  <a:lnTo>
                    <a:pt x="1348" y="739"/>
                  </a:lnTo>
                  <a:lnTo>
                    <a:pt x="1188" y="841"/>
                  </a:lnTo>
                  <a:lnTo>
                    <a:pt x="1058" y="957"/>
                  </a:lnTo>
                  <a:lnTo>
                    <a:pt x="913" y="1087"/>
                  </a:lnTo>
                  <a:lnTo>
                    <a:pt x="797" y="1217"/>
                  </a:lnTo>
                  <a:lnTo>
                    <a:pt x="667" y="1348"/>
                  </a:lnTo>
                  <a:lnTo>
                    <a:pt x="565" y="1493"/>
                  </a:lnTo>
                  <a:lnTo>
                    <a:pt x="464" y="1652"/>
                  </a:lnTo>
                  <a:lnTo>
                    <a:pt x="362" y="1797"/>
                  </a:lnTo>
                  <a:lnTo>
                    <a:pt x="275" y="1971"/>
                  </a:lnTo>
                  <a:lnTo>
                    <a:pt x="203" y="2145"/>
                  </a:lnTo>
                  <a:lnTo>
                    <a:pt x="145" y="2318"/>
                  </a:lnTo>
                  <a:lnTo>
                    <a:pt x="87" y="2507"/>
                  </a:lnTo>
                  <a:lnTo>
                    <a:pt x="58" y="2695"/>
                  </a:lnTo>
                  <a:lnTo>
                    <a:pt x="29" y="2898"/>
                  </a:lnTo>
                  <a:lnTo>
                    <a:pt x="0" y="3115"/>
                  </a:lnTo>
                  <a:lnTo>
                    <a:pt x="0" y="3318"/>
                  </a:lnTo>
                  <a:lnTo>
                    <a:pt x="15" y="3550"/>
                  </a:lnTo>
                  <a:lnTo>
                    <a:pt x="29" y="3782"/>
                  </a:lnTo>
                  <a:lnTo>
                    <a:pt x="73" y="4014"/>
                  </a:lnTo>
                  <a:lnTo>
                    <a:pt x="116" y="4260"/>
                  </a:lnTo>
                  <a:lnTo>
                    <a:pt x="160" y="4390"/>
                  </a:lnTo>
                  <a:lnTo>
                    <a:pt x="232" y="4521"/>
                  </a:lnTo>
                  <a:lnTo>
                    <a:pt x="319" y="4622"/>
                  </a:lnTo>
                  <a:lnTo>
                    <a:pt x="435" y="4709"/>
                  </a:lnTo>
                  <a:lnTo>
                    <a:pt x="551" y="4782"/>
                  </a:lnTo>
                  <a:lnTo>
                    <a:pt x="681" y="4825"/>
                  </a:lnTo>
                  <a:lnTo>
                    <a:pt x="811" y="4854"/>
                  </a:lnTo>
                  <a:lnTo>
                    <a:pt x="942" y="4869"/>
                  </a:lnTo>
                  <a:lnTo>
                    <a:pt x="1087" y="4854"/>
                  </a:lnTo>
                  <a:lnTo>
                    <a:pt x="1217" y="4825"/>
                  </a:lnTo>
                  <a:lnTo>
                    <a:pt x="1348" y="4782"/>
                  </a:lnTo>
                  <a:lnTo>
                    <a:pt x="1463" y="4709"/>
                  </a:lnTo>
                  <a:lnTo>
                    <a:pt x="1565" y="4622"/>
                  </a:lnTo>
                  <a:lnTo>
                    <a:pt x="1652" y="4521"/>
                  </a:lnTo>
                  <a:lnTo>
                    <a:pt x="1710" y="4405"/>
                  </a:lnTo>
                  <a:lnTo>
                    <a:pt x="1753" y="4260"/>
                  </a:lnTo>
                  <a:lnTo>
                    <a:pt x="1811" y="4043"/>
                  </a:lnTo>
                  <a:lnTo>
                    <a:pt x="1869" y="3840"/>
                  </a:lnTo>
                  <a:lnTo>
                    <a:pt x="1927" y="3651"/>
                  </a:lnTo>
                  <a:lnTo>
                    <a:pt x="2000" y="3463"/>
                  </a:lnTo>
                  <a:lnTo>
                    <a:pt x="2087" y="3304"/>
                  </a:lnTo>
                  <a:lnTo>
                    <a:pt x="2173" y="3144"/>
                  </a:lnTo>
                  <a:lnTo>
                    <a:pt x="2275" y="2999"/>
                  </a:lnTo>
                  <a:lnTo>
                    <a:pt x="2391" y="2855"/>
                  </a:lnTo>
                  <a:lnTo>
                    <a:pt x="2507" y="2739"/>
                  </a:lnTo>
                  <a:lnTo>
                    <a:pt x="2652" y="2637"/>
                  </a:lnTo>
                  <a:lnTo>
                    <a:pt x="2796" y="2550"/>
                  </a:lnTo>
                  <a:lnTo>
                    <a:pt x="2970" y="2478"/>
                  </a:lnTo>
                  <a:lnTo>
                    <a:pt x="3144" y="2420"/>
                  </a:lnTo>
                  <a:lnTo>
                    <a:pt x="3333" y="2376"/>
                  </a:lnTo>
                  <a:lnTo>
                    <a:pt x="3535" y="2347"/>
                  </a:lnTo>
                  <a:lnTo>
                    <a:pt x="3767" y="2347"/>
                  </a:lnTo>
                  <a:lnTo>
                    <a:pt x="3985" y="2362"/>
                  </a:lnTo>
                  <a:lnTo>
                    <a:pt x="4202" y="2376"/>
                  </a:lnTo>
                  <a:lnTo>
                    <a:pt x="4405" y="2420"/>
                  </a:lnTo>
                  <a:lnTo>
                    <a:pt x="4608" y="2478"/>
                  </a:lnTo>
                  <a:lnTo>
                    <a:pt x="4796" y="2550"/>
                  </a:lnTo>
                  <a:lnTo>
                    <a:pt x="4984" y="2623"/>
                  </a:lnTo>
                  <a:lnTo>
                    <a:pt x="5173" y="2724"/>
                  </a:lnTo>
                  <a:lnTo>
                    <a:pt x="5346" y="2826"/>
                  </a:lnTo>
                  <a:lnTo>
                    <a:pt x="5506" y="2927"/>
                  </a:lnTo>
                  <a:lnTo>
                    <a:pt x="5665" y="3057"/>
                  </a:lnTo>
                  <a:lnTo>
                    <a:pt x="5984" y="3318"/>
                  </a:lnTo>
                  <a:lnTo>
                    <a:pt x="6288" y="3622"/>
                  </a:lnTo>
                  <a:lnTo>
                    <a:pt x="6592" y="3941"/>
                  </a:lnTo>
                  <a:lnTo>
                    <a:pt x="6679" y="4014"/>
                  </a:lnTo>
                  <a:lnTo>
                    <a:pt x="6781" y="4086"/>
                  </a:lnTo>
                  <a:lnTo>
                    <a:pt x="6882" y="4130"/>
                  </a:lnTo>
                  <a:lnTo>
                    <a:pt x="6984" y="4159"/>
                  </a:lnTo>
                  <a:lnTo>
                    <a:pt x="7215" y="4159"/>
                  </a:lnTo>
                  <a:lnTo>
                    <a:pt x="7317" y="4130"/>
                  </a:lnTo>
                  <a:lnTo>
                    <a:pt x="7433" y="4101"/>
                  </a:lnTo>
                  <a:lnTo>
                    <a:pt x="7534" y="4043"/>
                  </a:lnTo>
                  <a:lnTo>
                    <a:pt x="7621" y="3985"/>
                  </a:lnTo>
                  <a:lnTo>
                    <a:pt x="7708" y="3912"/>
                  </a:lnTo>
                  <a:lnTo>
                    <a:pt x="7781" y="3825"/>
                  </a:lnTo>
                  <a:lnTo>
                    <a:pt x="7839" y="3724"/>
                  </a:lnTo>
                  <a:lnTo>
                    <a:pt x="7882" y="3622"/>
                  </a:lnTo>
                  <a:lnTo>
                    <a:pt x="7911" y="3507"/>
                  </a:lnTo>
                  <a:lnTo>
                    <a:pt x="7911" y="3391"/>
                  </a:lnTo>
                  <a:lnTo>
                    <a:pt x="7896" y="3159"/>
                  </a:lnTo>
                  <a:lnTo>
                    <a:pt x="7867" y="2942"/>
                  </a:lnTo>
                  <a:lnTo>
                    <a:pt x="7824" y="2739"/>
                  </a:lnTo>
                  <a:lnTo>
                    <a:pt x="7781" y="2536"/>
                  </a:lnTo>
                  <a:lnTo>
                    <a:pt x="7708" y="2333"/>
                  </a:lnTo>
                  <a:lnTo>
                    <a:pt x="7636" y="2159"/>
                  </a:lnTo>
                  <a:lnTo>
                    <a:pt x="7563" y="1971"/>
                  </a:lnTo>
                  <a:lnTo>
                    <a:pt x="7462" y="1797"/>
                  </a:lnTo>
                  <a:lnTo>
                    <a:pt x="7360" y="1638"/>
                  </a:lnTo>
                  <a:lnTo>
                    <a:pt x="7259" y="1493"/>
                  </a:lnTo>
                  <a:lnTo>
                    <a:pt x="7129" y="1333"/>
                  </a:lnTo>
                  <a:lnTo>
                    <a:pt x="7013" y="1203"/>
                  </a:lnTo>
                  <a:lnTo>
                    <a:pt x="6868" y="1072"/>
                  </a:lnTo>
                  <a:lnTo>
                    <a:pt x="6737" y="942"/>
                  </a:lnTo>
                  <a:lnTo>
                    <a:pt x="6578" y="826"/>
                  </a:lnTo>
                  <a:lnTo>
                    <a:pt x="6433" y="725"/>
                  </a:lnTo>
                  <a:lnTo>
                    <a:pt x="6274" y="623"/>
                  </a:lnTo>
                  <a:lnTo>
                    <a:pt x="6100" y="522"/>
                  </a:lnTo>
                  <a:lnTo>
                    <a:pt x="5940" y="435"/>
                  </a:lnTo>
                  <a:lnTo>
                    <a:pt x="5767" y="363"/>
                  </a:lnTo>
                  <a:lnTo>
                    <a:pt x="5404" y="232"/>
                  </a:lnTo>
                  <a:lnTo>
                    <a:pt x="5028" y="131"/>
                  </a:lnTo>
                  <a:lnTo>
                    <a:pt x="4651" y="58"/>
                  </a:lnTo>
                  <a:lnTo>
                    <a:pt x="4260" y="15"/>
                  </a:lnTo>
                  <a:lnTo>
                    <a:pt x="386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1825;p37">
              <a:extLst>
                <a:ext uri="{FF2B5EF4-FFF2-40B4-BE49-F238E27FC236}">
                  <a16:creationId xmlns:a16="http://schemas.microsoft.com/office/drawing/2014/main" id="{A2F023FF-5F89-8D9A-9F70-6BC674141182}"/>
                </a:ext>
              </a:extLst>
            </p:cNvPr>
            <p:cNvSpPr/>
            <p:nvPr/>
          </p:nvSpPr>
          <p:spPr>
            <a:xfrm>
              <a:off x="3217225" y="1427625"/>
              <a:ext cx="137650" cy="152175"/>
            </a:xfrm>
            <a:custGeom>
              <a:avLst/>
              <a:gdLst/>
              <a:ahLst/>
              <a:cxnLst/>
              <a:rect l="l" t="t" r="r" b="b"/>
              <a:pathLst>
                <a:path w="5506" h="6087" extrusionOk="0">
                  <a:moveTo>
                    <a:pt x="1956" y="1"/>
                  </a:moveTo>
                  <a:lnTo>
                    <a:pt x="1797" y="15"/>
                  </a:lnTo>
                  <a:lnTo>
                    <a:pt x="1637" y="44"/>
                  </a:lnTo>
                  <a:lnTo>
                    <a:pt x="1493" y="88"/>
                  </a:lnTo>
                  <a:lnTo>
                    <a:pt x="1348" y="146"/>
                  </a:lnTo>
                  <a:lnTo>
                    <a:pt x="1188" y="218"/>
                  </a:lnTo>
                  <a:lnTo>
                    <a:pt x="1058" y="305"/>
                  </a:lnTo>
                  <a:lnTo>
                    <a:pt x="913" y="407"/>
                  </a:lnTo>
                  <a:lnTo>
                    <a:pt x="783" y="522"/>
                  </a:lnTo>
                  <a:lnTo>
                    <a:pt x="667" y="653"/>
                  </a:lnTo>
                  <a:lnTo>
                    <a:pt x="551" y="783"/>
                  </a:lnTo>
                  <a:lnTo>
                    <a:pt x="464" y="928"/>
                  </a:lnTo>
                  <a:lnTo>
                    <a:pt x="362" y="1073"/>
                  </a:lnTo>
                  <a:lnTo>
                    <a:pt x="290" y="1232"/>
                  </a:lnTo>
                  <a:lnTo>
                    <a:pt x="232" y="1392"/>
                  </a:lnTo>
                  <a:lnTo>
                    <a:pt x="174" y="1551"/>
                  </a:lnTo>
                  <a:lnTo>
                    <a:pt x="116" y="1725"/>
                  </a:lnTo>
                  <a:lnTo>
                    <a:pt x="73" y="1884"/>
                  </a:lnTo>
                  <a:lnTo>
                    <a:pt x="44" y="2058"/>
                  </a:lnTo>
                  <a:lnTo>
                    <a:pt x="15" y="2406"/>
                  </a:lnTo>
                  <a:lnTo>
                    <a:pt x="0" y="2754"/>
                  </a:lnTo>
                  <a:lnTo>
                    <a:pt x="15" y="3101"/>
                  </a:lnTo>
                  <a:lnTo>
                    <a:pt x="44" y="3290"/>
                  </a:lnTo>
                  <a:lnTo>
                    <a:pt x="73" y="3493"/>
                  </a:lnTo>
                  <a:lnTo>
                    <a:pt x="116" y="3681"/>
                  </a:lnTo>
                  <a:lnTo>
                    <a:pt x="160" y="3869"/>
                  </a:lnTo>
                  <a:lnTo>
                    <a:pt x="218" y="4043"/>
                  </a:lnTo>
                  <a:lnTo>
                    <a:pt x="290" y="4232"/>
                  </a:lnTo>
                  <a:lnTo>
                    <a:pt x="362" y="4405"/>
                  </a:lnTo>
                  <a:lnTo>
                    <a:pt x="449" y="4579"/>
                  </a:lnTo>
                  <a:lnTo>
                    <a:pt x="536" y="4739"/>
                  </a:lnTo>
                  <a:lnTo>
                    <a:pt x="638" y="4898"/>
                  </a:lnTo>
                  <a:lnTo>
                    <a:pt x="754" y="5043"/>
                  </a:lnTo>
                  <a:lnTo>
                    <a:pt x="870" y="5202"/>
                  </a:lnTo>
                  <a:lnTo>
                    <a:pt x="1014" y="5333"/>
                  </a:lnTo>
                  <a:lnTo>
                    <a:pt x="1145" y="5463"/>
                  </a:lnTo>
                  <a:lnTo>
                    <a:pt x="1304" y="5594"/>
                  </a:lnTo>
                  <a:lnTo>
                    <a:pt x="1464" y="5709"/>
                  </a:lnTo>
                  <a:lnTo>
                    <a:pt x="1695" y="5840"/>
                  </a:lnTo>
                  <a:lnTo>
                    <a:pt x="1927" y="5941"/>
                  </a:lnTo>
                  <a:lnTo>
                    <a:pt x="2159" y="6014"/>
                  </a:lnTo>
                  <a:lnTo>
                    <a:pt x="2391" y="6057"/>
                  </a:lnTo>
                  <a:lnTo>
                    <a:pt x="2637" y="6086"/>
                  </a:lnTo>
                  <a:lnTo>
                    <a:pt x="2884" y="6086"/>
                  </a:lnTo>
                  <a:lnTo>
                    <a:pt x="3115" y="6072"/>
                  </a:lnTo>
                  <a:lnTo>
                    <a:pt x="3362" y="6028"/>
                  </a:lnTo>
                  <a:lnTo>
                    <a:pt x="3608" y="5970"/>
                  </a:lnTo>
                  <a:lnTo>
                    <a:pt x="3840" y="5898"/>
                  </a:lnTo>
                  <a:lnTo>
                    <a:pt x="4072" y="5811"/>
                  </a:lnTo>
                  <a:lnTo>
                    <a:pt x="4303" y="5709"/>
                  </a:lnTo>
                  <a:lnTo>
                    <a:pt x="4521" y="5594"/>
                  </a:lnTo>
                  <a:lnTo>
                    <a:pt x="4738" y="5478"/>
                  </a:lnTo>
                  <a:lnTo>
                    <a:pt x="4955" y="5347"/>
                  </a:lnTo>
                  <a:lnTo>
                    <a:pt x="5158" y="5202"/>
                  </a:lnTo>
                  <a:lnTo>
                    <a:pt x="5289" y="5101"/>
                  </a:lnTo>
                  <a:lnTo>
                    <a:pt x="5390" y="4985"/>
                  </a:lnTo>
                  <a:lnTo>
                    <a:pt x="5448" y="4855"/>
                  </a:lnTo>
                  <a:lnTo>
                    <a:pt x="5491" y="4724"/>
                  </a:lnTo>
                  <a:lnTo>
                    <a:pt x="5506" y="4608"/>
                  </a:lnTo>
                  <a:lnTo>
                    <a:pt x="5491" y="4478"/>
                  </a:lnTo>
                  <a:lnTo>
                    <a:pt x="5463" y="4362"/>
                  </a:lnTo>
                  <a:lnTo>
                    <a:pt x="5405" y="4246"/>
                  </a:lnTo>
                  <a:lnTo>
                    <a:pt x="5332" y="4145"/>
                  </a:lnTo>
                  <a:lnTo>
                    <a:pt x="5231" y="4043"/>
                  </a:lnTo>
                  <a:lnTo>
                    <a:pt x="5129" y="3971"/>
                  </a:lnTo>
                  <a:lnTo>
                    <a:pt x="5013" y="3913"/>
                  </a:lnTo>
                  <a:lnTo>
                    <a:pt x="4868" y="3884"/>
                  </a:lnTo>
                  <a:lnTo>
                    <a:pt x="4738" y="3884"/>
                  </a:lnTo>
                  <a:lnTo>
                    <a:pt x="4579" y="3898"/>
                  </a:lnTo>
                  <a:lnTo>
                    <a:pt x="4419" y="3956"/>
                  </a:lnTo>
                  <a:lnTo>
                    <a:pt x="4130" y="4072"/>
                  </a:lnTo>
                  <a:lnTo>
                    <a:pt x="3840" y="4159"/>
                  </a:lnTo>
                  <a:lnTo>
                    <a:pt x="3536" y="4232"/>
                  </a:lnTo>
                  <a:lnTo>
                    <a:pt x="3376" y="4246"/>
                  </a:lnTo>
                  <a:lnTo>
                    <a:pt x="3217" y="4261"/>
                  </a:lnTo>
                  <a:lnTo>
                    <a:pt x="2956" y="4261"/>
                  </a:lnTo>
                  <a:lnTo>
                    <a:pt x="2695" y="4246"/>
                  </a:lnTo>
                  <a:lnTo>
                    <a:pt x="2753" y="4246"/>
                  </a:lnTo>
                  <a:lnTo>
                    <a:pt x="2695" y="4232"/>
                  </a:lnTo>
                  <a:lnTo>
                    <a:pt x="2565" y="4217"/>
                  </a:lnTo>
                  <a:lnTo>
                    <a:pt x="2507" y="4203"/>
                  </a:lnTo>
                  <a:lnTo>
                    <a:pt x="2463" y="4174"/>
                  </a:lnTo>
                  <a:lnTo>
                    <a:pt x="2318" y="4087"/>
                  </a:lnTo>
                  <a:lnTo>
                    <a:pt x="2203" y="4000"/>
                  </a:lnTo>
                  <a:lnTo>
                    <a:pt x="2116" y="3898"/>
                  </a:lnTo>
                  <a:lnTo>
                    <a:pt x="2043" y="3811"/>
                  </a:lnTo>
                  <a:lnTo>
                    <a:pt x="1942" y="3623"/>
                  </a:lnTo>
                  <a:lnTo>
                    <a:pt x="1869" y="3464"/>
                  </a:lnTo>
                  <a:lnTo>
                    <a:pt x="1811" y="3275"/>
                  </a:lnTo>
                  <a:lnTo>
                    <a:pt x="1768" y="3044"/>
                  </a:lnTo>
                  <a:lnTo>
                    <a:pt x="1739" y="2884"/>
                  </a:lnTo>
                  <a:lnTo>
                    <a:pt x="1724" y="2710"/>
                  </a:lnTo>
                  <a:lnTo>
                    <a:pt x="1724" y="2536"/>
                  </a:lnTo>
                  <a:lnTo>
                    <a:pt x="1739" y="2363"/>
                  </a:lnTo>
                  <a:lnTo>
                    <a:pt x="1768" y="2174"/>
                  </a:lnTo>
                  <a:lnTo>
                    <a:pt x="1797" y="1971"/>
                  </a:lnTo>
                  <a:lnTo>
                    <a:pt x="1855" y="1783"/>
                  </a:lnTo>
                  <a:lnTo>
                    <a:pt x="1927" y="1595"/>
                  </a:lnTo>
                  <a:lnTo>
                    <a:pt x="1913" y="1638"/>
                  </a:lnTo>
                  <a:lnTo>
                    <a:pt x="1913" y="1638"/>
                  </a:lnTo>
                  <a:lnTo>
                    <a:pt x="1971" y="1566"/>
                  </a:lnTo>
                  <a:lnTo>
                    <a:pt x="1996" y="1491"/>
                  </a:lnTo>
                  <a:lnTo>
                    <a:pt x="2029" y="1450"/>
                  </a:lnTo>
                  <a:lnTo>
                    <a:pt x="2072" y="1406"/>
                  </a:lnTo>
                  <a:lnTo>
                    <a:pt x="2159" y="1377"/>
                  </a:lnTo>
                  <a:lnTo>
                    <a:pt x="2261" y="1377"/>
                  </a:lnTo>
                  <a:lnTo>
                    <a:pt x="2391" y="1421"/>
                  </a:lnTo>
                  <a:lnTo>
                    <a:pt x="2550" y="1493"/>
                  </a:lnTo>
                  <a:lnTo>
                    <a:pt x="2681" y="1537"/>
                  </a:lnTo>
                  <a:lnTo>
                    <a:pt x="2811" y="1566"/>
                  </a:lnTo>
                  <a:lnTo>
                    <a:pt x="2941" y="1566"/>
                  </a:lnTo>
                  <a:lnTo>
                    <a:pt x="3043" y="1537"/>
                  </a:lnTo>
                  <a:lnTo>
                    <a:pt x="3144" y="1493"/>
                  </a:lnTo>
                  <a:lnTo>
                    <a:pt x="3246" y="1435"/>
                  </a:lnTo>
                  <a:lnTo>
                    <a:pt x="3318" y="1363"/>
                  </a:lnTo>
                  <a:lnTo>
                    <a:pt x="3376" y="1261"/>
                  </a:lnTo>
                  <a:lnTo>
                    <a:pt x="3420" y="1160"/>
                  </a:lnTo>
                  <a:lnTo>
                    <a:pt x="3449" y="1059"/>
                  </a:lnTo>
                  <a:lnTo>
                    <a:pt x="3463" y="943"/>
                  </a:lnTo>
                  <a:lnTo>
                    <a:pt x="3449" y="827"/>
                  </a:lnTo>
                  <a:lnTo>
                    <a:pt x="3420" y="711"/>
                  </a:lnTo>
                  <a:lnTo>
                    <a:pt x="3362" y="609"/>
                  </a:lnTo>
                  <a:lnTo>
                    <a:pt x="3289" y="508"/>
                  </a:lnTo>
                  <a:lnTo>
                    <a:pt x="3188" y="407"/>
                  </a:lnTo>
                  <a:lnTo>
                    <a:pt x="3043" y="305"/>
                  </a:lnTo>
                  <a:lnTo>
                    <a:pt x="2884" y="218"/>
                  </a:lnTo>
                  <a:lnTo>
                    <a:pt x="2739" y="146"/>
                  </a:lnTo>
                  <a:lnTo>
                    <a:pt x="2579" y="88"/>
                  </a:lnTo>
                  <a:lnTo>
                    <a:pt x="2434" y="44"/>
                  </a:lnTo>
                  <a:lnTo>
                    <a:pt x="2275" y="15"/>
                  </a:lnTo>
                  <a:lnTo>
                    <a:pt x="2116" y="1"/>
                  </a:lnTo>
                  <a:close/>
                </a:path>
              </a:pathLst>
            </a:custGeom>
            <a:solidFill>
              <a:srgbClr val="FD9147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1826;p37">
              <a:extLst>
                <a:ext uri="{FF2B5EF4-FFF2-40B4-BE49-F238E27FC236}">
                  <a16:creationId xmlns:a16="http://schemas.microsoft.com/office/drawing/2014/main" id="{16D66B0A-871A-C0F9-5839-2B5ED6C06CD4}"/>
                </a:ext>
              </a:extLst>
            </p:cNvPr>
            <p:cNvSpPr/>
            <p:nvPr/>
          </p:nvSpPr>
          <p:spPr>
            <a:xfrm>
              <a:off x="5026500" y="1277675"/>
              <a:ext cx="179675" cy="116650"/>
            </a:xfrm>
            <a:custGeom>
              <a:avLst/>
              <a:gdLst/>
              <a:ahLst/>
              <a:cxnLst/>
              <a:rect l="l" t="t" r="r" b="b"/>
              <a:pathLst>
                <a:path w="7187" h="4666" extrusionOk="0">
                  <a:moveTo>
                    <a:pt x="3637" y="1"/>
                  </a:moveTo>
                  <a:lnTo>
                    <a:pt x="3318" y="15"/>
                  </a:lnTo>
                  <a:lnTo>
                    <a:pt x="3014" y="59"/>
                  </a:lnTo>
                  <a:lnTo>
                    <a:pt x="2710" y="116"/>
                  </a:lnTo>
                  <a:lnTo>
                    <a:pt x="2420" y="189"/>
                  </a:lnTo>
                  <a:lnTo>
                    <a:pt x="2130" y="290"/>
                  </a:lnTo>
                  <a:lnTo>
                    <a:pt x="1855" y="421"/>
                  </a:lnTo>
                  <a:lnTo>
                    <a:pt x="1580" y="566"/>
                  </a:lnTo>
                  <a:lnTo>
                    <a:pt x="1319" y="725"/>
                  </a:lnTo>
                  <a:lnTo>
                    <a:pt x="1072" y="913"/>
                  </a:lnTo>
                  <a:lnTo>
                    <a:pt x="841" y="1116"/>
                  </a:lnTo>
                  <a:lnTo>
                    <a:pt x="609" y="1334"/>
                  </a:lnTo>
                  <a:lnTo>
                    <a:pt x="406" y="1580"/>
                  </a:lnTo>
                  <a:lnTo>
                    <a:pt x="218" y="1841"/>
                  </a:lnTo>
                  <a:lnTo>
                    <a:pt x="160" y="1942"/>
                  </a:lnTo>
                  <a:lnTo>
                    <a:pt x="102" y="2043"/>
                  </a:lnTo>
                  <a:lnTo>
                    <a:pt x="58" y="2145"/>
                  </a:lnTo>
                  <a:lnTo>
                    <a:pt x="29" y="2246"/>
                  </a:lnTo>
                  <a:lnTo>
                    <a:pt x="15" y="2348"/>
                  </a:lnTo>
                  <a:lnTo>
                    <a:pt x="0" y="2449"/>
                  </a:lnTo>
                  <a:lnTo>
                    <a:pt x="0" y="2666"/>
                  </a:lnTo>
                  <a:lnTo>
                    <a:pt x="29" y="2855"/>
                  </a:lnTo>
                  <a:lnTo>
                    <a:pt x="87" y="3043"/>
                  </a:lnTo>
                  <a:lnTo>
                    <a:pt x="174" y="3217"/>
                  </a:lnTo>
                  <a:lnTo>
                    <a:pt x="290" y="3391"/>
                  </a:lnTo>
                  <a:lnTo>
                    <a:pt x="420" y="3521"/>
                  </a:lnTo>
                  <a:lnTo>
                    <a:pt x="580" y="3652"/>
                  </a:lnTo>
                  <a:lnTo>
                    <a:pt x="754" y="3739"/>
                  </a:lnTo>
                  <a:lnTo>
                    <a:pt x="942" y="3811"/>
                  </a:lnTo>
                  <a:lnTo>
                    <a:pt x="1130" y="3855"/>
                  </a:lnTo>
                  <a:lnTo>
                    <a:pt x="1348" y="3855"/>
                  </a:lnTo>
                  <a:lnTo>
                    <a:pt x="1449" y="3840"/>
                  </a:lnTo>
                  <a:lnTo>
                    <a:pt x="1565" y="3826"/>
                  </a:lnTo>
                  <a:lnTo>
                    <a:pt x="1681" y="3797"/>
                  </a:lnTo>
                  <a:lnTo>
                    <a:pt x="1782" y="3753"/>
                  </a:lnTo>
                  <a:lnTo>
                    <a:pt x="2232" y="3579"/>
                  </a:lnTo>
                  <a:lnTo>
                    <a:pt x="2463" y="3492"/>
                  </a:lnTo>
                  <a:lnTo>
                    <a:pt x="2681" y="3434"/>
                  </a:lnTo>
                  <a:lnTo>
                    <a:pt x="2912" y="3391"/>
                  </a:lnTo>
                  <a:lnTo>
                    <a:pt x="3144" y="3376"/>
                  </a:lnTo>
                  <a:lnTo>
                    <a:pt x="3362" y="3391"/>
                  </a:lnTo>
                  <a:lnTo>
                    <a:pt x="3463" y="3405"/>
                  </a:lnTo>
                  <a:lnTo>
                    <a:pt x="3579" y="3434"/>
                  </a:lnTo>
                  <a:lnTo>
                    <a:pt x="3680" y="3463"/>
                  </a:lnTo>
                  <a:lnTo>
                    <a:pt x="3782" y="3521"/>
                  </a:lnTo>
                  <a:lnTo>
                    <a:pt x="3970" y="3652"/>
                  </a:lnTo>
                  <a:lnTo>
                    <a:pt x="4144" y="3811"/>
                  </a:lnTo>
                  <a:lnTo>
                    <a:pt x="4332" y="3956"/>
                  </a:lnTo>
                  <a:lnTo>
                    <a:pt x="4463" y="4057"/>
                  </a:lnTo>
                  <a:lnTo>
                    <a:pt x="4608" y="4144"/>
                  </a:lnTo>
                  <a:lnTo>
                    <a:pt x="4767" y="4231"/>
                  </a:lnTo>
                  <a:lnTo>
                    <a:pt x="4912" y="4289"/>
                  </a:lnTo>
                  <a:lnTo>
                    <a:pt x="5231" y="4420"/>
                  </a:lnTo>
                  <a:lnTo>
                    <a:pt x="5535" y="4564"/>
                  </a:lnTo>
                  <a:lnTo>
                    <a:pt x="5680" y="4608"/>
                  </a:lnTo>
                  <a:lnTo>
                    <a:pt x="5810" y="4651"/>
                  </a:lnTo>
                  <a:lnTo>
                    <a:pt x="5955" y="4666"/>
                  </a:lnTo>
                  <a:lnTo>
                    <a:pt x="6086" y="4651"/>
                  </a:lnTo>
                  <a:lnTo>
                    <a:pt x="6216" y="4622"/>
                  </a:lnTo>
                  <a:lnTo>
                    <a:pt x="6346" y="4579"/>
                  </a:lnTo>
                  <a:lnTo>
                    <a:pt x="6477" y="4521"/>
                  </a:lnTo>
                  <a:lnTo>
                    <a:pt x="6593" y="4449"/>
                  </a:lnTo>
                  <a:lnTo>
                    <a:pt x="6694" y="4362"/>
                  </a:lnTo>
                  <a:lnTo>
                    <a:pt x="6795" y="4275"/>
                  </a:lnTo>
                  <a:lnTo>
                    <a:pt x="6882" y="4159"/>
                  </a:lnTo>
                  <a:lnTo>
                    <a:pt x="6969" y="4043"/>
                  </a:lnTo>
                  <a:lnTo>
                    <a:pt x="7042" y="3927"/>
                  </a:lnTo>
                  <a:lnTo>
                    <a:pt x="7085" y="3797"/>
                  </a:lnTo>
                  <a:lnTo>
                    <a:pt x="7129" y="3666"/>
                  </a:lnTo>
                  <a:lnTo>
                    <a:pt x="7158" y="3536"/>
                  </a:lnTo>
                  <a:lnTo>
                    <a:pt x="7187" y="3217"/>
                  </a:lnTo>
                  <a:lnTo>
                    <a:pt x="7172" y="2913"/>
                  </a:lnTo>
                  <a:lnTo>
                    <a:pt x="7143" y="2623"/>
                  </a:lnTo>
                  <a:lnTo>
                    <a:pt x="7071" y="2333"/>
                  </a:lnTo>
                  <a:lnTo>
                    <a:pt x="6984" y="2058"/>
                  </a:lnTo>
                  <a:lnTo>
                    <a:pt x="6868" y="1797"/>
                  </a:lnTo>
                  <a:lnTo>
                    <a:pt x="6723" y="1551"/>
                  </a:lnTo>
                  <a:lnTo>
                    <a:pt x="6564" y="1319"/>
                  </a:lnTo>
                  <a:lnTo>
                    <a:pt x="6375" y="1116"/>
                  </a:lnTo>
                  <a:lnTo>
                    <a:pt x="6172" y="913"/>
                  </a:lnTo>
                  <a:lnTo>
                    <a:pt x="5955" y="725"/>
                  </a:lnTo>
                  <a:lnTo>
                    <a:pt x="5709" y="566"/>
                  </a:lnTo>
                  <a:lnTo>
                    <a:pt x="5448" y="421"/>
                  </a:lnTo>
                  <a:lnTo>
                    <a:pt x="5173" y="305"/>
                  </a:lnTo>
                  <a:lnTo>
                    <a:pt x="4883" y="203"/>
                  </a:lnTo>
                  <a:lnTo>
                    <a:pt x="4579" y="116"/>
                  </a:lnTo>
                  <a:lnTo>
                    <a:pt x="4260" y="59"/>
                  </a:lnTo>
                  <a:lnTo>
                    <a:pt x="3941" y="15"/>
                  </a:lnTo>
                  <a:lnTo>
                    <a:pt x="3637" y="1"/>
                  </a:lnTo>
                  <a:close/>
                </a:path>
              </a:pathLst>
            </a:custGeom>
            <a:solidFill>
              <a:srgbClr val="ED734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1827;p37">
              <a:extLst>
                <a:ext uri="{FF2B5EF4-FFF2-40B4-BE49-F238E27FC236}">
                  <a16:creationId xmlns:a16="http://schemas.microsoft.com/office/drawing/2014/main" id="{DF0E52FA-A75F-5FE1-3ACC-CB43A071BA1C}"/>
                </a:ext>
              </a:extLst>
            </p:cNvPr>
            <p:cNvSpPr/>
            <p:nvPr/>
          </p:nvSpPr>
          <p:spPr>
            <a:xfrm>
              <a:off x="5473475" y="1359900"/>
              <a:ext cx="235100" cy="160850"/>
            </a:xfrm>
            <a:custGeom>
              <a:avLst/>
              <a:gdLst/>
              <a:ahLst/>
              <a:cxnLst/>
              <a:rect l="l" t="t" r="r" b="b"/>
              <a:pathLst>
                <a:path w="9404" h="6434" extrusionOk="0">
                  <a:moveTo>
                    <a:pt x="4506" y="0"/>
                  </a:moveTo>
                  <a:lnTo>
                    <a:pt x="4057" y="15"/>
                  </a:lnTo>
                  <a:lnTo>
                    <a:pt x="3622" y="44"/>
                  </a:lnTo>
                  <a:lnTo>
                    <a:pt x="3173" y="102"/>
                  </a:lnTo>
                  <a:lnTo>
                    <a:pt x="2739" y="189"/>
                  </a:lnTo>
                  <a:lnTo>
                    <a:pt x="2304" y="305"/>
                  </a:lnTo>
                  <a:lnTo>
                    <a:pt x="1869" y="450"/>
                  </a:lnTo>
                  <a:lnTo>
                    <a:pt x="1695" y="508"/>
                  </a:lnTo>
                  <a:lnTo>
                    <a:pt x="1522" y="595"/>
                  </a:lnTo>
                  <a:lnTo>
                    <a:pt x="1348" y="696"/>
                  </a:lnTo>
                  <a:lnTo>
                    <a:pt x="1174" y="812"/>
                  </a:lnTo>
                  <a:lnTo>
                    <a:pt x="1000" y="942"/>
                  </a:lnTo>
                  <a:lnTo>
                    <a:pt x="826" y="1073"/>
                  </a:lnTo>
                  <a:lnTo>
                    <a:pt x="681" y="1218"/>
                  </a:lnTo>
                  <a:lnTo>
                    <a:pt x="536" y="1377"/>
                  </a:lnTo>
                  <a:lnTo>
                    <a:pt x="391" y="1551"/>
                  </a:lnTo>
                  <a:lnTo>
                    <a:pt x="276" y="1725"/>
                  </a:lnTo>
                  <a:lnTo>
                    <a:pt x="174" y="1899"/>
                  </a:lnTo>
                  <a:lnTo>
                    <a:pt x="102" y="2087"/>
                  </a:lnTo>
                  <a:lnTo>
                    <a:pt x="44" y="2275"/>
                  </a:lnTo>
                  <a:lnTo>
                    <a:pt x="15" y="2464"/>
                  </a:lnTo>
                  <a:lnTo>
                    <a:pt x="0" y="2666"/>
                  </a:lnTo>
                  <a:lnTo>
                    <a:pt x="29" y="2855"/>
                  </a:lnTo>
                  <a:lnTo>
                    <a:pt x="73" y="3014"/>
                  </a:lnTo>
                  <a:lnTo>
                    <a:pt x="131" y="3145"/>
                  </a:lnTo>
                  <a:lnTo>
                    <a:pt x="218" y="3260"/>
                  </a:lnTo>
                  <a:lnTo>
                    <a:pt x="305" y="3362"/>
                  </a:lnTo>
                  <a:lnTo>
                    <a:pt x="420" y="3434"/>
                  </a:lnTo>
                  <a:lnTo>
                    <a:pt x="551" y="3507"/>
                  </a:lnTo>
                  <a:lnTo>
                    <a:pt x="681" y="3565"/>
                  </a:lnTo>
                  <a:lnTo>
                    <a:pt x="841" y="3594"/>
                  </a:lnTo>
                  <a:lnTo>
                    <a:pt x="942" y="3623"/>
                  </a:lnTo>
                  <a:lnTo>
                    <a:pt x="1043" y="3623"/>
                  </a:lnTo>
                  <a:lnTo>
                    <a:pt x="1246" y="3608"/>
                  </a:lnTo>
                  <a:lnTo>
                    <a:pt x="1449" y="3579"/>
                  </a:lnTo>
                  <a:lnTo>
                    <a:pt x="1652" y="3521"/>
                  </a:lnTo>
                  <a:lnTo>
                    <a:pt x="2072" y="3405"/>
                  </a:lnTo>
                  <a:lnTo>
                    <a:pt x="2275" y="3347"/>
                  </a:lnTo>
                  <a:lnTo>
                    <a:pt x="2478" y="3304"/>
                  </a:lnTo>
                  <a:lnTo>
                    <a:pt x="2884" y="3260"/>
                  </a:lnTo>
                  <a:lnTo>
                    <a:pt x="3289" y="3217"/>
                  </a:lnTo>
                  <a:lnTo>
                    <a:pt x="3492" y="3202"/>
                  </a:lnTo>
                  <a:lnTo>
                    <a:pt x="3709" y="3217"/>
                  </a:lnTo>
                  <a:lnTo>
                    <a:pt x="3912" y="3231"/>
                  </a:lnTo>
                  <a:lnTo>
                    <a:pt x="4130" y="3275"/>
                  </a:lnTo>
                  <a:lnTo>
                    <a:pt x="4376" y="3347"/>
                  </a:lnTo>
                  <a:lnTo>
                    <a:pt x="4593" y="3434"/>
                  </a:lnTo>
                  <a:lnTo>
                    <a:pt x="4782" y="3521"/>
                  </a:lnTo>
                  <a:lnTo>
                    <a:pt x="4955" y="3623"/>
                  </a:lnTo>
                  <a:lnTo>
                    <a:pt x="5115" y="3739"/>
                  </a:lnTo>
                  <a:lnTo>
                    <a:pt x="5260" y="3854"/>
                  </a:lnTo>
                  <a:lnTo>
                    <a:pt x="5376" y="3985"/>
                  </a:lnTo>
                  <a:lnTo>
                    <a:pt x="5492" y="4130"/>
                  </a:lnTo>
                  <a:lnTo>
                    <a:pt x="5593" y="4289"/>
                  </a:lnTo>
                  <a:lnTo>
                    <a:pt x="5694" y="4449"/>
                  </a:lnTo>
                  <a:lnTo>
                    <a:pt x="5883" y="4796"/>
                  </a:lnTo>
                  <a:lnTo>
                    <a:pt x="6259" y="5579"/>
                  </a:lnTo>
                  <a:lnTo>
                    <a:pt x="6361" y="5753"/>
                  </a:lnTo>
                  <a:lnTo>
                    <a:pt x="6477" y="5912"/>
                  </a:lnTo>
                  <a:lnTo>
                    <a:pt x="6607" y="6042"/>
                  </a:lnTo>
                  <a:lnTo>
                    <a:pt x="6767" y="6158"/>
                  </a:lnTo>
                  <a:lnTo>
                    <a:pt x="6926" y="6260"/>
                  </a:lnTo>
                  <a:lnTo>
                    <a:pt x="7100" y="6332"/>
                  </a:lnTo>
                  <a:lnTo>
                    <a:pt x="7274" y="6390"/>
                  </a:lnTo>
                  <a:lnTo>
                    <a:pt x="7462" y="6419"/>
                  </a:lnTo>
                  <a:lnTo>
                    <a:pt x="7650" y="6433"/>
                  </a:lnTo>
                  <a:lnTo>
                    <a:pt x="7824" y="6419"/>
                  </a:lnTo>
                  <a:lnTo>
                    <a:pt x="8013" y="6390"/>
                  </a:lnTo>
                  <a:lnTo>
                    <a:pt x="8186" y="6332"/>
                  </a:lnTo>
                  <a:lnTo>
                    <a:pt x="8360" y="6245"/>
                  </a:lnTo>
                  <a:lnTo>
                    <a:pt x="8520" y="6129"/>
                  </a:lnTo>
                  <a:lnTo>
                    <a:pt x="8665" y="5999"/>
                  </a:lnTo>
                  <a:lnTo>
                    <a:pt x="8795" y="5839"/>
                  </a:lnTo>
                  <a:lnTo>
                    <a:pt x="8954" y="5593"/>
                  </a:lnTo>
                  <a:lnTo>
                    <a:pt x="9085" y="5347"/>
                  </a:lnTo>
                  <a:lnTo>
                    <a:pt x="9201" y="5101"/>
                  </a:lnTo>
                  <a:lnTo>
                    <a:pt x="9288" y="4854"/>
                  </a:lnTo>
                  <a:lnTo>
                    <a:pt x="9345" y="4622"/>
                  </a:lnTo>
                  <a:lnTo>
                    <a:pt x="9389" y="4376"/>
                  </a:lnTo>
                  <a:lnTo>
                    <a:pt x="9403" y="4144"/>
                  </a:lnTo>
                  <a:lnTo>
                    <a:pt x="9403" y="3898"/>
                  </a:lnTo>
                  <a:lnTo>
                    <a:pt x="9374" y="3666"/>
                  </a:lnTo>
                  <a:lnTo>
                    <a:pt x="9345" y="3434"/>
                  </a:lnTo>
                  <a:lnTo>
                    <a:pt x="9288" y="3217"/>
                  </a:lnTo>
                  <a:lnTo>
                    <a:pt x="9201" y="3000"/>
                  </a:lnTo>
                  <a:lnTo>
                    <a:pt x="9114" y="2782"/>
                  </a:lnTo>
                  <a:lnTo>
                    <a:pt x="9012" y="2565"/>
                  </a:lnTo>
                  <a:lnTo>
                    <a:pt x="8882" y="2362"/>
                  </a:lnTo>
                  <a:lnTo>
                    <a:pt x="8751" y="2159"/>
                  </a:lnTo>
                  <a:lnTo>
                    <a:pt x="8607" y="1956"/>
                  </a:lnTo>
                  <a:lnTo>
                    <a:pt x="8447" y="1768"/>
                  </a:lnTo>
                  <a:lnTo>
                    <a:pt x="8273" y="1594"/>
                  </a:lnTo>
                  <a:lnTo>
                    <a:pt x="8085" y="1420"/>
                  </a:lnTo>
                  <a:lnTo>
                    <a:pt x="7897" y="1261"/>
                  </a:lnTo>
                  <a:lnTo>
                    <a:pt x="7694" y="1102"/>
                  </a:lnTo>
                  <a:lnTo>
                    <a:pt x="7491" y="957"/>
                  </a:lnTo>
                  <a:lnTo>
                    <a:pt x="7274" y="812"/>
                  </a:lnTo>
                  <a:lnTo>
                    <a:pt x="7056" y="681"/>
                  </a:lnTo>
                  <a:lnTo>
                    <a:pt x="6824" y="566"/>
                  </a:lnTo>
                  <a:lnTo>
                    <a:pt x="6607" y="464"/>
                  </a:lnTo>
                  <a:lnTo>
                    <a:pt x="6361" y="363"/>
                  </a:lnTo>
                  <a:lnTo>
                    <a:pt x="6129" y="276"/>
                  </a:lnTo>
                  <a:lnTo>
                    <a:pt x="5897" y="203"/>
                  </a:lnTo>
                  <a:lnTo>
                    <a:pt x="5651" y="145"/>
                  </a:lnTo>
                  <a:lnTo>
                    <a:pt x="5419" y="102"/>
                  </a:lnTo>
                  <a:lnTo>
                    <a:pt x="4955" y="29"/>
                  </a:lnTo>
                  <a:lnTo>
                    <a:pt x="4506" y="0"/>
                  </a:lnTo>
                  <a:close/>
                </a:path>
              </a:pathLst>
            </a:custGeom>
            <a:solidFill>
              <a:srgbClr val="ED734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1828;p37">
              <a:extLst>
                <a:ext uri="{FF2B5EF4-FFF2-40B4-BE49-F238E27FC236}">
                  <a16:creationId xmlns:a16="http://schemas.microsoft.com/office/drawing/2014/main" id="{5D06A1FC-087F-B12A-0BA4-0C58A3CCCD5C}"/>
                </a:ext>
              </a:extLst>
            </p:cNvPr>
            <p:cNvSpPr/>
            <p:nvPr/>
          </p:nvSpPr>
          <p:spPr>
            <a:xfrm>
              <a:off x="4981225" y="1497900"/>
              <a:ext cx="197050" cy="132250"/>
            </a:xfrm>
            <a:custGeom>
              <a:avLst/>
              <a:gdLst/>
              <a:ahLst/>
              <a:cxnLst/>
              <a:rect l="l" t="t" r="r" b="b"/>
              <a:pathLst>
                <a:path w="7882" h="5290" extrusionOk="0">
                  <a:moveTo>
                    <a:pt x="3448" y="1"/>
                  </a:moveTo>
                  <a:lnTo>
                    <a:pt x="3086" y="15"/>
                  </a:lnTo>
                  <a:lnTo>
                    <a:pt x="2753" y="59"/>
                  </a:lnTo>
                  <a:lnTo>
                    <a:pt x="2420" y="131"/>
                  </a:lnTo>
                  <a:lnTo>
                    <a:pt x="2101" y="233"/>
                  </a:lnTo>
                  <a:lnTo>
                    <a:pt x="1797" y="363"/>
                  </a:lnTo>
                  <a:lnTo>
                    <a:pt x="1507" y="537"/>
                  </a:lnTo>
                  <a:lnTo>
                    <a:pt x="1246" y="725"/>
                  </a:lnTo>
                  <a:lnTo>
                    <a:pt x="985" y="957"/>
                  </a:lnTo>
                  <a:lnTo>
                    <a:pt x="754" y="1203"/>
                  </a:lnTo>
                  <a:lnTo>
                    <a:pt x="551" y="1479"/>
                  </a:lnTo>
                  <a:lnTo>
                    <a:pt x="362" y="1783"/>
                  </a:lnTo>
                  <a:lnTo>
                    <a:pt x="189" y="2116"/>
                  </a:lnTo>
                  <a:lnTo>
                    <a:pt x="58" y="2464"/>
                  </a:lnTo>
                  <a:lnTo>
                    <a:pt x="15" y="2638"/>
                  </a:lnTo>
                  <a:lnTo>
                    <a:pt x="0" y="2797"/>
                  </a:lnTo>
                  <a:lnTo>
                    <a:pt x="29" y="2942"/>
                  </a:lnTo>
                  <a:lnTo>
                    <a:pt x="73" y="3087"/>
                  </a:lnTo>
                  <a:lnTo>
                    <a:pt x="145" y="3203"/>
                  </a:lnTo>
                  <a:lnTo>
                    <a:pt x="232" y="3319"/>
                  </a:lnTo>
                  <a:lnTo>
                    <a:pt x="348" y="3420"/>
                  </a:lnTo>
                  <a:lnTo>
                    <a:pt x="464" y="3492"/>
                  </a:lnTo>
                  <a:lnTo>
                    <a:pt x="594" y="3550"/>
                  </a:lnTo>
                  <a:lnTo>
                    <a:pt x="739" y="3594"/>
                  </a:lnTo>
                  <a:lnTo>
                    <a:pt x="884" y="3608"/>
                  </a:lnTo>
                  <a:lnTo>
                    <a:pt x="1029" y="3594"/>
                  </a:lnTo>
                  <a:lnTo>
                    <a:pt x="1159" y="3550"/>
                  </a:lnTo>
                  <a:lnTo>
                    <a:pt x="1304" y="3492"/>
                  </a:lnTo>
                  <a:lnTo>
                    <a:pt x="1435" y="3391"/>
                  </a:lnTo>
                  <a:lnTo>
                    <a:pt x="1550" y="3261"/>
                  </a:lnTo>
                  <a:lnTo>
                    <a:pt x="1666" y="3101"/>
                  </a:lnTo>
                  <a:lnTo>
                    <a:pt x="1797" y="2971"/>
                  </a:lnTo>
                  <a:lnTo>
                    <a:pt x="1927" y="2826"/>
                  </a:lnTo>
                  <a:lnTo>
                    <a:pt x="2058" y="2710"/>
                  </a:lnTo>
                  <a:lnTo>
                    <a:pt x="2202" y="2609"/>
                  </a:lnTo>
                  <a:lnTo>
                    <a:pt x="2347" y="2522"/>
                  </a:lnTo>
                  <a:lnTo>
                    <a:pt x="2507" y="2435"/>
                  </a:lnTo>
                  <a:lnTo>
                    <a:pt x="2666" y="2377"/>
                  </a:lnTo>
                  <a:lnTo>
                    <a:pt x="2825" y="2333"/>
                  </a:lnTo>
                  <a:lnTo>
                    <a:pt x="2999" y="2304"/>
                  </a:lnTo>
                  <a:lnTo>
                    <a:pt x="3159" y="2290"/>
                  </a:lnTo>
                  <a:lnTo>
                    <a:pt x="3333" y="2304"/>
                  </a:lnTo>
                  <a:lnTo>
                    <a:pt x="3506" y="2333"/>
                  </a:lnTo>
                  <a:lnTo>
                    <a:pt x="3695" y="2377"/>
                  </a:lnTo>
                  <a:lnTo>
                    <a:pt x="3869" y="2449"/>
                  </a:lnTo>
                  <a:lnTo>
                    <a:pt x="4057" y="2536"/>
                  </a:lnTo>
                  <a:lnTo>
                    <a:pt x="4231" y="2652"/>
                  </a:lnTo>
                  <a:lnTo>
                    <a:pt x="4390" y="2768"/>
                  </a:lnTo>
                  <a:lnTo>
                    <a:pt x="4550" y="2898"/>
                  </a:lnTo>
                  <a:lnTo>
                    <a:pt x="4695" y="3029"/>
                  </a:lnTo>
                  <a:lnTo>
                    <a:pt x="4839" y="3174"/>
                  </a:lnTo>
                  <a:lnTo>
                    <a:pt x="4970" y="3319"/>
                  </a:lnTo>
                  <a:lnTo>
                    <a:pt x="5216" y="3623"/>
                  </a:lnTo>
                  <a:lnTo>
                    <a:pt x="5448" y="3956"/>
                  </a:lnTo>
                  <a:lnTo>
                    <a:pt x="5680" y="4289"/>
                  </a:lnTo>
                  <a:lnTo>
                    <a:pt x="5912" y="4608"/>
                  </a:lnTo>
                  <a:lnTo>
                    <a:pt x="6143" y="4927"/>
                  </a:lnTo>
                  <a:lnTo>
                    <a:pt x="6259" y="5057"/>
                  </a:lnTo>
                  <a:lnTo>
                    <a:pt x="6375" y="5144"/>
                  </a:lnTo>
                  <a:lnTo>
                    <a:pt x="6506" y="5217"/>
                  </a:lnTo>
                  <a:lnTo>
                    <a:pt x="6621" y="5260"/>
                  </a:lnTo>
                  <a:lnTo>
                    <a:pt x="6752" y="5289"/>
                  </a:lnTo>
                  <a:lnTo>
                    <a:pt x="6882" y="5289"/>
                  </a:lnTo>
                  <a:lnTo>
                    <a:pt x="7013" y="5260"/>
                  </a:lnTo>
                  <a:lnTo>
                    <a:pt x="7143" y="5231"/>
                  </a:lnTo>
                  <a:lnTo>
                    <a:pt x="7259" y="5173"/>
                  </a:lnTo>
                  <a:lnTo>
                    <a:pt x="7375" y="5101"/>
                  </a:lnTo>
                  <a:lnTo>
                    <a:pt x="7491" y="5014"/>
                  </a:lnTo>
                  <a:lnTo>
                    <a:pt x="7578" y="4927"/>
                  </a:lnTo>
                  <a:lnTo>
                    <a:pt x="7665" y="4811"/>
                  </a:lnTo>
                  <a:lnTo>
                    <a:pt x="7737" y="4681"/>
                  </a:lnTo>
                  <a:lnTo>
                    <a:pt x="7795" y="4550"/>
                  </a:lnTo>
                  <a:lnTo>
                    <a:pt x="7839" y="4420"/>
                  </a:lnTo>
                  <a:lnTo>
                    <a:pt x="7868" y="4231"/>
                  </a:lnTo>
                  <a:lnTo>
                    <a:pt x="7882" y="4043"/>
                  </a:lnTo>
                  <a:lnTo>
                    <a:pt x="7882" y="3869"/>
                  </a:lnTo>
                  <a:lnTo>
                    <a:pt x="7882" y="3681"/>
                  </a:lnTo>
                  <a:lnTo>
                    <a:pt x="7853" y="3507"/>
                  </a:lnTo>
                  <a:lnTo>
                    <a:pt x="7824" y="3333"/>
                  </a:lnTo>
                  <a:lnTo>
                    <a:pt x="7781" y="3159"/>
                  </a:lnTo>
                  <a:lnTo>
                    <a:pt x="7723" y="3000"/>
                  </a:lnTo>
                  <a:lnTo>
                    <a:pt x="7665" y="2826"/>
                  </a:lnTo>
                  <a:lnTo>
                    <a:pt x="7592" y="2667"/>
                  </a:lnTo>
                  <a:lnTo>
                    <a:pt x="7505" y="2507"/>
                  </a:lnTo>
                  <a:lnTo>
                    <a:pt x="7418" y="2348"/>
                  </a:lnTo>
                  <a:lnTo>
                    <a:pt x="7201" y="2044"/>
                  </a:lnTo>
                  <a:lnTo>
                    <a:pt x="6969" y="1768"/>
                  </a:lnTo>
                  <a:lnTo>
                    <a:pt x="6708" y="1493"/>
                  </a:lnTo>
                  <a:lnTo>
                    <a:pt x="6433" y="1247"/>
                  </a:lnTo>
                  <a:lnTo>
                    <a:pt x="6129" y="1015"/>
                  </a:lnTo>
                  <a:lnTo>
                    <a:pt x="5825" y="798"/>
                  </a:lnTo>
                  <a:lnTo>
                    <a:pt x="5506" y="609"/>
                  </a:lnTo>
                  <a:lnTo>
                    <a:pt x="5173" y="450"/>
                  </a:lnTo>
                  <a:lnTo>
                    <a:pt x="4854" y="305"/>
                  </a:lnTo>
                  <a:lnTo>
                    <a:pt x="4535" y="204"/>
                  </a:lnTo>
                  <a:lnTo>
                    <a:pt x="4173" y="102"/>
                  </a:lnTo>
                  <a:lnTo>
                    <a:pt x="3796" y="30"/>
                  </a:lnTo>
                  <a:lnTo>
                    <a:pt x="3448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1829;p37">
              <a:extLst>
                <a:ext uri="{FF2B5EF4-FFF2-40B4-BE49-F238E27FC236}">
                  <a16:creationId xmlns:a16="http://schemas.microsoft.com/office/drawing/2014/main" id="{10CFDCDD-61B6-2BA9-BD35-C4ACE3BA503E}"/>
                </a:ext>
              </a:extLst>
            </p:cNvPr>
            <p:cNvSpPr/>
            <p:nvPr/>
          </p:nvSpPr>
          <p:spPr>
            <a:xfrm>
              <a:off x="5434350" y="1602225"/>
              <a:ext cx="194900" cy="134400"/>
            </a:xfrm>
            <a:custGeom>
              <a:avLst/>
              <a:gdLst/>
              <a:ahLst/>
              <a:cxnLst/>
              <a:rect l="l" t="t" r="r" b="b"/>
              <a:pathLst>
                <a:path w="7796" h="5376" extrusionOk="0">
                  <a:moveTo>
                    <a:pt x="3116" y="0"/>
                  </a:moveTo>
                  <a:lnTo>
                    <a:pt x="2927" y="15"/>
                  </a:lnTo>
                  <a:lnTo>
                    <a:pt x="2753" y="29"/>
                  </a:lnTo>
                  <a:lnTo>
                    <a:pt x="2565" y="73"/>
                  </a:lnTo>
                  <a:lnTo>
                    <a:pt x="2391" y="102"/>
                  </a:lnTo>
                  <a:lnTo>
                    <a:pt x="2203" y="160"/>
                  </a:lnTo>
                  <a:lnTo>
                    <a:pt x="2043" y="218"/>
                  </a:lnTo>
                  <a:lnTo>
                    <a:pt x="1870" y="276"/>
                  </a:lnTo>
                  <a:lnTo>
                    <a:pt x="1710" y="363"/>
                  </a:lnTo>
                  <a:lnTo>
                    <a:pt x="1551" y="450"/>
                  </a:lnTo>
                  <a:lnTo>
                    <a:pt x="1391" y="537"/>
                  </a:lnTo>
                  <a:lnTo>
                    <a:pt x="1247" y="652"/>
                  </a:lnTo>
                  <a:lnTo>
                    <a:pt x="1102" y="768"/>
                  </a:lnTo>
                  <a:lnTo>
                    <a:pt x="971" y="884"/>
                  </a:lnTo>
                  <a:lnTo>
                    <a:pt x="841" y="1029"/>
                  </a:lnTo>
                  <a:lnTo>
                    <a:pt x="710" y="1174"/>
                  </a:lnTo>
                  <a:lnTo>
                    <a:pt x="595" y="1333"/>
                  </a:lnTo>
                  <a:lnTo>
                    <a:pt x="493" y="1493"/>
                  </a:lnTo>
                  <a:lnTo>
                    <a:pt x="392" y="1667"/>
                  </a:lnTo>
                  <a:lnTo>
                    <a:pt x="305" y="1855"/>
                  </a:lnTo>
                  <a:lnTo>
                    <a:pt x="232" y="2058"/>
                  </a:lnTo>
                  <a:lnTo>
                    <a:pt x="160" y="2275"/>
                  </a:lnTo>
                  <a:lnTo>
                    <a:pt x="102" y="2492"/>
                  </a:lnTo>
                  <a:lnTo>
                    <a:pt x="44" y="2724"/>
                  </a:lnTo>
                  <a:lnTo>
                    <a:pt x="15" y="2971"/>
                  </a:lnTo>
                  <a:lnTo>
                    <a:pt x="1" y="3115"/>
                  </a:lnTo>
                  <a:lnTo>
                    <a:pt x="29" y="3260"/>
                  </a:lnTo>
                  <a:lnTo>
                    <a:pt x="73" y="3391"/>
                  </a:lnTo>
                  <a:lnTo>
                    <a:pt x="145" y="3507"/>
                  </a:lnTo>
                  <a:lnTo>
                    <a:pt x="232" y="3608"/>
                  </a:lnTo>
                  <a:lnTo>
                    <a:pt x="334" y="3695"/>
                  </a:lnTo>
                  <a:lnTo>
                    <a:pt x="450" y="3782"/>
                  </a:lnTo>
                  <a:lnTo>
                    <a:pt x="566" y="3840"/>
                  </a:lnTo>
                  <a:lnTo>
                    <a:pt x="696" y="3869"/>
                  </a:lnTo>
                  <a:lnTo>
                    <a:pt x="841" y="3898"/>
                  </a:lnTo>
                  <a:lnTo>
                    <a:pt x="971" y="3898"/>
                  </a:lnTo>
                  <a:lnTo>
                    <a:pt x="1102" y="3869"/>
                  </a:lnTo>
                  <a:lnTo>
                    <a:pt x="1232" y="3825"/>
                  </a:lnTo>
                  <a:lnTo>
                    <a:pt x="1348" y="3753"/>
                  </a:lnTo>
                  <a:lnTo>
                    <a:pt x="1464" y="3666"/>
                  </a:lnTo>
                  <a:lnTo>
                    <a:pt x="1551" y="3550"/>
                  </a:lnTo>
                  <a:lnTo>
                    <a:pt x="1667" y="3362"/>
                  </a:lnTo>
                  <a:lnTo>
                    <a:pt x="1797" y="3202"/>
                  </a:lnTo>
                  <a:lnTo>
                    <a:pt x="1913" y="3043"/>
                  </a:lnTo>
                  <a:lnTo>
                    <a:pt x="2043" y="2898"/>
                  </a:lnTo>
                  <a:lnTo>
                    <a:pt x="2188" y="2768"/>
                  </a:lnTo>
                  <a:lnTo>
                    <a:pt x="2333" y="2652"/>
                  </a:lnTo>
                  <a:lnTo>
                    <a:pt x="2478" y="2550"/>
                  </a:lnTo>
                  <a:lnTo>
                    <a:pt x="2623" y="2464"/>
                  </a:lnTo>
                  <a:lnTo>
                    <a:pt x="2782" y="2391"/>
                  </a:lnTo>
                  <a:lnTo>
                    <a:pt x="2942" y="2348"/>
                  </a:lnTo>
                  <a:lnTo>
                    <a:pt x="3116" y="2319"/>
                  </a:lnTo>
                  <a:lnTo>
                    <a:pt x="3304" y="2304"/>
                  </a:lnTo>
                  <a:lnTo>
                    <a:pt x="3492" y="2304"/>
                  </a:lnTo>
                  <a:lnTo>
                    <a:pt x="3681" y="2333"/>
                  </a:lnTo>
                  <a:lnTo>
                    <a:pt x="3883" y="2391"/>
                  </a:lnTo>
                  <a:lnTo>
                    <a:pt x="4101" y="2464"/>
                  </a:lnTo>
                  <a:lnTo>
                    <a:pt x="4304" y="2550"/>
                  </a:lnTo>
                  <a:lnTo>
                    <a:pt x="4492" y="2652"/>
                  </a:lnTo>
                  <a:lnTo>
                    <a:pt x="4666" y="2753"/>
                  </a:lnTo>
                  <a:lnTo>
                    <a:pt x="4840" y="2884"/>
                  </a:lnTo>
                  <a:lnTo>
                    <a:pt x="4999" y="3014"/>
                  </a:lnTo>
                  <a:lnTo>
                    <a:pt x="5144" y="3144"/>
                  </a:lnTo>
                  <a:lnTo>
                    <a:pt x="5274" y="3304"/>
                  </a:lnTo>
                  <a:lnTo>
                    <a:pt x="5405" y="3449"/>
                  </a:lnTo>
                  <a:lnTo>
                    <a:pt x="5521" y="3623"/>
                  </a:lnTo>
                  <a:lnTo>
                    <a:pt x="5637" y="3796"/>
                  </a:lnTo>
                  <a:lnTo>
                    <a:pt x="5839" y="4159"/>
                  </a:lnTo>
                  <a:lnTo>
                    <a:pt x="6013" y="4535"/>
                  </a:lnTo>
                  <a:lnTo>
                    <a:pt x="6187" y="4941"/>
                  </a:lnTo>
                  <a:lnTo>
                    <a:pt x="6245" y="5042"/>
                  </a:lnTo>
                  <a:lnTo>
                    <a:pt x="6303" y="5144"/>
                  </a:lnTo>
                  <a:lnTo>
                    <a:pt x="6390" y="5216"/>
                  </a:lnTo>
                  <a:lnTo>
                    <a:pt x="6477" y="5274"/>
                  </a:lnTo>
                  <a:lnTo>
                    <a:pt x="6578" y="5332"/>
                  </a:lnTo>
                  <a:lnTo>
                    <a:pt x="6694" y="5361"/>
                  </a:lnTo>
                  <a:lnTo>
                    <a:pt x="6810" y="5376"/>
                  </a:lnTo>
                  <a:lnTo>
                    <a:pt x="7028" y="5376"/>
                  </a:lnTo>
                  <a:lnTo>
                    <a:pt x="7143" y="5347"/>
                  </a:lnTo>
                  <a:lnTo>
                    <a:pt x="7245" y="5303"/>
                  </a:lnTo>
                  <a:lnTo>
                    <a:pt x="7346" y="5245"/>
                  </a:lnTo>
                  <a:lnTo>
                    <a:pt x="7433" y="5173"/>
                  </a:lnTo>
                  <a:lnTo>
                    <a:pt x="7506" y="5100"/>
                  </a:lnTo>
                  <a:lnTo>
                    <a:pt x="7578" y="4999"/>
                  </a:lnTo>
                  <a:lnTo>
                    <a:pt x="7622" y="4883"/>
                  </a:lnTo>
                  <a:lnTo>
                    <a:pt x="7680" y="4666"/>
                  </a:lnTo>
                  <a:lnTo>
                    <a:pt x="7723" y="4448"/>
                  </a:lnTo>
                  <a:lnTo>
                    <a:pt x="7766" y="4246"/>
                  </a:lnTo>
                  <a:lnTo>
                    <a:pt x="7781" y="4043"/>
                  </a:lnTo>
                  <a:lnTo>
                    <a:pt x="7795" y="3840"/>
                  </a:lnTo>
                  <a:lnTo>
                    <a:pt x="7795" y="3637"/>
                  </a:lnTo>
                  <a:lnTo>
                    <a:pt x="7781" y="3434"/>
                  </a:lnTo>
                  <a:lnTo>
                    <a:pt x="7752" y="3246"/>
                  </a:lnTo>
                  <a:lnTo>
                    <a:pt x="7708" y="3058"/>
                  </a:lnTo>
                  <a:lnTo>
                    <a:pt x="7665" y="2869"/>
                  </a:lnTo>
                  <a:lnTo>
                    <a:pt x="7607" y="2695"/>
                  </a:lnTo>
                  <a:lnTo>
                    <a:pt x="7535" y="2521"/>
                  </a:lnTo>
                  <a:lnTo>
                    <a:pt x="7448" y="2348"/>
                  </a:lnTo>
                  <a:lnTo>
                    <a:pt x="7361" y="2188"/>
                  </a:lnTo>
                  <a:lnTo>
                    <a:pt x="7259" y="2029"/>
                  </a:lnTo>
                  <a:lnTo>
                    <a:pt x="7158" y="1869"/>
                  </a:lnTo>
                  <a:lnTo>
                    <a:pt x="7042" y="1725"/>
                  </a:lnTo>
                  <a:lnTo>
                    <a:pt x="6926" y="1580"/>
                  </a:lnTo>
                  <a:lnTo>
                    <a:pt x="6796" y="1435"/>
                  </a:lnTo>
                  <a:lnTo>
                    <a:pt x="6665" y="1304"/>
                  </a:lnTo>
                  <a:lnTo>
                    <a:pt x="6361" y="1044"/>
                  </a:lnTo>
                  <a:lnTo>
                    <a:pt x="6057" y="826"/>
                  </a:lnTo>
                  <a:lnTo>
                    <a:pt x="5724" y="623"/>
                  </a:lnTo>
                  <a:lnTo>
                    <a:pt x="5376" y="450"/>
                  </a:lnTo>
                  <a:lnTo>
                    <a:pt x="5014" y="290"/>
                  </a:lnTo>
                  <a:lnTo>
                    <a:pt x="4637" y="174"/>
                  </a:lnTo>
                  <a:lnTo>
                    <a:pt x="4260" y="87"/>
                  </a:lnTo>
                  <a:lnTo>
                    <a:pt x="3883" y="29"/>
                  </a:lnTo>
                  <a:lnTo>
                    <a:pt x="34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1830;p37">
              <a:extLst>
                <a:ext uri="{FF2B5EF4-FFF2-40B4-BE49-F238E27FC236}">
                  <a16:creationId xmlns:a16="http://schemas.microsoft.com/office/drawing/2014/main" id="{9C058C38-0D31-9A53-F91C-32BD47A3F443}"/>
                </a:ext>
              </a:extLst>
            </p:cNvPr>
            <p:cNvSpPr/>
            <p:nvPr/>
          </p:nvSpPr>
          <p:spPr>
            <a:xfrm>
              <a:off x="5178625" y="1679375"/>
              <a:ext cx="120275" cy="156500"/>
            </a:xfrm>
            <a:custGeom>
              <a:avLst/>
              <a:gdLst/>
              <a:ahLst/>
              <a:cxnLst/>
              <a:rect l="l" t="t" r="r" b="b"/>
              <a:pathLst>
                <a:path w="4811" h="6260" extrusionOk="0">
                  <a:moveTo>
                    <a:pt x="2420" y="1"/>
                  </a:moveTo>
                  <a:lnTo>
                    <a:pt x="2261" y="15"/>
                  </a:lnTo>
                  <a:lnTo>
                    <a:pt x="2101" y="44"/>
                  </a:lnTo>
                  <a:lnTo>
                    <a:pt x="1927" y="102"/>
                  </a:lnTo>
                  <a:lnTo>
                    <a:pt x="1768" y="160"/>
                  </a:lnTo>
                  <a:lnTo>
                    <a:pt x="1609" y="247"/>
                  </a:lnTo>
                  <a:lnTo>
                    <a:pt x="1464" y="334"/>
                  </a:lnTo>
                  <a:lnTo>
                    <a:pt x="1319" y="421"/>
                  </a:lnTo>
                  <a:lnTo>
                    <a:pt x="1189" y="537"/>
                  </a:lnTo>
                  <a:lnTo>
                    <a:pt x="1058" y="653"/>
                  </a:lnTo>
                  <a:lnTo>
                    <a:pt x="942" y="783"/>
                  </a:lnTo>
                  <a:lnTo>
                    <a:pt x="826" y="913"/>
                  </a:lnTo>
                  <a:lnTo>
                    <a:pt x="725" y="1058"/>
                  </a:lnTo>
                  <a:lnTo>
                    <a:pt x="624" y="1203"/>
                  </a:lnTo>
                  <a:lnTo>
                    <a:pt x="537" y="1348"/>
                  </a:lnTo>
                  <a:lnTo>
                    <a:pt x="377" y="1667"/>
                  </a:lnTo>
                  <a:lnTo>
                    <a:pt x="247" y="1985"/>
                  </a:lnTo>
                  <a:lnTo>
                    <a:pt x="145" y="2304"/>
                  </a:lnTo>
                  <a:lnTo>
                    <a:pt x="102" y="2507"/>
                  </a:lnTo>
                  <a:lnTo>
                    <a:pt x="73" y="2695"/>
                  </a:lnTo>
                  <a:lnTo>
                    <a:pt x="29" y="2884"/>
                  </a:lnTo>
                  <a:lnTo>
                    <a:pt x="15" y="3072"/>
                  </a:lnTo>
                  <a:lnTo>
                    <a:pt x="1" y="3275"/>
                  </a:lnTo>
                  <a:lnTo>
                    <a:pt x="1" y="3463"/>
                  </a:lnTo>
                  <a:lnTo>
                    <a:pt x="15" y="3652"/>
                  </a:lnTo>
                  <a:lnTo>
                    <a:pt x="29" y="3840"/>
                  </a:lnTo>
                  <a:lnTo>
                    <a:pt x="58" y="4028"/>
                  </a:lnTo>
                  <a:lnTo>
                    <a:pt x="102" y="4217"/>
                  </a:lnTo>
                  <a:lnTo>
                    <a:pt x="160" y="4391"/>
                  </a:lnTo>
                  <a:lnTo>
                    <a:pt x="218" y="4579"/>
                  </a:lnTo>
                  <a:lnTo>
                    <a:pt x="290" y="4753"/>
                  </a:lnTo>
                  <a:lnTo>
                    <a:pt x="377" y="4927"/>
                  </a:lnTo>
                  <a:lnTo>
                    <a:pt x="479" y="5101"/>
                  </a:lnTo>
                  <a:lnTo>
                    <a:pt x="595" y="5260"/>
                  </a:lnTo>
                  <a:lnTo>
                    <a:pt x="768" y="5463"/>
                  </a:lnTo>
                  <a:lnTo>
                    <a:pt x="942" y="5637"/>
                  </a:lnTo>
                  <a:lnTo>
                    <a:pt x="1131" y="5796"/>
                  </a:lnTo>
                  <a:lnTo>
                    <a:pt x="1348" y="5926"/>
                  </a:lnTo>
                  <a:lnTo>
                    <a:pt x="1565" y="6028"/>
                  </a:lnTo>
                  <a:lnTo>
                    <a:pt x="1783" y="6115"/>
                  </a:lnTo>
                  <a:lnTo>
                    <a:pt x="2014" y="6173"/>
                  </a:lnTo>
                  <a:lnTo>
                    <a:pt x="2261" y="6216"/>
                  </a:lnTo>
                  <a:lnTo>
                    <a:pt x="2507" y="6245"/>
                  </a:lnTo>
                  <a:lnTo>
                    <a:pt x="2753" y="6260"/>
                  </a:lnTo>
                  <a:lnTo>
                    <a:pt x="3000" y="6260"/>
                  </a:lnTo>
                  <a:lnTo>
                    <a:pt x="3246" y="6245"/>
                  </a:lnTo>
                  <a:lnTo>
                    <a:pt x="3507" y="6216"/>
                  </a:lnTo>
                  <a:lnTo>
                    <a:pt x="3753" y="6187"/>
                  </a:lnTo>
                  <a:lnTo>
                    <a:pt x="3985" y="6144"/>
                  </a:lnTo>
                  <a:lnTo>
                    <a:pt x="4231" y="6086"/>
                  </a:lnTo>
                  <a:lnTo>
                    <a:pt x="4391" y="6028"/>
                  </a:lnTo>
                  <a:lnTo>
                    <a:pt x="4521" y="5955"/>
                  </a:lnTo>
                  <a:lnTo>
                    <a:pt x="4622" y="5854"/>
                  </a:lnTo>
                  <a:lnTo>
                    <a:pt x="4709" y="5753"/>
                  </a:lnTo>
                  <a:lnTo>
                    <a:pt x="4767" y="5637"/>
                  </a:lnTo>
                  <a:lnTo>
                    <a:pt x="4796" y="5521"/>
                  </a:lnTo>
                  <a:lnTo>
                    <a:pt x="4811" y="5390"/>
                  </a:lnTo>
                  <a:lnTo>
                    <a:pt x="4796" y="5260"/>
                  </a:lnTo>
                  <a:lnTo>
                    <a:pt x="4767" y="5144"/>
                  </a:lnTo>
                  <a:lnTo>
                    <a:pt x="4709" y="5028"/>
                  </a:lnTo>
                  <a:lnTo>
                    <a:pt x="4637" y="4912"/>
                  </a:lnTo>
                  <a:lnTo>
                    <a:pt x="4535" y="4825"/>
                  </a:lnTo>
                  <a:lnTo>
                    <a:pt x="4420" y="4753"/>
                  </a:lnTo>
                  <a:lnTo>
                    <a:pt x="4289" y="4695"/>
                  </a:lnTo>
                  <a:lnTo>
                    <a:pt x="4144" y="4651"/>
                  </a:lnTo>
                  <a:lnTo>
                    <a:pt x="3666" y="4651"/>
                  </a:lnTo>
                  <a:lnTo>
                    <a:pt x="3362" y="4637"/>
                  </a:lnTo>
                  <a:lnTo>
                    <a:pt x="3043" y="4593"/>
                  </a:lnTo>
                  <a:lnTo>
                    <a:pt x="2898" y="4564"/>
                  </a:lnTo>
                  <a:lnTo>
                    <a:pt x="2753" y="4521"/>
                  </a:lnTo>
                  <a:lnTo>
                    <a:pt x="2507" y="4420"/>
                  </a:lnTo>
                  <a:lnTo>
                    <a:pt x="2261" y="4318"/>
                  </a:lnTo>
                  <a:lnTo>
                    <a:pt x="2145" y="4246"/>
                  </a:lnTo>
                  <a:lnTo>
                    <a:pt x="2087" y="4217"/>
                  </a:lnTo>
                  <a:lnTo>
                    <a:pt x="2058" y="4173"/>
                  </a:lnTo>
                  <a:lnTo>
                    <a:pt x="1956" y="4043"/>
                  </a:lnTo>
                  <a:lnTo>
                    <a:pt x="1884" y="3912"/>
                  </a:lnTo>
                  <a:lnTo>
                    <a:pt x="1841" y="3797"/>
                  </a:lnTo>
                  <a:lnTo>
                    <a:pt x="1812" y="3681"/>
                  </a:lnTo>
                  <a:lnTo>
                    <a:pt x="1768" y="3478"/>
                  </a:lnTo>
                  <a:lnTo>
                    <a:pt x="1754" y="3304"/>
                  </a:lnTo>
                  <a:lnTo>
                    <a:pt x="1768" y="3116"/>
                  </a:lnTo>
                  <a:lnTo>
                    <a:pt x="1812" y="2869"/>
                  </a:lnTo>
                  <a:lnTo>
                    <a:pt x="1841" y="2710"/>
                  </a:lnTo>
                  <a:lnTo>
                    <a:pt x="1884" y="2551"/>
                  </a:lnTo>
                  <a:lnTo>
                    <a:pt x="1942" y="2377"/>
                  </a:lnTo>
                  <a:lnTo>
                    <a:pt x="2014" y="2217"/>
                  </a:lnTo>
                  <a:lnTo>
                    <a:pt x="2116" y="2043"/>
                  </a:lnTo>
                  <a:lnTo>
                    <a:pt x="2217" y="1884"/>
                  </a:lnTo>
                  <a:lnTo>
                    <a:pt x="2333" y="1725"/>
                  </a:lnTo>
                  <a:lnTo>
                    <a:pt x="2435" y="1601"/>
                  </a:lnTo>
                  <a:lnTo>
                    <a:pt x="2435" y="1609"/>
                  </a:lnTo>
                  <a:lnTo>
                    <a:pt x="2507" y="1551"/>
                  </a:lnTo>
                  <a:lnTo>
                    <a:pt x="2579" y="1493"/>
                  </a:lnTo>
                  <a:lnTo>
                    <a:pt x="2565" y="1493"/>
                  </a:lnTo>
                  <a:lnTo>
                    <a:pt x="2522" y="1507"/>
                  </a:lnTo>
                  <a:lnTo>
                    <a:pt x="2608" y="1464"/>
                  </a:lnTo>
                  <a:lnTo>
                    <a:pt x="2666" y="1435"/>
                  </a:lnTo>
                  <a:lnTo>
                    <a:pt x="2768" y="1449"/>
                  </a:lnTo>
                  <a:lnTo>
                    <a:pt x="2855" y="1493"/>
                  </a:lnTo>
                  <a:lnTo>
                    <a:pt x="2956" y="1565"/>
                  </a:lnTo>
                  <a:lnTo>
                    <a:pt x="3087" y="1681"/>
                  </a:lnTo>
                  <a:lnTo>
                    <a:pt x="3188" y="1783"/>
                  </a:lnTo>
                  <a:lnTo>
                    <a:pt x="3304" y="1855"/>
                  </a:lnTo>
                  <a:lnTo>
                    <a:pt x="3420" y="1899"/>
                  </a:lnTo>
                  <a:lnTo>
                    <a:pt x="3536" y="1913"/>
                  </a:lnTo>
                  <a:lnTo>
                    <a:pt x="3652" y="1913"/>
                  </a:lnTo>
                  <a:lnTo>
                    <a:pt x="3753" y="1884"/>
                  </a:lnTo>
                  <a:lnTo>
                    <a:pt x="3854" y="1826"/>
                  </a:lnTo>
                  <a:lnTo>
                    <a:pt x="3941" y="1768"/>
                  </a:lnTo>
                  <a:lnTo>
                    <a:pt x="4014" y="1696"/>
                  </a:lnTo>
                  <a:lnTo>
                    <a:pt x="4086" y="1594"/>
                  </a:lnTo>
                  <a:lnTo>
                    <a:pt x="4130" y="1493"/>
                  </a:lnTo>
                  <a:lnTo>
                    <a:pt x="4159" y="1391"/>
                  </a:lnTo>
                  <a:lnTo>
                    <a:pt x="4173" y="1261"/>
                  </a:lnTo>
                  <a:lnTo>
                    <a:pt x="4159" y="1145"/>
                  </a:lnTo>
                  <a:lnTo>
                    <a:pt x="4130" y="1015"/>
                  </a:lnTo>
                  <a:lnTo>
                    <a:pt x="4057" y="899"/>
                  </a:lnTo>
                  <a:lnTo>
                    <a:pt x="3956" y="754"/>
                  </a:lnTo>
                  <a:lnTo>
                    <a:pt x="3854" y="624"/>
                  </a:lnTo>
                  <a:lnTo>
                    <a:pt x="3739" y="493"/>
                  </a:lnTo>
                  <a:lnTo>
                    <a:pt x="3608" y="392"/>
                  </a:lnTo>
                  <a:lnTo>
                    <a:pt x="3478" y="290"/>
                  </a:lnTo>
                  <a:lnTo>
                    <a:pt x="3347" y="203"/>
                  </a:lnTo>
                  <a:lnTo>
                    <a:pt x="3203" y="145"/>
                  </a:lnTo>
                  <a:lnTo>
                    <a:pt x="3058" y="87"/>
                  </a:lnTo>
                  <a:lnTo>
                    <a:pt x="2898" y="44"/>
                  </a:lnTo>
                  <a:lnTo>
                    <a:pt x="2739" y="15"/>
                  </a:lnTo>
                  <a:lnTo>
                    <a:pt x="2579" y="1"/>
                  </a:lnTo>
                  <a:close/>
                </a:path>
              </a:pathLst>
            </a:custGeom>
            <a:solidFill>
              <a:srgbClr val="FD9147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1831;p37">
              <a:extLst>
                <a:ext uri="{FF2B5EF4-FFF2-40B4-BE49-F238E27FC236}">
                  <a16:creationId xmlns:a16="http://schemas.microsoft.com/office/drawing/2014/main" id="{F2DCEDF9-8B75-D10D-2824-A3DE02589540}"/>
                </a:ext>
              </a:extLst>
            </p:cNvPr>
            <p:cNvSpPr/>
            <p:nvPr/>
          </p:nvSpPr>
          <p:spPr>
            <a:xfrm>
              <a:off x="3121600" y="1616350"/>
              <a:ext cx="466200" cy="311525"/>
            </a:xfrm>
            <a:custGeom>
              <a:avLst/>
              <a:gdLst/>
              <a:ahLst/>
              <a:cxnLst/>
              <a:rect l="l" t="t" r="r" b="b"/>
              <a:pathLst>
                <a:path w="18648" h="12461" extrusionOk="0">
                  <a:moveTo>
                    <a:pt x="15126" y="0"/>
                  </a:moveTo>
                  <a:lnTo>
                    <a:pt x="14489" y="29"/>
                  </a:lnTo>
                  <a:lnTo>
                    <a:pt x="13822" y="73"/>
                  </a:lnTo>
                  <a:lnTo>
                    <a:pt x="13113" y="131"/>
                  </a:lnTo>
                  <a:lnTo>
                    <a:pt x="12374" y="218"/>
                  </a:lnTo>
                  <a:lnTo>
                    <a:pt x="11620" y="305"/>
                  </a:lnTo>
                  <a:lnTo>
                    <a:pt x="10838" y="421"/>
                  </a:lnTo>
                  <a:lnTo>
                    <a:pt x="10055" y="537"/>
                  </a:lnTo>
                  <a:lnTo>
                    <a:pt x="9259" y="667"/>
                  </a:lnTo>
                  <a:lnTo>
                    <a:pt x="8462" y="812"/>
                  </a:lnTo>
                  <a:lnTo>
                    <a:pt x="7679" y="971"/>
                  </a:lnTo>
                  <a:lnTo>
                    <a:pt x="6897" y="1131"/>
                  </a:lnTo>
                  <a:lnTo>
                    <a:pt x="6129" y="1304"/>
                  </a:lnTo>
                  <a:lnTo>
                    <a:pt x="5390" y="1464"/>
                  </a:lnTo>
                  <a:lnTo>
                    <a:pt x="4666" y="1638"/>
                  </a:lnTo>
                  <a:lnTo>
                    <a:pt x="3985" y="1826"/>
                  </a:lnTo>
                  <a:lnTo>
                    <a:pt x="3333" y="2000"/>
                  </a:lnTo>
                  <a:lnTo>
                    <a:pt x="2724" y="2174"/>
                  </a:lnTo>
                  <a:lnTo>
                    <a:pt x="2174" y="2348"/>
                  </a:lnTo>
                  <a:lnTo>
                    <a:pt x="1666" y="2522"/>
                  </a:lnTo>
                  <a:lnTo>
                    <a:pt x="1217" y="2695"/>
                  </a:lnTo>
                  <a:lnTo>
                    <a:pt x="841" y="2855"/>
                  </a:lnTo>
                  <a:lnTo>
                    <a:pt x="522" y="3014"/>
                  </a:lnTo>
                  <a:lnTo>
                    <a:pt x="290" y="3159"/>
                  </a:lnTo>
                  <a:lnTo>
                    <a:pt x="203" y="3231"/>
                  </a:lnTo>
                  <a:lnTo>
                    <a:pt x="131" y="3304"/>
                  </a:lnTo>
                  <a:lnTo>
                    <a:pt x="87" y="3362"/>
                  </a:lnTo>
                  <a:lnTo>
                    <a:pt x="58" y="3420"/>
                  </a:lnTo>
                  <a:lnTo>
                    <a:pt x="15" y="3681"/>
                  </a:lnTo>
                  <a:lnTo>
                    <a:pt x="0" y="3956"/>
                  </a:lnTo>
                  <a:lnTo>
                    <a:pt x="15" y="4246"/>
                  </a:lnTo>
                  <a:lnTo>
                    <a:pt x="58" y="4564"/>
                  </a:lnTo>
                  <a:lnTo>
                    <a:pt x="116" y="4898"/>
                  </a:lnTo>
                  <a:lnTo>
                    <a:pt x="203" y="5245"/>
                  </a:lnTo>
                  <a:lnTo>
                    <a:pt x="319" y="5608"/>
                  </a:lnTo>
                  <a:lnTo>
                    <a:pt x="449" y="5984"/>
                  </a:lnTo>
                  <a:lnTo>
                    <a:pt x="623" y="6361"/>
                  </a:lnTo>
                  <a:lnTo>
                    <a:pt x="797" y="6752"/>
                  </a:lnTo>
                  <a:lnTo>
                    <a:pt x="1014" y="7143"/>
                  </a:lnTo>
                  <a:lnTo>
                    <a:pt x="1246" y="7549"/>
                  </a:lnTo>
                  <a:lnTo>
                    <a:pt x="1493" y="7940"/>
                  </a:lnTo>
                  <a:lnTo>
                    <a:pt x="1782" y="8331"/>
                  </a:lnTo>
                  <a:lnTo>
                    <a:pt x="2072" y="8723"/>
                  </a:lnTo>
                  <a:lnTo>
                    <a:pt x="2405" y="9099"/>
                  </a:lnTo>
                  <a:lnTo>
                    <a:pt x="2739" y="9462"/>
                  </a:lnTo>
                  <a:lnTo>
                    <a:pt x="3115" y="9824"/>
                  </a:lnTo>
                  <a:lnTo>
                    <a:pt x="3507" y="10172"/>
                  </a:lnTo>
                  <a:lnTo>
                    <a:pt x="3912" y="10505"/>
                  </a:lnTo>
                  <a:lnTo>
                    <a:pt x="4347" y="10809"/>
                  </a:lnTo>
                  <a:lnTo>
                    <a:pt x="4796" y="11113"/>
                  </a:lnTo>
                  <a:lnTo>
                    <a:pt x="5274" y="11374"/>
                  </a:lnTo>
                  <a:lnTo>
                    <a:pt x="5767" y="11620"/>
                  </a:lnTo>
                  <a:lnTo>
                    <a:pt x="6288" y="11838"/>
                  </a:lnTo>
                  <a:lnTo>
                    <a:pt x="6549" y="11939"/>
                  </a:lnTo>
                  <a:lnTo>
                    <a:pt x="6824" y="12026"/>
                  </a:lnTo>
                  <a:lnTo>
                    <a:pt x="7100" y="12113"/>
                  </a:lnTo>
                  <a:lnTo>
                    <a:pt x="7375" y="12185"/>
                  </a:lnTo>
                  <a:lnTo>
                    <a:pt x="7665" y="12243"/>
                  </a:lnTo>
                  <a:lnTo>
                    <a:pt x="7955" y="12301"/>
                  </a:lnTo>
                  <a:lnTo>
                    <a:pt x="8244" y="12359"/>
                  </a:lnTo>
                  <a:lnTo>
                    <a:pt x="8549" y="12388"/>
                  </a:lnTo>
                  <a:lnTo>
                    <a:pt x="8853" y="12432"/>
                  </a:lnTo>
                  <a:lnTo>
                    <a:pt x="9157" y="12446"/>
                  </a:lnTo>
                  <a:lnTo>
                    <a:pt x="9476" y="12461"/>
                  </a:lnTo>
                  <a:lnTo>
                    <a:pt x="9795" y="12461"/>
                  </a:lnTo>
                  <a:lnTo>
                    <a:pt x="10113" y="12446"/>
                  </a:lnTo>
                  <a:lnTo>
                    <a:pt x="10447" y="12417"/>
                  </a:lnTo>
                  <a:lnTo>
                    <a:pt x="10765" y="12388"/>
                  </a:lnTo>
                  <a:lnTo>
                    <a:pt x="11084" y="12345"/>
                  </a:lnTo>
                  <a:lnTo>
                    <a:pt x="11403" y="12287"/>
                  </a:lnTo>
                  <a:lnTo>
                    <a:pt x="11707" y="12214"/>
                  </a:lnTo>
                  <a:lnTo>
                    <a:pt x="12011" y="12128"/>
                  </a:lnTo>
                  <a:lnTo>
                    <a:pt x="12301" y="12026"/>
                  </a:lnTo>
                  <a:lnTo>
                    <a:pt x="12591" y="11925"/>
                  </a:lnTo>
                  <a:lnTo>
                    <a:pt x="12866" y="11809"/>
                  </a:lnTo>
                  <a:lnTo>
                    <a:pt x="13141" y="11693"/>
                  </a:lnTo>
                  <a:lnTo>
                    <a:pt x="13402" y="11548"/>
                  </a:lnTo>
                  <a:lnTo>
                    <a:pt x="13663" y="11403"/>
                  </a:lnTo>
                  <a:lnTo>
                    <a:pt x="13924" y="11258"/>
                  </a:lnTo>
                  <a:lnTo>
                    <a:pt x="14170" y="11084"/>
                  </a:lnTo>
                  <a:lnTo>
                    <a:pt x="14402" y="10925"/>
                  </a:lnTo>
                  <a:lnTo>
                    <a:pt x="14634" y="10737"/>
                  </a:lnTo>
                  <a:lnTo>
                    <a:pt x="14866" y="10563"/>
                  </a:lnTo>
                  <a:lnTo>
                    <a:pt x="15083" y="10360"/>
                  </a:lnTo>
                  <a:lnTo>
                    <a:pt x="15300" y="10172"/>
                  </a:lnTo>
                  <a:lnTo>
                    <a:pt x="15503" y="9954"/>
                  </a:lnTo>
                  <a:lnTo>
                    <a:pt x="15706" y="9751"/>
                  </a:lnTo>
                  <a:lnTo>
                    <a:pt x="16083" y="9317"/>
                  </a:lnTo>
                  <a:lnTo>
                    <a:pt x="16430" y="8853"/>
                  </a:lnTo>
                  <a:lnTo>
                    <a:pt x="16764" y="8375"/>
                  </a:lnTo>
                  <a:lnTo>
                    <a:pt x="17068" y="7897"/>
                  </a:lnTo>
                  <a:lnTo>
                    <a:pt x="17343" y="7404"/>
                  </a:lnTo>
                  <a:lnTo>
                    <a:pt x="17590" y="6897"/>
                  </a:lnTo>
                  <a:lnTo>
                    <a:pt x="17807" y="6390"/>
                  </a:lnTo>
                  <a:lnTo>
                    <a:pt x="17995" y="5883"/>
                  </a:lnTo>
                  <a:lnTo>
                    <a:pt x="18169" y="5376"/>
                  </a:lnTo>
                  <a:lnTo>
                    <a:pt x="18314" y="4883"/>
                  </a:lnTo>
                  <a:lnTo>
                    <a:pt x="18430" y="4391"/>
                  </a:lnTo>
                  <a:lnTo>
                    <a:pt x="18531" y="3912"/>
                  </a:lnTo>
                  <a:lnTo>
                    <a:pt x="18589" y="3463"/>
                  </a:lnTo>
                  <a:lnTo>
                    <a:pt x="18633" y="3014"/>
                  </a:lnTo>
                  <a:lnTo>
                    <a:pt x="18647" y="2594"/>
                  </a:lnTo>
                  <a:lnTo>
                    <a:pt x="18633" y="2188"/>
                  </a:lnTo>
                  <a:lnTo>
                    <a:pt x="18604" y="1826"/>
                  </a:lnTo>
                  <a:lnTo>
                    <a:pt x="18546" y="1478"/>
                  </a:lnTo>
                  <a:lnTo>
                    <a:pt x="18459" y="1174"/>
                  </a:lnTo>
                  <a:lnTo>
                    <a:pt x="18401" y="1044"/>
                  </a:lnTo>
                  <a:lnTo>
                    <a:pt x="18343" y="913"/>
                  </a:lnTo>
                  <a:lnTo>
                    <a:pt x="18285" y="783"/>
                  </a:lnTo>
                  <a:lnTo>
                    <a:pt x="18213" y="681"/>
                  </a:lnTo>
                  <a:lnTo>
                    <a:pt x="18126" y="580"/>
                  </a:lnTo>
                  <a:lnTo>
                    <a:pt x="18053" y="493"/>
                  </a:lnTo>
                  <a:lnTo>
                    <a:pt x="17952" y="406"/>
                  </a:lnTo>
                  <a:lnTo>
                    <a:pt x="17836" y="334"/>
                  </a:lnTo>
                  <a:lnTo>
                    <a:pt x="17691" y="276"/>
                  </a:lnTo>
                  <a:lnTo>
                    <a:pt x="17546" y="218"/>
                  </a:lnTo>
                  <a:lnTo>
                    <a:pt x="17372" y="174"/>
                  </a:lnTo>
                  <a:lnTo>
                    <a:pt x="17184" y="131"/>
                  </a:lnTo>
                  <a:lnTo>
                    <a:pt x="16981" y="87"/>
                  </a:lnTo>
                  <a:lnTo>
                    <a:pt x="16749" y="58"/>
                  </a:lnTo>
                  <a:lnTo>
                    <a:pt x="16271" y="15"/>
                  </a:lnTo>
                  <a:lnTo>
                    <a:pt x="15720" y="0"/>
                  </a:lnTo>
                  <a:close/>
                </a:path>
              </a:pathLst>
            </a:custGeom>
            <a:solidFill>
              <a:srgbClr val="E76C5F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1832;p37">
              <a:extLst>
                <a:ext uri="{FF2B5EF4-FFF2-40B4-BE49-F238E27FC236}">
                  <a16:creationId xmlns:a16="http://schemas.microsoft.com/office/drawing/2014/main" id="{67F3F255-BB80-7E8A-B8E2-9ECE465F869E}"/>
                </a:ext>
              </a:extLst>
            </p:cNvPr>
            <p:cNvSpPr/>
            <p:nvPr/>
          </p:nvSpPr>
          <p:spPr>
            <a:xfrm>
              <a:off x="5062725" y="1860850"/>
              <a:ext cx="278925" cy="206125"/>
            </a:xfrm>
            <a:custGeom>
              <a:avLst/>
              <a:gdLst/>
              <a:ahLst/>
              <a:cxnLst/>
              <a:rect l="l" t="t" r="r" b="b"/>
              <a:pathLst>
                <a:path w="11157" h="8245" extrusionOk="0">
                  <a:moveTo>
                    <a:pt x="898" y="0"/>
                  </a:moveTo>
                  <a:lnTo>
                    <a:pt x="725" y="15"/>
                  </a:lnTo>
                  <a:lnTo>
                    <a:pt x="609" y="44"/>
                  </a:lnTo>
                  <a:lnTo>
                    <a:pt x="565" y="73"/>
                  </a:lnTo>
                  <a:lnTo>
                    <a:pt x="536" y="102"/>
                  </a:lnTo>
                  <a:lnTo>
                    <a:pt x="435" y="218"/>
                  </a:lnTo>
                  <a:lnTo>
                    <a:pt x="362" y="363"/>
                  </a:lnTo>
                  <a:lnTo>
                    <a:pt x="275" y="536"/>
                  </a:lnTo>
                  <a:lnTo>
                    <a:pt x="217" y="710"/>
                  </a:lnTo>
                  <a:lnTo>
                    <a:pt x="145" y="913"/>
                  </a:lnTo>
                  <a:lnTo>
                    <a:pt x="102" y="1130"/>
                  </a:lnTo>
                  <a:lnTo>
                    <a:pt x="58" y="1362"/>
                  </a:lnTo>
                  <a:lnTo>
                    <a:pt x="29" y="1594"/>
                  </a:lnTo>
                  <a:lnTo>
                    <a:pt x="15" y="1855"/>
                  </a:lnTo>
                  <a:lnTo>
                    <a:pt x="0" y="2116"/>
                  </a:lnTo>
                  <a:lnTo>
                    <a:pt x="0" y="2391"/>
                  </a:lnTo>
                  <a:lnTo>
                    <a:pt x="15" y="2666"/>
                  </a:lnTo>
                  <a:lnTo>
                    <a:pt x="44" y="2942"/>
                  </a:lnTo>
                  <a:lnTo>
                    <a:pt x="87" y="3246"/>
                  </a:lnTo>
                  <a:lnTo>
                    <a:pt x="145" y="3536"/>
                  </a:lnTo>
                  <a:lnTo>
                    <a:pt x="217" y="3825"/>
                  </a:lnTo>
                  <a:lnTo>
                    <a:pt x="290" y="4130"/>
                  </a:lnTo>
                  <a:lnTo>
                    <a:pt x="391" y="4419"/>
                  </a:lnTo>
                  <a:lnTo>
                    <a:pt x="507" y="4724"/>
                  </a:lnTo>
                  <a:lnTo>
                    <a:pt x="638" y="5013"/>
                  </a:lnTo>
                  <a:lnTo>
                    <a:pt x="783" y="5303"/>
                  </a:lnTo>
                  <a:lnTo>
                    <a:pt x="942" y="5593"/>
                  </a:lnTo>
                  <a:lnTo>
                    <a:pt x="1130" y="5868"/>
                  </a:lnTo>
                  <a:lnTo>
                    <a:pt x="1333" y="6144"/>
                  </a:lnTo>
                  <a:lnTo>
                    <a:pt x="1550" y="6404"/>
                  </a:lnTo>
                  <a:lnTo>
                    <a:pt x="1782" y="6665"/>
                  </a:lnTo>
                  <a:lnTo>
                    <a:pt x="2043" y="6897"/>
                  </a:lnTo>
                  <a:lnTo>
                    <a:pt x="2318" y="7129"/>
                  </a:lnTo>
                  <a:lnTo>
                    <a:pt x="2623" y="7346"/>
                  </a:lnTo>
                  <a:lnTo>
                    <a:pt x="2941" y="7534"/>
                  </a:lnTo>
                  <a:lnTo>
                    <a:pt x="3275" y="7723"/>
                  </a:lnTo>
                  <a:lnTo>
                    <a:pt x="3637" y="7882"/>
                  </a:lnTo>
                  <a:lnTo>
                    <a:pt x="4013" y="8027"/>
                  </a:lnTo>
                  <a:lnTo>
                    <a:pt x="4390" y="8129"/>
                  </a:lnTo>
                  <a:lnTo>
                    <a:pt x="4752" y="8201"/>
                  </a:lnTo>
                  <a:lnTo>
                    <a:pt x="5129" y="8244"/>
                  </a:lnTo>
                  <a:lnTo>
                    <a:pt x="5491" y="8244"/>
                  </a:lnTo>
                  <a:lnTo>
                    <a:pt x="5854" y="8230"/>
                  </a:lnTo>
                  <a:lnTo>
                    <a:pt x="6201" y="8186"/>
                  </a:lnTo>
                  <a:lnTo>
                    <a:pt x="6563" y="8114"/>
                  </a:lnTo>
                  <a:lnTo>
                    <a:pt x="6897" y="8027"/>
                  </a:lnTo>
                  <a:lnTo>
                    <a:pt x="7244" y="7911"/>
                  </a:lnTo>
                  <a:lnTo>
                    <a:pt x="7563" y="7781"/>
                  </a:lnTo>
                  <a:lnTo>
                    <a:pt x="7882" y="7636"/>
                  </a:lnTo>
                  <a:lnTo>
                    <a:pt x="8201" y="7462"/>
                  </a:lnTo>
                  <a:lnTo>
                    <a:pt x="8490" y="7288"/>
                  </a:lnTo>
                  <a:lnTo>
                    <a:pt x="8780" y="7100"/>
                  </a:lnTo>
                  <a:lnTo>
                    <a:pt x="9056" y="6897"/>
                  </a:lnTo>
                  <a:lnTo>
                    <a:pt x="9316" y="6680"/>
                  </a:lnTo>
                  <a:lnTo>
                    <a:pt x="9563" y="6462"/>
                  </a:lnTo>
                  <a:lnTo>
                    <a:pt x="9794" y="6245"/>
                  </a:lnTo>
                  <a:lnTo>
                    <a:pt x="10012" y="6013"/>
                  </a:lnTo>
                  <a:lnTo>
                    <a:pt x="10215" y="5781"/>
                  </a:lnTo>
                  <a:lnTo>
                    <a:pt x="10403" y="5550"/>
                  </a:lnTo>
                  <a:lnTo>
                    <a:pt x="10562" y="5318"/>
                  </a:lnTo>
                  <a:lnTo>
                    <a:pt x="10722" y="5086"/>
                  </a:lnTo>
                  <a:lnTo>
                    <a:pt x="10838" y="4854"/>
                  </a:lnTo>
                  <a:lnTo>
                    <a:pt x="10954" y="4637"/>
                  </a:lnTo>
                  <a:lnTo>
                    <a:pt x="11026" y="4434"/>
                  </a:lnTo>
                  <a:lnTo>
                    <a:pt x="11098" y="4231"/>
                  </a:lnTo>
                  <a:lnTo>
                    <a:pt x="11142" y="4043"/>
                  </a:lnTo>
                  <a:lnTo>
                    <a:pt x="11156" y="3869"/>
                  </a:lnTo>
                  <a:lnTo>
                    <a:pt x="11142" y="3695"/>
                  </a:lnTo>
                  <a:lnTo>
                    <a:pt x="11113" y="3550"/>
                  </a:lnTo>
                  <a:lnTo>
                    <a:pt x="11069" y="3478"/>
                  </a:lnTo>
                  <a:lnTo>
                    <a:pt x="11026" y="3405"/>
                  </a:lnTo>
                  <a:lnTo>
                    <a:pt x="10910" y="3260"/>
                  </a:lnTo>
                  <a:lnTo>
                    <a:pt x="10736" y="3115"/>
                  </a:lnTo>
                  <a:lnTo>
                    <a:pt x="10519" y="2956"/>
                  </a:lnTo>
                  <a:lnTo>
                    <a:pt x="10273" y="2797"/>
                  </a:lnTo>
                  <a:lnTo>
                    <a:pt x="9983" y="2637"/>
                  </a:lnTo>
                  <a:lnTo>
                    <a:pt x="9664" y="2463"/>
                  </a:lnTo>
                  <a:lnTo>
                    <a:pt x="9316" y="2304"/>
                  </a:lnTo>
                  <a:lnTo>
                    <a:pt x="8925" y="2145"/>
                  </a:lnTo>
                  <a:lnTo>
                    <a:pt x="8534" y="1971"/>
                  </a:lnTo>
                  <a:lnTo>
                    <a:pt x="7665" y="1652"/>
                  </a:lnTo>
                  <a:lnTo>
                    <a:pt x="6752" y="1333"/>
                  </a:lnTo>
                  <a:lnTo>
                    <a:pt x="5825" y="1044"/>
                  </a:lnTo>
                  <a:lnTo>
                    <a:pt x="4883" y="768"/>
                  </a:lnTo>
                  <a:lnTo>
                    <a:pt x="3970" y="536"/>
                  </a:lnTo>
                  <a:lnTo>
                    <a:pt x="3115" y="334"/>
                  </a:lnTo>
                  <a:lnTo>
                    <a:pt x="2333" y="174"/>
                  </a:lnTo>
                  <a:lnTo>
                    <a:pt x="1652" y="58"/>
                  </a:lnTo>
                  <a:lnTo>
                    <a:pt x="1362" y="29"/>
                  </a:lnTo>
                  <a:lnTo>
                    <a:pt x="1116" y="15"/>
                  </a:lnTo>
                  <a:lnTo>
                    <a:pt x="898" y="0"/>
                  </a:lnTo>
                  <a:close/>
                </a:path>
              </a:pathLst>
            </a:custGeom>
            <a:solidFill>
              <a:srgbClr val="E76C5F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1833;p37">
              <a:extLst>
                <a:ext uri="{FF2B5EF4-FFF2-40B4-BE49-F238E27FC236}">
                  <a16:creationId xmlns:a16="http://schemas.microsoft.com/office/drawing/2014/main" id="{B5BF0978-F589-3A5F-DE18-5279E406B2B7}"/>
                </a:ext>
              </a:extLst>
            </p:cNvPr>
            <p:cNvSpPr/>
            <p:nvPr/>
          </p:nvSpPr>
          <p:spPr>
            <a:xfrm>
              <a:off x="4547275" y="455450"/>
              <a:ext cx="1833575" cy="1484750"/>
            </a:xfrm>
            <a:custGeom>
              <a:avLst/>
              <a:gdLst/>
              <a:ahLst/>
              <a:cxnLst/>
              <a:rect l="l" t="t" r="r" b="b"/>
              <a:pathLst>
                <a:path w="73343" h="59390" extrusionOk="0">
                  <a:moveTo>
                    <a:pt x="35527" y="0"/>
                  </a:moveTo>
                  <a:lnTo>
                    <a:pt x="34643" y="15"/>
                  </a:lnTo>
                  <a:lnTo>
                    <a:pt x="33774" y="73"/>
                  </a:lnTo>
                  <a:lnTo>
                    <a:pt x="32905" y="131"/>
                  </a:lnTo>
                  <a:lnTo>
                    <a:pt x="32050" y="232"/>
                  </a:lnTo>
                  <a:lnTo>
                    <a:pt x="31195" y="333"/>
                  </a:lnTo>
                  <a:lnTo>
                    <a:pt x="30355" y="464"/>
                  </a:lnTo>
                  <a:lnTo>
                    <a:pt x="29529" y="623"/>
                  </a:lnTo>
                  <a:lnTo>
                    <a:pt x="28703" y="797"/>
                  </a:lnTo>
                  <a:lnTo>
                    <a:pt x="27891" y="985"/>
                  </a:lnTo>
                  <a:lnTo>
                    <a:pt x="27080" y="1188"/>
                  </a:lnTo>
                  <a:lnTo>
                    <a:pt x="26283" y="1420"/>
                  </a:lnTo>
                  <a:lnTo>
                    <a:pt x="25501" y="1666"/>
                  </a:lnTo>
                  <a:lnTo>
                    <a:pt x="24718" y="1927"/>
                  </a:lnTo>
                  <a:lnTo>
                    <a:pt x="23951" y="2217"/>
                  </a:lnTo>
                  <a:lnTo>
                    <a:pt x="23197" y="2507"/>
                  </a:lnTo>
                  <a:lnTo>
                    <a:pt x="22444" y="2826"/>
                  </a:lnTo>
                  <a:lnTo>
                    <a:pt x="21705" y="3144"/>
                  </a:lnTo>
                  <a:lnTo>
                    <a:pt x="20980" y="3492"/>
                  </a:lnTo>
                  <a:lnTo>
                    <a:pt x="20270" y="3854"/>
                  </a:lnTo>
                  <a:lnTo>
                    <a:pt x="19560" y="4231"/>
                  </a:lnTo>
                  <a:lnTo>
                    <a:pt x="18865" y="4622"/>
                  </a:lnTo>
                  <a:lnTo>
                    <a:pt x="18184" y="5028"/>
                  </a:lnTo>
                  <a:lnTo>
                    <a:pt x="17518" y="5433"/>
                  </a:lnTo>
                  <a:lnTo>
                    <a:pt x="16851" y="5868"/>
                  </a:lnTo>
                  <a:lnTo>
                    <a:pt x="16199" y="6317"/>
                  </a:lnTo>
                  <a:lnTo>
                    <a:pt x="15562" y="6766"/>
                  </a:lnTo>
                  <a:lnTo>
                    <a:pt x="14939" y="7230"/>
                  </a:lnTo>
                  <a:lnTo>
                    <a:pt x="14330" y="7708"/>
                  </a:lnTo>
                  <a:lnTo>
                    <a:pt x="13722" y="8201"/>
                  </a:lnTo>
                  <a:lnTo>
                    <a:pt x="13142" y="8693"/>
                  </a:lnTo>
                  <a:lnTo>
                    <a:pt x="12562" y="9201"/>
                  </a:lnTo>
                  <a:lnTo>
                    <a:pt x="11997" y="9722"/>
                  </a:lnTo>
                  <a:lnTo>
                    <a:pt x="11447" y="10244"/>
                  </a:lnTo>
                  <a:lnTo>
                    <a:pt x="10911" y="10780"/>
                  </a:lnTo>
                  <a:lnTo>
                    <a:pt x="10389" y="11330"/>
                  </a:lnTo>
                  <a:lnTo>
                    <a:pt x="9868" y="11881"/>
                  </a:lnTo>
                  <a:lnTo>
                    <a:pt x="9375" y="12446"/>
                  </a:lnTo>
                  <a:lnTo>
                    <a:pt x="8897" y="13011"/>
                  </a:lnTo>
                  <a:lnTo>
                    <a:pt x="8419" y="13576"/>
                  </a:lnTo>
                  <a:lnTo>
                    <a:pt x="7970" y="14170"/>
                  </a:lnTo>
                  <a:lnTo>
                    <a:pt x="7535" y="14750"/>
                  </a:lnTo>
                  <a:lnTo>
                    <a:pt x="7100" y="15344"/>
                  </a:lnTo>
                  <a:lnTo>
                    <a:pt x="6694" y="15938"/>
                  </a:lnTo>
                  <a:lnTo>
                    <a:pt x="6289" y="16546"/>
                  </a:lnTo>
                  <a:lnTo>
                    <a:pt x="5912" y="17140"/>
                  </a:lnTo>
                  <a:lnTo>
                    <a:pt x="5550" y="17749"/>
                  </a:lnTo>
                  <a:lnTo>
                    <a:pt x="5188" y="18372"/>
                  </a:lnTo>
                  <a:lnTo>
                    <a:pt x="4854" y="18980"/>
                  </a:lnTo>
                  <a:lnTo>
                    <a:pt x="4536" y="19603"/>
                  </a:lnTo>
                  <a:lnTo>
                    <a:pt x="4231" y="20226"/>
                  </a:lnTo>
                  <a:lnTo>
                    <a:pt x="3666" y="21443"/>
                  </a:lnTo>
                  <a:lnTo>
                    <a:pt x="3130" y="22632"/>
                  </a:lnTo>
                  <a:lnTo>
                    <a:pt x="2652" y="23776"/>
                  </a:lnTo>
                  <a:lnTo>
                    <a:pt x="2217" y="24877"/>
                  </a:lnTo>
                  <a:lnTo>
                    <a:pt x="1826" y="25935"/>
                  </a:lnTo>
                  <a:lnTo>
                    <a:pt x="1479" y="26964"/>
                  </a:lnTo>
                  <a:lnTo>
                    <a:pt x="1174" y="27949"/>
                  </a:lnTo>
                  <a:lnTo>
                    <a:pt x="899" y="28905"/>
                  </a:lnTo>
                  <a:lnTo>
                    <a:pt x="667" y="29803"/>
                  </a:lnTo>
                  <a:lnTo>
                    <a:pt x="464" y="30687"/>
                  </a:lnTo>
                  <a:lnTo>
                    <a:pt x="305" y="31513"/>
                  </a:lnTo>
                  <a:lnTo>
                    <a:pt x="189" y="32310"/>
                  </a:lnTo>
                  <a:lnTo>
                    <a:pt x="88" y="33078"/>
                  </a:lnTo>
                  <a:lnTo>
                    <a:pt x="30" y="33802"/>
                  </a:lnTo>
                  <a:lnTo>
                    <a:pt x="1" y="34498"/>
                  </a:lnTo>
                  <a:lnTo>
                    <a:pt x="1" y="35150"/>
                  </a:lnTo>
                  <a:lnTo>
                    <a:pt x="30" y="35758"/>
                  </a:lnTo>
                  <a:lnTo>
                    <a:pt x="88" y="36352"/>
                  </a:lnTo>
                  <a:lnTo>
                    <a:pt x="160" y="36888"/>
                  </a:lnTo>
                  <a:lnTo>
                    <a:pt x="276" y="37410"/>
                  </a:lnTo>
                  <a:lnTo>
                    <a:pt x="392" y="37888"/>
                  </a:lnTo>
                  <a:lnTo>
                    <a:pt x="551" y="38337"/>
                  </a:lnTo>
                  <a:lnTo>
                    <a:pt x="725" y="38743"/>
                  </a:lnTo>
                  <a:lnTo>
                    <a:pt x="914" y="39120"/>
                  </a:lnTo>
                  <a:lnTo>
                    <a:pt x="1131" y="39467"/>
                  </a:lnTo>
                  <a:lnTo>
                    <a:pt x="1363" y="39786"/>
                  </a:lnTo>
                  <a:lnTo>
                    <a:pt x="1609" y="40076"/>
                  </a:lnTo>
                  <a:lnTo>
                    <a:pt x="1870" y="40322"/>
                  </a:lnTo>
                  <a:lnTo>
                    <a:pt x="2145" y="40540"/>
                  </a:lnTo>
                  <a:lnTo>
                    <a:pt x="2435" y="40728"/>
                  </a:lnTo>
                  <a:lnTo>
                    <a:pt x="2739" y="40887"/>
                  </a:lnTo>
                  <a:lnTo>
                    <a:pt x="3043" y="41003"/>
                  </a:lnTo>
                  <a:lnTo>
                    <a:pt x="3348" y="41105"/>
                  </a:lnTo>
                  <a:lnTo>
                    <a:pt x="3652" y="41177"/>
                  </a:lnTo>
                  <a:lnTo>
                    <a:pt x="3927" y="41206"/>
                  </a:lnTo>
                  <a:lnTo>
                    <a:pt x="4202" y="41206"/>
                  </a:lnTo>
                  <a:lnTo>
                    <a:pt x="4478" y="41177"/>
                  </a:lnTo>
                  <a:lnTo>
                    <a:pt x="4739" y="41119"/>
                  </a:lnTo>
                  <a:lnTo>
                    <a:pt x="4999" y="41032"/>
                  </a:lnTo>
                  <a:lnTo>
                    <a:pt x="5246" y="40916"/>
                  </a:lnTo>
                  <a:lnTo>
                    <a:pt x="5492" y="40771"/>
                  </a:lnTo>
                  <a:lnTo>
                    <a:pt x="5738" y="40583"/>
                  </a:lnTo>
                  <a:lnTo>
                    <a:pt x="5999" y="40380"/>
                  </a:lnTo>
                  <a:lnTo>
                    <a:pt x="6245" y="40148"/>
                  </a:lnTo>
                  <a:lnTo>
                    <a:pt x="6506" y="39873"/>
                  </a:lnTo>
                  <a:lnTo>
                    <a:pt x="6752" y="39583"/>
                  </a:lnTo>
                  <a:lnTo>
                    <a:pt x="7028" y="39265"/>
                  </a:lnTo>
                  <a:lnTo>
                    <a:pt x="7303" y="38902"/>
                  </a:lnTo>
                  <a:lnTo>
                    <a:pt x="7883" y="38120"/>
                  </a:lnTo>
                  <a:lnTo>
                    <a:pt x="8506" y="37222"/>
                  </a:lnTo>
                  <a:lnTo>
                    <a:pt x="9940" y="35077"/>
                  </a:lnTo>
                  <a:lnTo>
                    <a:pt x="10795" y="33846"/>
                  </a:lnTo>
                  <a:lnTo>
                    <a:pt x="11722" y="32513"/>
                  </a:lnTo>
                  <a:lnTo>
                    <a:pt x="12765" y="31078"/>
                  </a:lnTo>
                  <a:lnTo>
                    <a:pt x="13330" y="30311"/>
                  </a:lnTo>
                  <a:lnTo>
                    <a:pt x="13924" y="29528"/>
                  </a:lnTo>
                  <a:lnTo>
                    <a:pt x="14243" y="29137"/>
                  </a:lnTo>
                  <a:lnTo>
                    <a:pt x="14562" y="28760"/>
                  </a:lnTo>
                  <a:lnTo>
                    <a:pt x="14881" y="28398"/>
                  </a:lnTo>
                  <a:lnTo>
                    <a:pt x="15214" y="28050"/>
                  </a:lnTo>
                  <a:lnTo>
                    <a:pt x="15562" y="27732"/>
                  </a:lnTo>
                  <a:lnTo>
                    <a:pt x="15909" y="27413"/>
                  </a:lnTo>
                  <a:lnTo>
                    <a:pt x="16257" y="27109"/>
                  </a:lnTo>
                  <a:lnTo>
                    <a:pt x="16619" y="26819"/>
                  </a:lnTo>
                  <a:lnTo>
                    <a:pt x="16981" y="26544"/>
                  </a:lnTo>
                  <a:lnTo>
                    <a:pt x="17358" y="26283"/>
                  </a:lnTo>
                  <a:lnTo>
                    <a:pt x="17735" y="26036"/>
                  </a:lnTo>
                  <a:lnTo>
                    <a:pt x="18112" y="25805"/>
                  </a:lnTo>
                  <a:lnTo>
                    <a:pt x="18488" y="25573"/>
                  </a:lnTo>
                  <a:lnTo>
                    <a:pt x="18879" y="25370"/>
                  </a:lnTo>
                  <a:lnTo>
                    <a:pt x="19271" y="25167"/>
                  </a:lnTo>
                  <a:lnTo>
                    <a:pt x="19662" y="24979"/>
                  </a:lnTo>
                  <a:lnTo>
                    <a:pt x="20053" y="24805"/>
                  </a:lnTo>
                  <a:lnTo>
                    <a:pt x="20444" y="24631"/>
                  </a:lnTo>
                  <a:lnTo>
                    <a:pt x="20835" y="24472"/>
                  </a:lnTo>
                  <a:lnTo>
                    <a:pt x="21227" y="24327"/>
                  </a:lnTo>
                  <a:lnTo>
                    <a:pt x="21632" y="24196"/>
                  </a:lnTo>
                  <a:lnTo>
                    <a:pt x="22024" y="24066"/>
                  </a:lnTo>
                  <a:lnTo>
                    <a:pt x="22820" y="23849"/>
                  </a:lnTo>
                  <a:lnTo>
                    <a:pt x="23603" y="23660"/>
                  </a:lnTo>
                  <a:lnTo>
                    <a:pt x="24371" y="23501"/>
                  </a:lnTo>
                  <a:lnTo>
                    <a:pt x="25139" y="23370"/>
                  </a:lnTo>
                  <a:lnTo>
                    <a:pt x="25878" y="23269"/>
                  </a:lnTo>
                  <a:lnTo>
                    <a:pt x="26616" y="23197"/>
                  </a:lnTo>
                  <a:lnTo>
                    <a:pt x="27312" y="23139"/>
                  </a:lnTo>
                  <a:lnTo>
                    <a:pt x="27993" y="23110"/>
                  </a:lnTo>
                  <a:lnTo>
                    <a:pt x="28645" y="23095"/>
                  </a:lnTo>
                  <a:lnTo>
                    <a:pt x="29268" y="23081"/>
                  </a:lnTo>
                  <a:lnTo>
                    <a:pt x="29847" y="23095"/>
                  </a:lnTo>
                  <a:lnTo>
                    <a:pt x="30383" y="23124"/>
                  </a:lnTo>
                  <a:lnTo>
                    <a:pt x="30891" y="23153"/>
                  </a:lnTo>
                  <a:lnTo>
                    <a:pt x="31745" y="23226"/>
                  </a:lnTo>
                  <a:lnTo>
                    <a:pt x="32383" y="23313"/>
                  </a:lnTo>
                  <a:lnTo>
                    <a:pt x="32789" y="23370"/>
                  </a:lnTo>
                  <a:lnTo>
                    <a:pt x="32934" y="23385"/>
                  </a:lnTo>
                  <a:lnTo>
                    <a:pt x="32832" y="23515"/>
                  </a:lnTo>
                  <a:lnTo>
                    <a:pt x="32731" y="23660"/>
                  </a:lnTo>
                  <a:lnTo>
                    <a:pt x="32615" y="23849"/>
                  </a:lnTo>
                  <a:lnTo>
                    <a:pt x="32470" y="24095"/>
                  </a:lnTo>
                  <a:lnTo>
                    <a:pt x="32339" y="24370"/>
                  </a:lnTo>
                  <a:lnTo>
                    <a:pt x="32224" y="24689"/>
                  </a:lnTo>
                  <a:lnTo>
                    <a:pt x="32166" y="24848"/>
                  </a:lnTo>
                  <a:lnTo>
                    <a:pt x="32122" y="25022"/>
                  </a:lnTo>
                  <a:lnTo>
                    <a:pt x="32079" y="25211"/>
                  </a:lnTo>
                  <a:lnTo>
                    <a:pt x="32050" y="25384"/>
                  </a:lnTo>
                  <a:lnTo>
                    <a:pt x="32035" y="25573"/>
                  </a:lnTo>
                  <a:lnTo>
                    <a:pt x="32035" y="25776"/>
                  </a:lnTo>
                  <a:lnTo>
                    <a:pt x="32050" y="25964"/>
                  </a:lnTo>
                  <a:lnTo>
                    <a:pt x="32079" y="26167"/>
                  </a:lnTo>
                  <a:lnTo>
                    <a:pt x="32122" y="26370"/>
                  </a:lnTo>
                  <a:lnTo>
                    <a:pt x="32180" y="26558"/>
                  </a:lnTo>
                  <a:lnTo>
                    <a:pt x="32267" y="26761"/>
                  </a:lnTo>
                  <a:lnTo>
                    <a:pt x="32368" y="26964"/>
                  </a:lnTo>
                  <a:lnTo>
                    <a:pt x="32499" y="27167"/>
                  </a:lnTo>
                  <a:lnTo>
                    <a:pt x="32658" y="27369"/>
                  </a:lnTo>
                  <a:lnTo>
                    <a:pt x="32832" y="27572"/>
                  </a:lnTo>
                  <a:lnTo>
                    <a:pt x="33035" y="27761"/>
                  </a:lnTo>
                  <a:lnTo>
                    <a:pt x="33267" y="27949"/>
                  </a:lnTo>
                  <a:lnTo>
                    <a:pt x="33528" y="28137"/>
                  </a:lnTo>
                  <a:lnTo>
                    <a:pt x="33672" y="28224"/>
                  </a:lnTo>
                  <a:lnTo>
                    <a:pt x="33817" y="28311"/>
                  </a:lnTo>
                  <a:lnTo>
                    <a:pt x="33977" y="28369"/>
                  </a:lnTo>
                  <a:lnTo>
                    <a:pt x="34136" y="28427"/>
                  </a:lnTo>
                  <a:lnTo>
                    <a:pt x="34295" y="28471"/>
                  </a:lnTo>
                  <a:lnTo>
                    <a:pt x="34469" y="28499"/>
                  </a:lnTo>
                  <a:lnTo>
                    <a:pt x="34643" y="28528"/>
                  </a:lnTo>
                  <a:lnTo>
                    <a:pt x="34817" y="28543"/>
                  </a:lnTo>
                  <a:lnTo>
                    <a:pt x="35194" y="28543"/>
                  </a:lnTo>
                  <a:lnTo>
                    <a:pt x="35585" y="28514"/>
                  </a:lnTo>
                  <a:lnTo>
                    <a:pt x="35976" y="28456"/>
                  </a:lnTo>
                  <a:lnTo>
                    <a:pt x="36396" y="28355"/>
                  </a:lnTo>
                  <a:lnTo>
                    <a:pt x="36802" y="28239"/>
                  </a:lnTo>
                  <a:lnTo>
                    <a:pt x="37237" y="28108"/>
                  </a:lnTo>
                  <a:lnTo>
                    <a:pt x="37657" y="27934"/>
                  </a:lnTo>
                  <a:lnTo>
                    <a:pt x="38091" y="27761"/>
                  </a:lnTo>
                  <a:lnTo>
                    <a:pt x="38526" y="27558"/>
                  </a:lnTo>
                  <a:lnTo>
                    <a:pt x="38946" y="27355"/>
                  </a:lnTo>
                  <a:lnTo>
                    <a:pt x="39366" y="27138"/>
                  </a:lnTo>
                  <a:lnTo>
                    <a:pt x="39787" y="26906"/>
                  </a:lnTo>
                  <a:lnTo>
                    <a:pt x="40598" y="26428"/>
                  </a:lnTo>
                  <a:lnTo>
                    <a:pt x="41351" y="25964"/>
                  </a:lnTo>
                  <a:lnTo>
                    <a:pt x="42032" y="25500"/>
                  </a:lnTo>
                  <a:lnTo>
                    <a:pt x="42626" y="25080"/>
                  </a:lnTo>
                  <a:lnTo>
                    <a:pt x="43134" y="24718"/>
                  </a:lnTo>
                  <a:lnTo>
                    <a:pt x="43496" y="24428"/>
                  </a:lnTo>
                  <a:lnTo>
                    <a:pt x="43829" y="24182"/>
                  </a:lnTo>
                  <a:lnTo>
                    <a:pt x="44032" y="24588"/>
                  </a:lnTo>
                  <a:lnTo>
                    <a:pt x="44235" y="25037"/>
                  </a:lnTo>
                  <a:lnTo>
                    <a:pt x="44669" y="26007"/>
                  </a:lnTo>
                  <a:lnTo>
                    <a:pt x="45104" y="27094"/>
                  </a:lnTo>
                  <a:lnTo>
                    <a:pt x="45568" y="28239"/>
                  </a:lnTo>
                  <a:lnTo>
                    <a:pt x="46524" y="30673"/>
                  </a:lnTo>
                  <a:lnTo>
                    <a:pt x="47017" y="31875"/>
                  </a:lnTo>
                  <a:lnTo>
                    <a:pt x="47538" y="33063"/>
                  </a:lnTo>
                  <a:lnTo>
                    <a:pt x="47799" y="33643"/>
                  </a:lnTo>
                  <a:lnTo>
                    <a:pt x="48060" y="34194"/>
                  </a:lnTo>
                  <a:lnTo>
                    <a:pt x="48335" y="34730"/>
                  </a:lnTo>
                  <a:lnTo>
                    <a:pt x="48596" y="35237"/>
                  </a:lnTo>
                  <a:lnTo>
                    <a:pt x="48871" y="35715"/>
                  </a:lnTo>
                  <a:lnTo>
                    <a:pt x="49161" y="36164"/>
                  </a:lnTo>
                  <a:lnTo>
                    <a:pt x="49436" y="36584"/>
                  </a:lnTo>
                  <a:lnTo>
                    <a:pt x="49726" y="36961"/>
                  </a:lnTo>
                  <a:lnTo>
                    <a:pt x="50016" y="37294"/>
                  </a:lnTo>
                  <a:lnTo>
                    <a:pt x="50161" y="37453"/>
                  </a:lnTo>
                  <a:lnTo>
                    <a:pt x="50305" y="37598"/>
                  </a:lnTo>
                  <a:lnTo>
                    <a:pt x="50450" y="37714"/>
                  </a:lnTo>
                  <a:lnTo>
                    <a:pt x="50610" y="37830"/>
                  </a:lnTo>
                  <a:lnTo>
                    <a:pt x="50755" y="37946"/>
                  </a:lnTo>
                  <a:lnTo>
                    <a:pt x="50899" y="38033"/>
                  </a:lnTo>
                  <a:lnTo>
                    <a:pt x="51059" y="38105"/>
                  </a:lnTo>
                  <a:lnTo>
                    <a:pt x="51204" y="38178"/>
                  </a:lnTo>
                  <a:lnTo>
                    <a:pt x="51363" y="38221"/>
                  </a:lnTo>
                  <a:lnTo>
                    <a:pt x="51508" y="38250"/>
                  </a:lnTo>
                  <a:lnTo>
                    <a:pt x="51667" y="38279"/>
                  </a:lnTo>
                  <a:lnTo>
                    <a:pt x="51827" y="38279"/>
                  </a:lnTo>
                  <a:lnTo>
                    <a:pt x="51986" y="38265"/>
                  </a:lnTo>
                  <a:lnTo>
                    <a:pt x="52131" y="38236"/>
                  </a:lnTo>
                  <a:lnTo>
                    <a:pt x="52435" y="38163"/>
                  </a:lnTo>
                  <a:lnTo>
                    <a:pt x="52725" y="38077"/>
                  </a:lnTo>
                  <a:lnTo>
                    <a:pt x="52986" y="37990"/>
                  </a:lnTo>
                  <a:lnTo>
                    <a:pt x="53218" y="37888"/>
                  </a:lnTo>
                  <a:lnTo>
                    <a:pt x="53449" y="37787"/>
                  </a:lnTo>
                  <a:lnTo>
                    <a:pt x="53638" y="37685"/>
                  </a:lnTo>
                  <a:lnTo>
                    <a:pt x="53826" y="37584"/>
                  </a:lnTo>
                  <a:lnTo>
                    <a:pt x="53986" y="37468"/>
                  </a:lnTo>
                  <a:lnTo>
                    <a:pt x="54145" y="37352"/>
                  </a:lnTo>
                  <a:lnTo>
                    <a:pt x="54275" y="37251"/>
                  </a:lnTo>
                  <a:lnTo>
                    <a:pt x="54391" y="37135"/>
                  </a:lnTo>
                  <a:lnTo>
                    <a:pt x="54493" y="37019"/>
                  </a:lnTo>
                  <a:lnTo>
                    <a:pt x="54580" y="36903"/>
                  </a:lnTo>
                  <a:lnTo>
                    <a:pt x="54667" y="36787"/>
                  </a:lnTo>
                  <a:lnTo>
                    <a:pt x="54724" y="36671"/>
                  </a:lnTo>
                  <a:lnTo>
                    <a:pt x="54782" y="36555"/>
                  </a:lnTo>
                  <a:lnTo>
                    <a:pt x="54869" y="36338"/>
                  </a:lnTo>
                  <a:lnTo>
                    <a:pt x="54913" y="36135"/>
                  </a:lnTo>
                  <a:lnTo>
                    <a:pt x="54942" y="35947"/>
                  </a:lnTo>
                  <a:lnTo>
                    <a:pt x="54956" y="35787"/>
                  </a:lnTo>
                  <a:lnTo>
                    <a:pt x="54942" y="35657"/>
                  </a:lnTo>
                  <a:lnTo>
                    <a:pt x="54927" y="35555"/>
                  </a:lnTo>
                  <a:lnTo>
                    <a:pt x="54913" y="35469"/>
                  </a:lnTo>
                  <a:lnTo>
                    <a:pt x="55000" y="35816"/>
                  </a:lnTo>
                  <a:lnTo>
                    <a:pt x="55246" y="36787"/>
                  </a:lnTo>
                  <a:lnTo>
                    <a:pt x="55405" y="37497"/>
                  </a:lnTo>
                  <a:lnTo>
                    <a:pt x="55594" y="38323"/>
                  </a:lnTo>
                  <a:lnTo>
                    <a:pt x="55782" y="39250"/>
                  </a:lnTo>
                  <a:lnTo>
                    <a:pt x="55971" y="40293"/>
                  </a:lnTo>
                  <a:lnTo>
                    <a:pt x="56159" y="41423"/>
                  </a:lnTo>
                  <a:lnTo>
                    <a:pt x="56347" y="42626"/>
                  </a:lnTo>
                  <a:lnTo>
                    <a:pt x="56521" y="43901"/>
                  </a:lnTo>
                  <a:lnTo>
                    <a:pt x="56666" y="45234"/>
                  </a:lnTo>
                  <a:lnTo>
                    <a:pt x="56724" y="45929"/>
                  </a:lnTo>
                  <a:lnTo>
                    <a:pt x="56782" y="46610"/>
                  </a:lnTo>
                  <a:lnTo>
                    <a:pt x="56825" y="47320"/>
                  </a:lnTo>
                  <a:lnTo>
                    <a:pt x="56854" y="48030"/>
                  </a:lnTo>
                  <a:lnTo>
                    <a:pt x="56883" y="48740"/>
                  </a:lnTo>
                  <a:lnTo>
                    <a:pt x="56898" y="49465"/>
                  </a:lnTo>
                  <a:lnTo>
                    <a:pt x="56898" y="50189"/>
                  </a:lnTo>
                  <a:lnTo>
                    <a:pt x="56883" y="50913"/>
                  </a:lnTo>
                  <a:lnTo>
                    <a:pt x="56883" y="51261"/>
                  </a:lnTo>
                  <a:lnTo>
                    <a:pt x="56898" y="51623"/>
                  </a:lnTo>
                  <a:lnTo>
                    <a:pt x="56912" y="51971"/>
                  </a:lnTo>
                  <a:lnTo>
                    <a:pt x="56941" y="52319"/>
                  </a:lnTo>
                  <a:lnTo>
                    <a:pt x="56985" y="52652"/>
                  </a:lnTo>
                  <a:lnTo>
                    <a:pt x="57043" y="52985"/>
                  </a:lnTo>
                  <a:lnTo>
                    <a:pt x="57101" y="53319"/>
                  </a:lnTo>
                  <a:lnTo>
                    <a:pt x="57173" y="53637"/>
                  </a:lnTo>
                  <a:lnTo>
                    <a:pt x="57260" y="53956"/>
                  </a:lnTo>
                  <a:lnTo>
                    <a:pt x="57347" y="54275"/>
                  </a:lnTo>
                  <a:lnTo>
                    <a:pt x="57448" y="54579"/>
                  </a:lnTo>
                  <a:lnTo>
                    <a:pt x="57564" y="54869"/>
                  </a:lnTo>
                  <a:lnTo>
                    <a:pt x="57680" y="55159"/>
                  </a:lnTo>
                  <a:lnTo>
                    <a:pt x="57811" y="55434"/>
                  </a:lnTo>
                  <a:lnTo>
                    <a:pt x="57941" y="55709"/>
                  </a:lnTo>
                  <a:lnTo>
                    <a:pt x="58086" y="55985"/>
                  </a:lnTo>
                  <a:lnTo>
                    <a:pt x="58231" y="56245"/>
                  </a:lnTo>
                  <a:lnTo>
                    <a:pt x="58390" y="56492"/>
                  </a:lnTo>
                  <a:lnTo>
                    <a:pt x="58564" y="56723"/>
                  </a:lnTo>
                  <a:lnTo>
                    <a:pt x="58738" y="56955"/>
                  </a:lnTo>
                  <a:lnTo>
                    <a:pt x="58912" y="57187"/>
                  </a:lnTo>
                  <a:lnTo>
                    <a:pt x="59100" y="57404"/>
                  </a:lnTo>
                  <a:lnTo>
                    <a:pt x="59303" y="57607"/>
                  </a:lnTo>
                  <a:lnTo>
                    <a:pt x="59491" y="57796"/>
                  </a:lnTo>
                  <a:lnTo>
                    <a:pt x="59694" y="57984"/>
                  </a:lnTo>
                  <a:lnTo>
                    <a:pt x="59911" y="58158"/>
                  </a:lnTo>
                  <a:lnTo>
                    <a:pt x="60129" y="58317"/>
                  </a:lnTo>
                  <a:lnTo>
                    <a:pt x="60346" y="58477"/>
                  </a:lnTo>
                  <a:lnTo>
                    <a:pt x="60563" y="58621"/>
                  </a:lnTo>
                  <a:lnTo>
                    <a:pt x="60795" y="58752"/>
                  </a:lnTo>
                  <a:lnTo>
                    <a:pt x="61027" y="58868"/>
                  </a:lnTo>
                  <a:lnTo>
                    <a:pt x="61273" y="58969"/>
                  </a:lnTo>
                  <a:lnTo>
                    <a:pt x="61505" y="59071"/>
                  </a:lnTo>
                  <a:lnTo>
                    <a:pt x="61752" y="59158"/>
                  </a:lnTo>
                  <a:lnTo>
                    <a:pt x="61998" y="59230"/>
                  </a:lnTo>
                  <a:lnTo>
                    <a:pt x="62244" y="59288"/>
                  </a:lnTo>
                  <a:lnTo>
                    <a:pt x="62505" y="59331"/>
                  </a:lnTo>
                  <a:lnTo>
                    <a:pt x="62751" y="59360"/>
                  </a:lnTo>
                  <a:lnTo>
                    <a:pt x="63012" y="59389"/>
                  </a:lnTo>
                  <a:lnTo>
                    <a:pt x="63534" y="59389"/>
                  </a:lnTo>
                  <a:lnTo>
                    <a:pt x="63794" y="59360"/>
                  </a:lnTo>
                  <a:lnTo>
                    <a:pt x="64055" y="59331"/>
                  </a:lnTo>
                  <a:lnTo>
                    <a:pt x="64316" y="59273"/>
                  </a:lnTo>
                  <a:lnTo>
                    <a:pt x="64591" y="59216"/>
                  </a:lnTo>
                  <a:lnTo>
                    <a:pt x="64852" y="59129"/>
                  </a:lnTo>
                  <a:lnTo>
                    <a:pt x="65113" y="59042"/>
                  </a:lnTo>
                  <a:lnTo>
                    <a:pt x="65374" y="58926"/>
                  </a:lnTo>
                  <a:lnTo>
                    <a:pt x="65649" y="58795"/>
                  </a:lnTo>
                  <a:lnTo>
                    <a:pt x="65910" y="58650"/>
                  </a:lnTo>
                  <a:lnTo>
                    <a:pt x="66171" y="58506"/>
                  </a:lnTo>
                  <a:lnTo>
                    <a:pt x="66431" y="58317"/>
                  </a:lnTo>
                  <a:lnTo>
                    <a:pt x="66692" y="58129"/>
                  </a:lnTo>
                  <a:lnTo>
                    <a:pt x="66938" y="57926"/>
                  </a:lnTo>
                  <a:lnTo>
                    <a:pt x="67199" y="57694"/>
                  </a:lnTo>
                  <a:lnTo>
                    <a:pt x="67446" y="57462"/>
                  </a:lnTo>
                  <a:lnTo>
                    <a:pt x="67706" y="57202"/>
                  </a:lnTo>
                  <a:lnTo>
                    <a:pt x="67953" y="56926"/>
                  </a:lnTo>
                  <a:lnTo>
                    <a:pt x="68199" y="56622"/>
                  </a:lnTo>
                  <a:lnTo>
                    <a:pt x="68431" y="56303"/>
                  </a:lnTo>
                  <a:lnTo>
                    <a:pt x="68677" y="55985"/>
                  </a:lnTo>
                  <a:lnTo>
                    <a:pt x="68909" y="55622"/>
                  </a:lnTo>
                  <a:lnTo>
                    <a:pt x="69141" y="55260"/>
                  </a:lnTo>
                  <a:lnTo>
                    <a:pt x="69358" y="54869"/>
                  </a:lnTo>
                  <a:lnTo>
                    <a:pt x="69822" y="54000"/>
                  </a:lnTo>
                  <a:lnTo>
                    <a:pt x="70256" y="53130"/>
                  </a:lnTo>
                  <a:lnTo>
                    <a:pt x="70662" y="52246"/>
                  </a:lnTo>
                  <a:lnTo>
                    <a:pt x="71039" y="51348"/>
                  </a:lnTo>
                  <a:lnTo>
                    <a:pt x="71386" y="50435"/>
                  </a:lnTo>
                  <a:lnTo>
                    <a:pt x="71691" y="49523"/>
                  </a:lnTo>
                  <a:lnTo>
                    <a:pt x="71981" y="48595"/>
                  </a:lnTo>
                  <a:lnTo>
                    <a:pt x="72241" y="47668"/>
                  </a:lnTo>
                  <a:lnTo>
                    <a:pt x="72473" y="46726"/>
                  </a:lnTo>
                  <a:lnTo>
                    <a:pt x="72676" y="45770"/>
                  </a:lnTo>
                  <a:lnTo>
                    <a:pt x="72864" y="44814"/>
                  </a:lnTo>
                  <a:lnTo>
                    <a:pt x="73009" y="43857"/>
                  </a:lnTo>
                  <a:lnTo>
                    <a:pt x="73125" y="42887"/>
                  </a:lnTo>
                  <a:lnTo>
                    <a:pt x="73227" y="41916"/>
                  </a:lnTo>
                  <a:lnTo>
                    <a:pt x="73299" y="40945"/>
                  </a:lnTo>
                  <a:lnTo>
                    <a:pt x="73328" y="39975"/>
                  </a:lnTo>
                  <a:lnTo>
                    <a:pt x="73342" y="38989"/>
                  </a:lnTo>
                  <a:lnTo>
                    <a:pt x="73342" y="38004"/>
                  </a:lnTo>
                  <a:lnTo>
                    <a:pt x="73299" y="37019"/>
                  </a:lnTo>
                  <a:lnTo>
                    <a:pt x="73241" y="36034"/>
                  </a:lnTo>
                  <a:lnTo>
                    <a:pt x="73154" y="35063"/>
                  </a:lnTo>
                  <a:lnTo>
                    <a:pt x="73038" y="34078"/>
                  </a:lnTo>
                  <a:lnTo>
                    <a:pt x="72908" y="33092"/>
                  </a:lnTo>
                  <a:lnTo>
                    <a:pt x="72748" y="32122"/>
                  </a:lnTo>
                  <a:lnTo>
                    <a:pt x="72560" y="31136"/>
                  </a:lnTo>
                  <a:lnTo>
                    <a:pt x="72343" y="30166"/>
                  </a:lnTo>
                  <a:lnTo>
                    <a:pt x="72111" y="29195"/>
                  </a:lnTo>
                  <a:lnTo>
                    <a:pt x="71850" y="28239"/>
                  </a:lnTo>
                  <a:lnTo>
                    <a:pt x="71575" y="27282"/>
                  </a:lnTo>
                  <a:lnTo>
                    <a:pt x="71256" y="26326"/>
                  </a:lnTo>
                  <a:lnTo>
                    <a:pt x="70937" y="25384"/>
                  </a:lnTo>
                  <a:lnTo>
                    <a:pt x="70590" y="24443"/>
                  </a:lnTo>
                  <a:lnTo>
                    <a:pt x="70213" y="23515"/>
                  </a:lnTo>
                  <a:lnTo>
                    <a:pt x="69807" y="22588"/>
                  </a:lnTo>
                  <a:lnTo>
                    <a:pt x="69387" y="21675"/>
                  </a:lnTo>
                  <a:lnTo>
                    <a:pt x="68952" y="20777"/>
                  </a:lnTo>
                  <a:lnTo>
                    <a:pt x="68489" y="19879"/>
                  </a:lnTo>
                  <a:lnTo>
                    <a:pt x="68011" y="18995"/>
                  </a:lnTo>
                  <a:lnTo>
                    <a:pt x="67504" y="18126"/>
                  </a:lnTo>
                  <a:lnTo>
                    <a:pt x="66967" y="17271"/>
                  </a:lnTo>
                  <a:lnTo>
                    <a:pt x="66431" y="16430"/>
                  </a:lnTo>
                  <a:lnTo>
                    <a:pt x="65852" y="15605"/>
                  </a:lnTo>
                  <a:lnTo>
                    <a:pt x="65272" y="14793"/>
                  </a:lnTo>
                  <a:lnTo>
                    <a:pt x="64664" y="13996"/>
                  </a:lnTo>
                  <a:lnTo>
                    <a:pt x="64026" y="13214"/>
                  </a:lnTo>
                  <a:lnTo>
                    <a:pt x="63374" y="12446"/>
                  </a:lnTo>
                  <a:lnTo>
                    <a:pt x="62708" y="11693"/>
                  </a:lnTo>
                  <a:lnTo>
                    <a:pt x="62027" y="10954"/>
                  </a:lnTo>
                  <a:lnTo>
                    <a:pt x="61317" y="10244"/>
                  </a:lnTo>
                  <a:lnTo>
                    <a:pt x="60592" y="9548"/>
                  </a:lnTo>
                  <a:lnTo>
                    <a:pt x="59853" y="8882"/>
                  </a:lnTo>
                  <a:lnTo>
                    <a:pt x="59086" y="8230"/>
                  </a:lnTo>
                  <a:lnTo>
                    <a:pt x="58303" y="7592"/>
                  </a:lnTo>
                  <a:lnTo>
                    <a:pt x="57506" y="6984"/>
                  </a:lnTo>
                  <a:lnTo>
                    <a:pt x="56680" y="6390"/>
                  </a:lnTo>
                  <a:lnTo>
                    <a:pt x="55855" y="5825"/>
                  </a:lnTo>
                  <a:lnTo>
                    <a:pt x="55000" y="5289"/>
                  </a:lnTo>
                  <a:lnTo>
                    <a:pt x="54130" y="4767"/>
                  </a:lnTo>
                  <a:lnTo>
                    <a:pt x="53247" y="4274"/>
                  </a:lnTo>
                  <a:lnTo>
                    <a:pt x="52348" y="3811"/>
                  </a:lnTo>
                  <a:lnTo>
                    <a:pt x="51421" y="3362"/>
                  </a:lnTo>
                  <a:lnTo>
                    <a:pt x="50494" y="2956"/>
                  </a:lnTo>
                  <a:lnTo>
                    <a:pt x="49538" y="2565"/>
                  </a:lnTo>
                  <a:lnTo>
                    <a:pt x="48581" y="2202"/>
                  </a:lnTo>
                  <a:lnTo>
                    <a:pt x="47596" y="1884"/>
                  </a:lnTo>
                  <a:lnTo>
                    <a:pt x="46640" y="1579"/>
                  </a:lnTo>
                  <a:lnTo>
                    <a:pt x="45669" y="1304"/>
                  </a:lnTo>
                  <a:lnTo>
                    <a:pt x="44727" y="1058"/>
                  </a:lnTo>
                  <a:lnTo>
                    <a:pt x="43771" y="841"/>
                  </a:lnTo>
                  <a:lnTo>
                    <a:pt x="42829" y="652"/>
                  </a:lnTo>
                  <a:lnTo>
                    <a:pt x="41888" y="478"/>
                  </a:lnTo>
                  <a:lnTo>
                    <a:pt x="40960" y="333"/>
                  </a:lnTo>
                  <a:lnTo>
                    <a:pt x="40033" y="218"/>
                  </a:lnTo>
                  <a:lnTo>
                    <a:pt x="39120" y="131"/>
                  </a:lnTo>
                  <a:lnTo>
                    <a:pt x="38207" y="58"/>
                  </a:lnTo>
                  <a:lnTo>
                    <a:pt x="37309" y="15"/>
                  </a:lnTo>
                  <a:lnTo>
                    <a:pt x="36411" y="0"/>
                  </a:lnTo>
                  <a:close/>
                </a:path>
              </a:pathLst>
            </a:custGeom>
            <a:solidFill>
              <a:srgbClr val="ED7341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1834;p37">
              <a:extLst>
                <a:ext uri="{FF2B5EF4-FFF2-40B4-BE49-F238E27FC236}">
                  <a16:creationId xmlns:a16="http://schemas.microsoft.com/office/drawing/2014/main" id="{B5DE037C-3081-AE18-EA14-8FE970E045E2}"/>
                </a:ext>
              </a:extLst>
            </p:cNvPr>
            <p:cNvSpPr/>
            <p:nvPr/>
          </p:nvSpPr>
          <p:spPr>
            <a:xfrm>
              <a:off x="5542300" y="2362875"/>
              <a:ext cx="5800" cy="9800"/>
            </a:xfrm>
            <a:custGeom>
              <a:avLst/>
              <a:gdLst/>
              <a:ahLst/>
              <a:cxnLst/>
              <a:rect l="l" t="t" r="r" b="b"/>
              <a:pathLst>
                <a:path w="232" h="392" extrusionOk="0">
                  <a:moveTo>
                    <a:pt x="203" y="1"/>
                  </a:moveTo>
                  <a:lnTo>
                    <a:pt x="188" y="15"/>
                  </a:lnTo>
                  <a:lnTo>
                    <a:pt x="15" y="319"/>
                  </a:lnTo>
                  <a:lnTo>
                    <a:pt x="0" y="348"/>
                  </a:lnTo>
                  <a:lnTo>
                    <a:pt x="0" y="363"/>
                  </a:lnTo>
                  <a:lnTo>
                    <a:pt x="29" y="392"/>
                  </a:lnTo>
                  <a:lnTo>
                    <a:pt x="73" y="392"/>
                  </a:lnTo>
                  <a:lnTo>
                    <a:pt x="87" y="377"/>
                  </a:lnTo>
                  <a:lnTo>
                    <a:pt x="232" y="44"/>
                  </a:lnTo>
                  <a:lnTo>
                    <a:pt x="232" y="15"/>
                  </a:lnTo>
                  <a:lnTo>
                    <a:pt x="217" y="1"/>
                  </a:lnTo>
                  <a:close/>
                </a:path>
              </a:pathLst>
            </a:custGeom>
            <a:solidFill>
              <a:srgbClr val="FA837C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1835;p37">
              <a:extLst>
                <a:ext uri="{FF2B5EF4-FFF2-40B4-BE49-F238E27FC236}">
                  <a16:creationId xmlns:a16="http://schemas.microsoft.com/office/drawing/2014/main" id="{015FCAEA-6184-D9F0-9BE2-1B6D856C7CA1}"/>
                </a:ext>
              </a:extLst>
            </p:cNvPr>
            <p:cNvSpPr/>
            <p:nvPr/>
          </p:nvSpPr>
          <p:spPr>
            <a:xfrm>
              <a:off x="5100025" y="2503775"/>
              <a:ext cx="77550" cy="80450"/>
            </a:xfrm>
            <a:custGeom>
              <a:avLst/>
              <a:gdLst/>
              <a:ahLst/>
              <a:cxnLst/>
              <a:rect l="l" t="t" r="r" b="b"/>
              <a:pathLst>
                <a:path w="3102" h="3218" extrusionOk="0">
                  <a:moveTo>
                    <a:pt x="1362" y="1"/>
                  </a:moveTo>
                  <a:lnTo>
                    <a:pt x="1189" y="30"/>
                  </a:lnTo>
                  <a:lnTo>
                    <a:pt x="1029" y="73"/>
                  </a:lnTo>
                  <a:lnTo>
                    <a:pt x="870" y="131"/>
                  </a:lnTo>
                  <a:lnTo>
                    <a:pt x="725" y="204"/>
                  </a:lnTo>
                  <a:lnTo>
                    <a:pt x="609" y="291"/>
                  </a:lnTo>
                  <a:lnTo>
                    <a:pt x="493" y="392"/>
                  </a:lnTo>
                  <a:lnTo>
                    <a:pt x="392" y="493"/>
                  </a:lnTo>
                  <a:lnTo>
                    <a:pt x="290" y="624"/>
                  </a:lnTo>
                  <a:lnTo>
                    <a:pt x="218" y="740"/>
                  </a:lnTo>
                  <a:lnTo>
                    <a:pt x="145" y="870"/>
                  </a:lnTo>
                  <a:lnTo>
                    <a:pt x="87" y="1015"/>
                  </a:lnTo>
                  <a:lnTo>
                    <a:pt x="44" y="1160"/>
                  </a:lnTo>
                  <a:lnTo>
                    <a:pt x="15" y="1305"/>
                  </a:lnTo>
                  <a:lnTo>
                    <a:pt x="0" y="1450"/>
                  </a:lnTo>
                  <a:lnTo>
                    <a:pt x="0" y="1609"/>
                  </a:lnTo>
                  <a:lnTo>
                    <a:pt x="0" y="1754"/>
                  </a:lnTo>
                  <a:lnTo>
                    <a:pt x="15" y="1899"/>
                  </a:lnTo>
                  <a:lnTo>
                    <a:pt x="44" y="2058"/>
                  </a:lnTo>
                  <a:lnTo>
                    <a:pt x="87" y="2189"/>
                  </a:lnTo>
                  <a:lnTo>
                    <a:pt x="145" y="2333"/>
                  </a:lnTo>
                  <a:lnTo>
                    <a:pt x="218" y="2464"/>
                  </a:lnTo>
                  <a:lnTo>
                    <a:pt x="290" y="2594"/>
                  </a:lnTo>
                  <a:lnTo>
                    <a:pt x="392" y="2710"/>
                  </a:lnTo>
                  <a:lnTo>
                    <a:pt x="493" y="2812"/>
                  </a:lnTo>
                  <a:lnTo>
                    <a:pt x="609" y="2913"/>
                  </a:lnTo>
                  <a:lnTo>
                    <a:pt x="725" y="3000"/>
                  </a:lnTo>
                  <a:lnTo>
                    <a:pt x="870" y="3072"/>
                  </a:lnTo>
                  <a:lnTo>
                    <a:pt x="1029" y="3130"/>
                  </a:lnTo>
                  <a:lnTo>
                    <a:pt x="1189" y="3174"/>
                  </a:lnTo>
                  <a:lnTo>
                    <a:pt x="1362" y="3203"/>
                  </a:lnTo>
                  <a:lnTo>
                    <a:pt x="1551" y="3217"/>
                  </a:lnTo>
                  <a:lnTo>
                    <a:pt x="1739" y="3203"/>
                  </a:lnTo>
                  <a:lnTo>
                    <a:pt x="1913" y="3174"/>
                  </a:lnTo>
                  <a:lnTo>
                    <a:pt x="2087" y="3130"/>
                  </a:lnTo>
                  <a:lnTo>
                    <a:pt x="2232" y="3072"/>
                  </a:lnTo>
                  <a:lnTo>
                    <a:pt x="2377" y="3000"/>
                  </a:lnTo>
                  <a:lnTo>
                    <a:pt x="2493" y="2913"/>
                  </a:lnTo>
                  <a:lnTo>
                    <a:pt x="2608" y="2812"/>
                  </a:lnTo>
                  <a:lnTo>
                    <a:pt x="2724" y="2710"/>
                  </a:lnTo>
                  <a:lnTo>
                    <a:pt x="2811" y="2594"/>
                  </a:lnTo>
                  <a:lnTo>
                    <a:pt x="2884" y="2464"/>
                  </a:lnTo>
                  <a:lnTo>
                    <a:pt x="2956" y="2333"/>
                  </a:lnTo>
                  <a:lnTo>
                    <a:pt x="3014" y="2189"/>
                  </a:lnTo>
                  <a:lnTo>
                    <a:pt x="3058" y="2058"/>
                  </a:lnTo>
                  <a:lnTo>
                    <a:pt x="3087" y="1899"/>
                  </a:lnTo>
                  <a:lnTo>
                    <a:pt x="3101" y="1754"/>
                  </a:lnTo>
                  <a:lnTo>
                    <a:pt x="3101" y="1609"/>
                  </a:lnTo>
                  <a:lnTo>
                    <a:pt x="3101" y="1450"/>
                  </a:lnTo>
                  <a:lnTo>
                    <a:pt x="3087" y="1305"/>
                  </a:lnTo>
                  <a:lnTo>
                    <a:pt x="3058" y="1160"/>
                  </a:lnTo>
                  <a:lnTo>
                    <a:pt x="3014" y="1015"/>
                  </a:lnTo>
                  <a:lnTo>
                    <a:pt x="2956" y="870"/>
                  </a:lnTo>
                  <a:lnTo>
                    <a:pt x="2884" y="740"/>
                  </a:lnTo>
                  <a:lnTo>
                    <a:pt x="2811" y="624"/>
                  </a:lnTo>
                  <a:lnTo>
                    <a:pt x="2724" y="493"/>
                  </a:lnTo>
                  <a:lnTo>
                    <a:pt x="2608" y="392"/>
                  </a:lnTo>
                  <a:lnTo>
                    <a:pt x="2493" y="291"/>
                  </a:lnTo>
                  <a:lnTo>
                    <a:pt x="2377" y="204"/>
                  </a:lnTo>
                  <a:lnTo>
                    <a:pt x="2232" y="131"/>
                  </a:lnTo>
                  <a:lnTo>
                    <a:pt x="2087" y="73"/>
                  </a:lnTo>
                  <a:lnTo>
                    <a:pt x="1913" y="30"/>
                  </a:lnTo>
                  <a:lnTo>
                    <a:pt x="1739" y="1"/>
                  </a:lnTo>
                  <a:close/>
                </a:path>
              </a:pathLst>
            </a:custGeom>
            <a:solidFill>
              <a:srgbClr val="5492C4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1836;p37">
              <a:extLst>
                <a:ext uri="{FF2B5EF4-FFF2-40B4-BE49-F238E27FC236}">
                  <a16:creationId xmlns:a16="http://schemas.microsoft.com/office/drawing/2014/main" id="{BEB342E6-A46B-1EF9-23B9-AE1A222ECF6C}"/>
                </a:ext>
              </a:extLst>
            </p:cNvPr>
            <p:cNvSpPr/>
            <p:nvPr/>
          </p:nvSpPr>
          <p:spPr>
            <a:xfrm>
              <a:off x="5035900" y="2828325"/>
              <a:ext cx="77550" cy="80450"/>
            </a:xfrm>
            <a:custGeom>
              <a:avLst/>
              <a:gdLst/>
              <a:ahLst/>
              <a:cxnLst/>
              <a:rect l="l" t="t" r="r" b="b"/>
              <a:pathLst>
                <a:path w="3102" h="3218" extrusionOk="0">
                  <a:moveTo>
                    <a:pt x="1363" y="1"/>
                  </a:moveTo>
                  <a:lnTo>
                    <a:pt x="1189" y="30"/>
                  </a:lnTo>
                  <a:lnTo>
                    <a:pt x="1030" y="73"/>
                  </a:lnTo>
                  <a:lnTo>
                    <a:pt x="870" y="131"/>
                  </a:lnTo>
                  <a:lnTo>
                    <a:pt x="725" y="204"/>
                  </a:lnTo>
                  <a:lnTo>
                    <a:pt x="609" y="290"/>
                  </a:lnTo>
                  <a:lnTo>
                    <a:pt x="494" y="392"/>
                  </a:lnTo>
                  <a:lnTo>
                    <a:pt x="392" y="493"/>
                  </a:lnTo>
                  <a:lnTo>
                    <a:pt x="291" y="624"/>
                  </a:lnTo>
                  <a:lnTo>
                    <a:pt x="218" y="740"/>
                  </a:lnTo>
                  <a:lnTo>
                    <a:pt x="146" y="870"/>
                  </a:lnTo>
                  <a:lnTo>
                    <a:pt x="88" y="1015"/>
                  </a:lnTo>
                  <a:lnTo>
                    <a:pt x="44" y="1160"/>
                  </a:lnTo>
                  <a:lnTo>
                    <a:pt x="15" y="1305"/>
                  </a:lnTo>
                  <a:lnTo>
                    <a:pt x="1" y="1450"/>
                  </a:lnTo>
                  <a:lnTo>
                    <a:pt x="1" y="1609"/>
                  </a:lnTo>
                  <a:lnTo>
                    <a:pt x="1" y="1754"/>
                  </a:lnTo>
                  <a:lnTo>
                    <a:pt x="15" y="1899"/>
                  </a:lnTo>
                  <a:lnTo>
                    <a:pt x="44" y="2058"/>
                  </a:lnTo>
                  <a:lnTo>
                    <a:pt x="88" y="2203"/>
                  </a:lnTo>
                  <a:lnTo>
                    <a:pt x="146" y="2333"/>
                  </a:lnTo>
                  <a:lnTo>
                    <a:pt x="218" y="2464"/>
                  </a:lnTo>
                  <a:lnTo>
                    <a:pt x="291" y="2594"/>
                  </a:lnTo>
                  <a:lnTo>
                    <a:pt x="392" y="2710"/>
                  </a:lnTo>
                  <a:lnTo>
                    <a:pt x="494" y="2826"/>
                  </a:lnTo>
                  <a:lnTo>
                    <a:pt x="609" y="2913"/>
                  </a:lnTo>
                  <a:lnTo>
                    <a:pt x="725" y="3000"/>
                  </a:lnTo>
                  <a:lnTo>
                    <a:pt x="870" y="3072"/>
                  </a:lnTo>
                  <a:lnTo>
                    <a:pt x="1030" y="3130"/>
                  </a:lnTo>
                  <a:lnTo>
                    <a:pt x="1189" y="3174"/>
                  </a:lnTo>
                  <a:lnTo>
                    <a:pt x="1363" y="3203"/>
                  </a:lnTo>
                  <a:lnTo>
                    <a:pt x="1551" y="3217"/>
                  </a:lnTo>
                  <a:lnTo>
                    <a:pt x="1740" y="3203"/>
                  </a:lnTo>
                  <a:lnTo>
                    <a:pt x="1913" y="3174"/>
                  </a:lnTo>
                  <a:lnTo>
                    <a:pt x="2087" y="3130"/>
                  </a:lnTo>
                  <a:lnTo>
                    <a:pt x="2232" y="3072"/>
                  </a:lnTo>
                  <a:lnTo>
                    <a:pt x="2377" y="3000"/>
                  </a:lnTo>
                  <a:lnTo>
                    <a:pt x="2493" y="2913"/>
                  </a:lnTo>
                  <a:lnTo>
                    <a:pt x="2609" y="2826"/>
                  </a:lnTo>
                  <a:lnTo>
                    <a:pt x="2725" y="2710"/>
                  </a:lnTo>
                  <a:lnTo>
                    <a:pt x="2812" y="2594"/>
                  </a:lnTo>
                  <a:lnTo>
                    <a:pt x="2884" y="2464"/>
                  </a:lnTo>
                  <a:lnTo>
                    <a:pt x="2957" y="2333"/>
                  </a:lnTo>
                  <a:lnTo>
                    <a:pt x="3015" y="2203"/>
                  </a:lnTo>
                  <a:lnTo>
                    <a:pt x="3058" y="2058"/>
                  </a:lnTo>
                  <a:lnTo>
                    <a:pt x="3087" y="1899"/>
                  </a:lnTo>
                  <a:lnTo>
                    <a:pt x="3102" y="1754"/>
                  </a:lnTo>
                  <a:lnTo>
                    <a:pt x="3102" y="1609"/>
                  </a:lnTo>
                  <a:lnTo>
                    <a:pt x="3102" y="1450"/>
                  </a:lnTo>
                  <a:lnTo>
                    <a:pt x="3087" y="1305"/>
                  </a:lnTo>
                  <a:lnTo>
                    <a:pt x="3058" y="1160"/>
                  </a:lnTo>
                  <a:lnTo>
                    <a:pt x="3015" y="1015"/>
                  </a:lnTo>
                  <a:lnTo>
                    <a:pt x="2957" y="870"/>
                  </a:lnTo>
                  <a:lnTo>
                    <a:pt x="2884" y="740"/>
                  </a:lnTo>
                  <a:lnTo>
                    <a:pt x="2812" y="624"/>
                  </a:lnTo>
                  <a:lnTo>
                    <a:pt x="2725" y="493"/>
                  </a:lnTo>
                  <a:lnTo>
                    <a:pt x="2609" y="392"/>
                  </a:lnTo>
                  <a:lnTo>
                    <a:pt x="2493" y="290"/>
                  </a:lnTo>
                  <a:lnTo>
                    <a:pt x="2377" y="204"/>
                  </a:lnTo>
                  <a:lnTo>
                    <a:pt x="2232" y="131"/>
                  </a:lnTo>
                  <a:lnTo>
                    <a:pt x="2087" y="73"/>
                  </a:lnTo>
                  <a:lnTo>
                    <a:pt x="1913" y="30"/>
                  </a:lnTo>
                  <a:lnTo>
                    <a:pt x="1740" y="1"/>
                  </a:lnTo>
                  <a:close/>
                </a:path>
              </a:pathLst>
            </a:custGeom>
            <a:solidFill>
              <a:srgbClr val="5492C4"/>
            </a:solidFill>
            <a:ln>
              <a:noFill/>
            </a:ln>
          </p:spPr>
          <p:txBody>
            <a:bodyPr spcFirstLastPara="1" wrap="square" lIns="137138" tIns="137138" rIns="137138" bIns="137138" anchor="ctr" anchorCtr="0">
              <a:noAutofit/>
            </a:bodyPr>
            <a:lstStyle/>
            <a:p>
              <a:pPr defTabSz="1371566">
                <a:buClr>
                  <a:srgbClr val="000000"/>
                </a:buClr>
                <a:defRPr/>
              </a:pPr>
              <a:endParaRPr sz="21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135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A68D8-46CC-9D71-8F48-386C4419C0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07;p22">
            <a:extLst>
              <a:ext uri="{FF2B5EF4-FFF2-40B4-BE49-F238E27FC236}">
                <a16:creationId xmlns:a16="http://schemas.microsoft.com/office/drawing/2014/main" id="{65C35075-59A4-48B2-C703-4B3ACDD5F0EA}"/>
              </a:ext>
            </a:extLst>
          </p:cNvPr>
          <p:cNvGrpSpPr/>
          <p:nvPr/>
        </p:nvGrpSpPr>
        <p:grpSpPr>
          <a:xfrm>
            <a:off x="85145" y="5311245"/>
            <a:ext cx="15844863" cy="3233008"/>
            <a:chOff x="-1817532" y="3164160"/>
            <a:chExt cx="5921614" cy="1175905"/>
          </a:xfrm>
        </p:grpSpPr>
        <p:sp>
          <p:nvSpPr>
            <p:cNvPr id="12" name="Google Shape;1008;p22">
              <a:extLst>
                <a:ext uri="{FF2B5EF4-FFF2-40B4-BE49-F238E27FC236}">
                  <a16:creationId xmlns:a16="http://schemas.microsoft.com/office/drawing/2014/main" id="{428E722A-CEA9-14B4-C331-69515275A99B}"/>
                </a:ext>
              </a:extLst>
            </p:cNvPr>
            <p:cNvSpPr/>
            <p:nvPr/>
          </p:nvSpPr>
          <p:spPr>
            <a:xfrm>
              <a:off x="571261" y="3502232"/>
              <a:ext cx="3532821" cy="534663"/>
            </a:xfrm>
            <a:prstGeom prst="roundRect">
              <a:avLst>
                <a:gd name="adj" fmla="val 24671"/>
              </a:avLst>
            </a:prstGeom>
            <a:solidFill>
              <a:schemeClr val="accent4">
                <a:lumMod val="10000"/>
                <a:lumOff val="90000"/>
              </a:schemeClr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r>
                <a:rPr lang="en-US" sz="3600" dirty="0" err="1">
                  <a:latin typeface="#9Slide03 Ample" panose="02000000000000000000" pitchFamily="2" charset="0"/>
                </a:rPr>
                <a:t>Quảng</a:t>
              </a:r>
              <a:r>
                <a:rPr lang="en-US" sz="3600" dirty="0">
                  <a:latin typeface="#9Slide03 Ample" panose="02000000000000000000" pitchFamily="2" charset="0"/>
                </a:rPr>
                <a:t> </a:t>
              </a:r>
              <a:r>
                <a:rPr lang="en-US" sz="3600" dirty="0">
                  <a:solidFill>
                    <a:srgbClr val="FF0000"/>
                  </a:solidFill>
                  <a:latin typeface="#9Slide03 Ample" panose="02000000000000000000" pitchFamily="2" charset="0"/>
                </a:rPr>
                <a:t>tr</a:t>
              </a:r>
              <a:r>
                <a:rPr lang="vi-VN" sz="3600" dirty="0">
                  <a:solidFill>
                    <a:srgbClr val="FF0000"/>
                  </a:solidFill>
                  <a:latin typeface="#9Slide03 Ample" panose="02000000000000000000" pitchFamily="2" charset="0"/>
                </a:rPr>
                <a:t>ường</a:t>
              </a:r>
              <a:r>
                <a:rPr lang="en-US" sz="3600" dirty="0">
                  <a:latin typeface="#9Slide03 Ample" panose="02000000000000000000" pitchFamily="2" charset="0"/>
                </a:rPr>
                <a:t>,</a:t>
              </a:r>
              <a:r>
                <a:rPr lang="en-US" sz="3600" dirty="0" err="1">
                  <a:latin typeface="#9Slide03 Ample" panose="02000000000000000000" pitchFamily="2" charset="0"/>
                </a:rPr>
                <a:t>công</a:t>
              </a:r>
              <a:r>
                <a:rPr lang="en-US" sz="3600" dirty="0">
                  <a:latin typeface="#9Slide03 Ample" panose="02000000000000000000" pitchFamily="2" charset="0"/>
                </a:rPr>
                <a:t> </a:t>
              </a:r>
              <a:r>
                <a:rPr lang="en-US" sz="3600" dirty="0">
                  <a:solidFill>
                    <a:srgbClr val="FF0000"/>
                  </a:solidFill>
                  <a:latin typeface="#9Slide03 Ample" panose="02000000000000000000" pitchFamily="2" charset="0"/>
                </a:rPr>
                <a:t>tr</a:t>
              </a:r>
              <a:r>
                <a:rPr lang="vi-VN" sz="3600" dirty="0">
                  <a:solidFill>
                    <a:srgbClr val="FF0000"/>
                  </a:solidFill>
                  <a:latin typeface="#9Slide03 Ample" panose="02000000000000000000" pitchFamily="2" charset="0"/>
                </a:rPr>
                <a:t>ường</a:t>
              </a:r>
              <a:r>
                <a:rPr lang="en-US" sz="3600" dirty="0">
                  <a:latin typeface="#9Slide03 Ample" panose="02000000000000000000" pitchFamily="2" charset="0"/>
                </a:rPr>
                <a:t>,</a:t>
              </a:r>
              <a:r>
                <a:rPr lang="en-US" sz="3600" dirty="0">
                  <a:solidFill>
                    <a:srgbClr val="FF0000"/>
                  </a:solidFill>
                  <a:latin typeface="#9Slide03 Ample" panose="02000000000000000000" pitchFamily="2" charset="0"/>
                </a:rPr>
                <a:t>tr</a:t>
              </a:r>
              <a:r>
                <a:rPr lang="vi-VN" sz="3600" dirty="0">
                  <a:solidFill>
                    <a:srgbClr val="FF0000"/>
                  </a:solidFill>
                  <a:latin typeface="#9Slide03 Ample" panose="02000000000000000000" pitchFamily="2" charset="0"/>
                </a:rPr>
                <a:t>ường</a:t>
              </a:r>
              <a:r>
                <a:rPr lang="en-US" sz="3600" dirty="0">
                  <a:solidFill>
                    <a:srgbClr val="FF0000"/>
                  </a:solidFill>
                  <a:latin typeface="#9Slide03 Ample" panose="02000000000000000000" pitchFamily="2" charset="0"/>
                </a:rPr>
                <a:t> </a:t>
              </a:r>
              <a:r>
                <a:rPr lang="en-US" sz="3600" dirty="0" err="1">
                  <a:latin typeface="#9Slide03 Ample" panose="02000000000000000000" pitchFamily="2" charset="0"/>
                </a:rPr>
                <a:t>học</a:t>
              </a:r>
              <a:endParaRPr sz="3600" dirty="0">
                <a:latin typeface="#9Slide03 Ample" panose="02000000000000000000" pitchFamily="2" charset="0"/>
              </a:endParaRPr>
            </a:p>
          </p:txBody>
        </p:sp>
        <p:sp>
          <p:nvSpPr>
            <p:cNvPr id="14" name="Google Shape;1010;p22">
              <a:extLst>
                <a:ext uri="{FF2B5EF4-FFF2-40B4-BE49-F238E27FC236}">
                  <a16:creationId xmlns:a16="http://schemas.microsoft.com/office/drawing/2014/main" id="{358C9CEA-03C3-F8C7-B7A0-CC66D25A093F}"/>
                </a:ext>
              </a:extLst>
            </p:cNvPr>
            <p:cNvSpPr/>
            <p:nvPr/>
          </p:nvSpPr>
          <p:spPr>
            <a:xfrm>
              <a:off x="-1817532" y="3164160"/>
              <a:ext cx="2050403" cy="1175905"/>
            </a:xfrm>
            <a:custGeom>
              <a:avLst/>
              <a:gdLst/>
              <a:ahLst/>
              <a:cxnLst/>
              <a:rect l="l" t="t" r="r" b="b"/>
              <a:pathLst>
                <a:path w="13653" h="13652" extrusionOk="0">
                  <a:moveTo>
                    <a:pt x="6826" y="0"/>
                  </a:moveTo>
                  <a:cubicBezTo>
                    <a:pt x="5016" y="0"/>
                    <a:pt x="3280" y="719"/>
                    <a:pt x="2000" y="1999"/>
                  </a:cubicBezTo>
                  <a:cubicBezTo>
                    <a:pt x="720" y="3280"/>
                    <a:pt x="0" y="5015"/>
                    <a:pt x="0" y="6826"/>
                  </a:cubicBezTo>
                  <a:cubicBezTo>
                    <a:pt x="0" y="8636"/>
                    <a:pt x="720" y="10372"/>
                    <a:pt x="2000" y="11652"/>
                  </a:cubicBezTo>
                  <a:cubicBezTo>
                    <a:pt x="3280" y="12932"/>
                    <a:pt x="5016" y="13652"/>
                    <a:pt x="6826" y="13652"/>
                  </a:cubicBezTo>
                  <a:cubicBezTo>
                    <a:pt x="8637" y="13652"/>
                    <a:pt x="10372" y="12932"/>
                    <a:pt x="11654" y="11652"/>
                  </a:cubicBezTo>
                  <a:cubicBezTo>
                    <a:pt x="12934" y="10372"/>
                    <a:pt x="13653" y="8636"/>
                    <a:pt x="13653" y="6826"/>
                  </a:cubicBezTo>
                  <a:cubicBezTo>
                    <a:pt x="13653" y="5015"/>
                    <a:pt x="12934" y="3280"/>
                    <a:pt x="11654" y="1999"/>
                  </a:cubicBezTo>
                  <a:cubicBezTo>
                    <a:pt x="10372" y="719"/>
                    <a:pt x="8637" y="0"/>
                    <a:pt x="6826" y="0"/>
                  </a:cubicBezTo>
                  <a:close/>
                </a:path>
              </a:pathLst>
            </a:custGeom>
            <a:solidFill>
              <a:schemeClr val="accent4">
                <a:lumMod val="10000"/>
                <a:lumOff val="90000"/>
              </a:schemeClr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r>
                <a:rPr lang="en-US" sz="4800" dirty="0">
                  <a:latin typeface="#9Slide03 Ample" panose="02000000000000000000" pitchFamily="2" charset="0"/>
                </a:rPr>
                <a:t> </a:t>
              </a:r>
              <a:r>
                <a:rPr lang="en-US" sz="3600" dirty="0">
                  <a:latin typeface="#9Slide03 Ample" panose="02000000000000000000" pitchFamily="2" charset="0"/>
                </a:rPr>
                <a:t>tr</a:t>
              </a:r>
              <a:r>
                <a:rPr lang="vi-VN" sz="3600" dirty="0">
                  <a:latin typeface="#9Slide03 Ample" panose="02000000000000000000" pitchFamily="2" charset="0"/>
                </a:rPr>
                <a:t>ường</a:t>
              </a:r>
              <a:endParaRPr lang="en-US" sz="3600" dirty="0">
                <a:latin typeface="#9Slide03 Ample" panose="02000000000000000000" pitchFamily="2" charset="0"/>
              </a:endParaRPr>
            </a:p>
            <a:p>
              <a:pPr algn="ctr"/>
              <a:r>
                <a:rPr lang="en-US" sz="3600" dirty="0">
                  <a:latin typeface="#9Slide03 Ample" panose="02000000000000000000" pitchFamily="2" charset="0"/>
                </a:rPr>
                <a:t> </a:t>
              </a:r>
              <a:r>
                <a:rPr lang="en-US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(1. </a:t>
              </a:r>
              <a:r>
                <a:rPr lang="en-US" sz="3600" i="1" dirty="0" err="1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Khoảng</a:t>
              </a:r>
              <a:r>
                <a:rPr lang="en-US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 </a:t>
              </a:r>
              <a:r>
                <a:rPr lang="en-US" sz="3600" i="1" dirty="0" err="1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đất</a:t>
              </a:r>
              <a:r>
                <a:rPr lang="en-US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 </a:t>
              </a:r>
              <a:r>
                <a:rPr lang="en-US" sz="3600" i="1" dirty="0" err="1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trống</a:t>
              </a:r>
              <a:r>
                <a:rPr lang="en-US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 </a:t>
              </a:r>
              <a:r>
                <a:rPr lang="en-US" sz="3600" i="1" dirty="0" err="1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rộng</a:t>
              </a:r>
              <a:r>
                <a:rPr lang="en-US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 </a:t>
              </a:r>
              <a:r>
                <a:rPr lang="en-US" sz="3600" i="1" dirty="0" err="1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rãi</a:t>
              </a:r>
              <a:endParaRPr lang="en-US" sz="36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#9Slide03 Ample" panose="02000000000000000000" pitchFamily="2" charset="0"/>
              </a:endParaRPr>
            </a:p>
            <a:p>
              <a:pPr algn="ctr"/>
              <a:r>
                <a:rPr lang="en-US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2.  N</a:t>
              </a:r>
              <a:r>
                <a:rPr lang="vi-VN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ơ</a:t>
              </a:r>
              <a:r>
                <a:rPr lang="en-US" sz="3600" i="1" dirty="0" err="1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i</a:t>
              </a:r>
              <a:r>
                <a:rPr lang="en-US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 </a:t>
              </a:r>
              <a:r>
                <a:rPr lang="en-US" sz="3600" i="1" dirty="0" err="1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tụ</a:t>
              </a:r>
              <a:r>
                <a:rPr lang="en-US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 </a:t>
              </a:r>
              <a:r>
                <a:rPr lang="en-US" sz="3600" i="1" dirty="0" err="1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họp</a:t>
              </a:r>
              <a:r>
                <a:rPr lang="en-US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 </a:t>
              </a:r>
              <a:r>
                <a:rPr lang="en-US" sz="3600" i="1" dirty="0" err="1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đông</a:t>
              </a:r>
              <a:r>
                <a:rPr lang="en-US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 ng</a:t>
              </a:r>
              <a:r>
                <a:rPr lang="vi-VN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ười</a:t>
              </a:r>
              <a:r>
                <a:rPr lang="en-US" sz="3600" i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#9Slide03 Ample" panose="02000000000000000000" pitchFamily="2" charset="0"/>
                </a:rPr>
                <a:t>)</a:t>
              </a:r>
              <a:endParaRPr sz="3600" i="1" dirty="0">
                <a:solidFill>
                  <a:schemeClr val="tx2">
                    <a:lumMod val="60000"/>
                    <a:lumOff val="40000"/>
                  </a:schemeClr>
                </a:solidFill>
                <a:latin typeface="#9Slide03 Ample" panose="02000000000000000000" pitchFamily="2" charset="0"/>
              </a:endParaRPr>
            </a:p>
          </p:txBody>
        </p:sp>
      </p:grpSp>
      <p:grpSp>
        <p:nvGrpSpPr>
          <p:cNvPr id="15" name="Google Shape;1016;p22">
            <a:extLst>
              <a:ext uri="{FF2B5EF4-FFF2-40B4-BE49-F238E27FC236}">
                <a16:creationId xmlns:a16="http://schemas.microsoft.com/office/drawing/2014/main" id="{D179C5EE-8AED-B81E-B5B7-BBD92D517A28}"/>
              </a:ext>
            </a:extLst>
          </p:cNvPr>
          <p:cNvGrpSpPr/>
          <p:nvPr/>
        </p:nvGrpSpPr>
        <p:grpSpPr>
          <a:xfrm>
            <a:off x="380999" y="392394"/>
            <a:ext cx="15396608" cy="2693707"/>
            <a:chOff x="-1976538" y="1117331"/>
            <a:chExt cx="5754090" cy="979751"/>
          </a:xfrm>
        </p:grpSpPr>
        <p:sp>
          <p:nvSpPr>
            <p:cNvPr id="16" name="Google Shape;1017;p22">
              <a:extLst>
                <a:ext uri="{FF2B5EF4-FFF2-40B4-BE49-F238E27FC236}">
                  <a16:creationId xmlns:a16="http://schemas.microsoft.com/office/drawing/2014/main" id="{007737C9-22F7-70B3-D79E-80A6EF29D23E}"/>
                </a:ext>
              </a:extLst>
            </p:cNvPr>
            <p:cNvSpPr/>
            <p:nvPr/>
          </p:nvSpPr>
          <p:spPr>
            <a:xfrm>
              <a:off x="301687" y="1312977"/>
              <a:ext cx="3475865" cy="418337"/>
            </a:xfrm>
            <a:prstGeom prst="roundRect">
              <a:avLst>
                <a:gd name="adj" fmla="val 24671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just" defTabSz="1371600">
                <a:spcAft>
                  <a:spcPts val="1200"/>
                </a:spcAft>
                <a:defRPr/>
              </a:pPr>
              <a:r>
                <a:rPr lang="vi-VN" sz="3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Lãng tử, tài tử, nữ tử, nam tử, sĩ tử, phần tử</a:t>
              </a:r>
              <a:endPara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Google Shape;1020;p22">
              <a:extLst>
                <a:ext uri="{FF2B5EF4-FFF2-40B4-BE49-F238E27FC236}">
                  <a16:creationId xmlns:a16="http://schemas.microsoft.com/office/drawing/2014/main" id="{8CF72B36-3C9E-5622-C031-79F5A7CA66BE}"/>
                </a:ext>
              </a:extLst>
            </p:cNvPr>
            <p:cNvSpPr/>
            <p:nvPr/>
          </p:nvSpPr>
          <p:spPr>
            <a:xfrm>
              <a:off x="-1976538" y="1117331"/>
              <a:ext cx="2050403" cy="979751"/>
            </a:xfrm>
            <a:custGeom>
              <a:avLst/>
              <a:gdLst/>
              <a:ahLst/>
              <a:cxnLst/>
              <a:rect l="l" t="t" r="r" b="b"/>
              <a:pathLst>
                <a:path w="13653" h="13652" extrusionOk="0">
                  <a:moveTo>
                    <a:pt x="6826" y="0"/>
                  </a:moveTo>
                  <a:cubicBezTo>
                    <a:pt x="5016" y="0"/>
                    <a:pt x="3280" y="719"/>
                    <a:pt x="2000" y="1999"/>
                  </a:cubicBezTo>
                  <a:cubicBezTo>
                    <a:pt x="720" y="3280"/>
                    <a:pt x="0" y="5015"/>
                    <a:pt x="0" y="6826"/>
                  </a:cubicBezTo>
                  <a:cubicBezTo>
                    <a:pt x="0" y="8636"/>
                    <a:pt x="720" y="10372"/>
                    <a:pt x="2000" y="11652"/>
                  </a:cubicBezTo>
                  <a:cubicBezTo>
                    <a:pt x="3280" y="12932"/>
                    <a:pt x="5016" y="13652"/>
                    <a:pt x="6826" y="13652"/>
                  </a:cubicBezTo>
                  <a:cubicBezTo>
                    <a:pt x="8637" y="13652"/>
                    <a:pt x="10372" y="12932"/>
                    <a:pt x="11654" y="11652"/>
                  </a:cubicBezTo>
                  <a:cubicBezTo>
                    <a:pt x="12934" y="10372"/>
                    <a:pt x="13653" y="8636"/>
                    <a:pt x="13653" y="6826"/>
                  </a:cubicBezTo>
                  <a:cubicBezTo>
                    <a:pt x="13653" y="5015"/>
                    <a:pt x="12934" y="3280"/>
                    <a:pt x="11654" y="1999"/>
                  </a:cubicBezTo>
                  <a:cubicBezTo>
                    <a:pt x="10372" y="719"/>
                    <a:pt x="8637" y="0"/>
                    <a:pt x="68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lang="en-US" sz="3600" dirty="0">
                <a:latin typeface="#9Slide03 Ample" panose="02000000000000000000" pitchFamily="2" charset="0"/>
              </a:endParaRPr>
            </a:p>
            <a:p>
              <a:pPr algn="ctr"/>
              <a:r>
                <a:rPr lang="en-US" sz="3600" dirty="0" err="1">
                  <a:latin typeface="#9Slide03 Ample" panose="02000000000000000000" pitchFamily="2" charset="0"/>
                </a:rPr>
                <a:t>tử</a:t>
              </a:r>
              <a:r>
                <a:rPr lang="en-US" sz="3600" dirty="0">
                  <a:latin typeface="#9Slide03 Ample" panose="02000000000000000000" pitchFamily="2" charset="0"/>
                </a:rPr>
                <a:t>  </a:t>
              </a:r>
            </a:p>
            <a:p>
              <a:pPr algn="ctr"/>
              <a:r>
                <a:rPr lang="vi-VN" sz="36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Một người nào đấy, thành phần cấu tạo nên một chỉnh thể nào đấy</a:t>
              </a:r>
              <a:endParaRPr 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/>
              <a:endParaRPr sz="4800" dirty="0">
                <a:latin typeface="#9Slide03 Ample" panose="02000000000000000000" pitchFamily="2" charset="0"/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F5C79D2-94D0-0950-BAD4-6EA4881950C2}"/>
                  </a:ext>
                </a:extLst>
              </p14:cNvPr>
              <p14:cNvContentPartPr/>
              <p14:nvPr/>
            </p14:nvContentPartPr>
            <p14:xfrm>
              <a:off x="11545823" y="2073955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507FA4F-89E2-9134-D15E-95E079D30B4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539703" y="2067835"/>
                <a:ext cx="12600" cy="12600"/>
              </a:xfrm>
              <a:prstGeom prst="rect">
                <a:avLst/>
              </a:prstGeom>
            </p:spPr>
          </p:pic>
        </mc:Fallback>
      </mc:AlternateContent>
      <p:grpSp>
        <p:nvGrpSpPr>
          <p:cNvPr id="3" name="Group 2">
            <a:extLst>
              <a:ext uri="{FF2B5EF4-FFF2-40B4-BE49-F238E27FC236}">
                <a16:creationId xmlns:a16="http://schemas.microsoft.com/office/drawing/2014/main" id="{02A4AC0D-2214-E3C7-90D4-2FD0E97CB954}"/>
              </a:ext>
            </a:extLst>
          </p:cNvPr>
          <p:cNvGrpSpPr/>
          <p:nvPr/>
        </p:nvGrpSpPr>
        <p:grpSpPr>
          <a:xfrm>
            <a:off x="4876799" y="8147657"/>
            <a:ext cx="13666590" cy="2039763"/>
            <a:chOff x="1268797" y="4042568"/>
            <a:chExt cx="8564122" cy="1180800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2EC03146-8FDF-274F-2CC2-21B50498BE5A}"/>
                </a:ext>
              </a:extLst>
            </p:cNvPr>
            <p:cNvSpPr/>
            <p:nvPr/>
          </p:nvSpPr>
          <p:spPr>
            <a:xfrm>
              <a:off x="1268797" y="4042568"/>
              <a:ext cx="8404083" cy="1180800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-6622584"/>
                <a:satOff val="26541"/>
                <a:lumOff val="5752"/>
                <a:alphaOff val="0"/>
              </a:schemeClr>
            </a:fillRef>
            <a:effectRef idx="0">
              <a:schemeClr val="accent5">
                <a:hueOff val="-6622584"/>
                <a:satOff val="26541"/>
                <a:lumOff val="575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ED77BF8-87F2-5F16-C9EB-7F0FDF71E787}"/>
                </a:ext>
              </a:extLst>
            </p:cNvPr>
            <p:cNvSpPr txBox="1"/>
            <p:nvPr/>
          </p:nvSpPr>
          <p:spPr>
            <a:xfrm>
              <a:off x="1544120" y="4157852"/>
              <a:ext cx="8288799" cy="106551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17654" tIns="0" rIns="317654" bIns="0" numCol="1" spcCol="1270" anchor="ctr" anchorCtr="0">
              <a:noAutofit/>
            </a:bodyPr>
            <a:lstStyle/>
            <a:p>
              <a:pPr marL="0" lvl="0" indent="0" algn="l" defTabSz="1778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3600" b="1" dirty="0" err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Sĩ,tr</a:t>
              </a:r>
              <a:r>
                <a:rPr lang="vi-VN" sz="36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ường</a:t>
              </a:r>
              <a:r>
                <a:rPr lang="en-US" sz="3600" b="1" dirty="0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yếu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tố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Hán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Việt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.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Nó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không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dùng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độc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lập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mà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là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yếu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tố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cấu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tạo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từ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ghép</a:t>
              </a:r>
              <a:r>
                <a:rPr lang="vi-VN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Hán Việt</a:t>
              </a:r>
              <a:r>
                <a:rPr lang="en-US" sz="3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endParaRPr lang="en-US" sz="3600" b="1" kern="12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Google Shape;1020;p22">
            <a:extLst>
              <a:ext uri="{FF2B5EF4-FFF2-40B4-BE49-F238E27FC236}">
                <a16:creationId xmlns:a16="http://schemas.microsoft.com/office/drawing/2014/main" id="{474660F7-503A-1308-B234-E711593795B0}"/>
              </a:ext>
            </a:extLst>
          </p:cNvPr>
          <p:cNvSpPr/>
          <p:nvPr/>
        </p:nvSpPr>
        <p:spPr>
          <a:xfrm>
            <a:off x="266701" y="3471674"/>
            <a:ext cx="5486402" cy="1469992"/>
          </a:xfrm>
          <a:custGeom>
            <a:avLst/>
            <a:gdLst/>
            <a:ahLst/>
            <a:cxnLst/>
            <a:rect l="l" t="t" r="r" b="b"/>
            <a:pathLst>
              <a:path w="13653" h="13652" extrusionOk="0">
                <a:moveTo>
                  <a:pt x="6826" y="0"/>
                </a:moveTo>
                <a:cubicBezTo>
                  <a:pt x="5016" y="0"/>
                  <a:pt x="3280" y="719"/>
                  <a:pt x="2000" y="1999"/>
                </a:cubicBezTo>
                <a:cubicBezTo>
                  <a:pt x="720" y="3280"/>
                  <a:pt x="0" y="5015"/>
                  <a:pt x="0" y="6826"/>
                </a:cubicBezTo>
                <a:cubicBezTo>
                  <a:pt x="0" y="8636"/>
                  <a:pt x="720" y="10372"/>
                  <a:pt x="2000" y="11652"/>
                </a:cubicBezTo>
                <a:cubicBezTo>
                  <a:pt x="3280" y="12932"/>
                  <a:pt x="5016" y="13652"/>
                  <a:pt x="6826" y="13652"/>
                </a:cubicBezTo>
                <a:cubicBezTo>
                  <a:pt x="8637" y="13652"/>
                  <a:pt x="10372" y="12932"/>
                  <a:pt x="11654" y="11652"/>
                </a:cubicBezTo>
                <a:cubicBezTo>
                  <a:pt x="12934" y="10372"/>
                  <a:pt x="13653" y="8636"/>
                  <a:pt x="13653" y="6826"/>
                </a:cubicBezTo>
                <a:cubicBezTo>
                  <a:pt x="13653" y="5015"/>
                  <a:pt x="12934" y="3280"/>
                  <a:pt x="11654" y="1999"/>
                </a:cubicBezTo>
                <a:cubicBezTo>
                  <a:pt x="10372" y="719"/>
                  <a:pt x="8637" y="0"/>
                  <a:pt x="6826" y="0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/>
            <a:endParaRPr lang="en-US" sz="3600" dirty="0">
              <a:latin typeface="#9Slide03 Ample" panose="02000000000000000000" pitchFamily="2" charset="0"/>
            </a:endParaRPr>
          </a:p>
          <a:p>
            <a:pPr algn="ctr"/>
            <a:r>
              <a:rPr lang="en-US" sz="3600" dirty="0" err="1">
                <a:latin typeface="#9Slide03 Ample" panose="02000000000000000000" pitchFamily="2" charset="0"/>
              </a:rPr>
              <a:t>tử</a:t>
            </a:r>
            <a:r>
              <a:rPr lang="en-US" sz="3600" dirty="0">
                <a:latin typeface="#9Slide03 Ample" panose="02000000000000000000" pitchFamily="2" charset="0"/>
              </a:rPr>
              <a:t>  </a:t>
            </a:r>
          </a:p>
          <a:p>
            <a:pPr algn="ctr"/>
            <a:r>
              <a:rPr lang="en-US" sz="3600" dirty="0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chết</a:t>
            </a:r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sz="4800" dirty="0">
              <a:latin typeface="#9Slide03 Ample" panose="02000000000000000000" pitchFamily="2" charset="0"/>
            </a:endParaRPr>
          </a:p>
        </p:txBody>
      </p:sp>
      <p:sp>
        <p:nvSpPr>
          <p:cNvPr id="7" name="Google Shape;1017;p22">
            <a:extLst>
              <a:ext uri="{FF2B5EF4-FFF2-40B4-BE49-F238E27FC236}">
                <a16:creationId xmlns:a16="http://schemas.microsoft.com/office/drawing/2014/main" id="{9101E6A1-D374-A8AF-8731-AB6674A9602C}"/>
              </a:ext>
            </a:extLst>
          </p:cNvPr>
          <p:cNvSpPr/>
          <p:nvPr/>
        </p:nvSpPr>
        <p:spPr>
          <a:xfrm>
            <a:off x="6629400" y="3729596"/>
            <a:ext cx="9300607" cy="1150167"/>
          </a:xfrm>
          <a:prstGeom prst="roundRect">
            <a:avLst>
              <a:gd name="adj" fmla="val 24671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just" defTabSz="1371600">
              <a:spcAft>
                <a:spcPts val="1200"/>
              </a:spcAft>
              <a:defRPr/>
            </a:pP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Tử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trận,tử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nạn,quyết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tử</a:t>
            </a:r>
            <a:r>
              <a:rPr lang="en-US" sz="3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…..</a:t>
            </a:r>
          </a:p>
        </p:txBody>
      </p:sp>
    </p:spTree>
    <p:extLst>
      <p:ext uri="{BB962C8B-B14F-4D97-AF65-F5344CB8AC3E}">
        <p14:creationId xmlns:p14="http://schemas.microsoft.com/office/powerpoint/2010/main" val="1445514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91A620F-019C-CCB4-EACB-064551A8B3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9291478"/>
              </p:ext>
            </p:extLst>
          </p:nvPr>
        </p:nvGraphicFramePr>
        <p:xfrm>
          <a:off x="163574" y="1290841"/>
          <a:ext cx="17910314" cy="86342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6940">
                  <a:extLst>
                    <a:ext uri="{9D8B030D-6E8A-4147-A177-3AD203B41FA5}">
                      <a16:colId xmlns:a16="http://schemas.microsoft.com/office/drawing/2014/main" val="1963229853"/>
                    </a:ext>
                  </a:extLst>
                </a:gridCol>
                <a:gridCol w="2052792">
                  <a:extLst>
                    <a:ext uri="{9D8B030D-6E8A-4147-A177-3AD203B41FA5}">
                      <a16:colId xmlns:a16="http://schemas.microsoft.com/office/drawing/2014/main" val="807740243"/>
                    </a:ext>
                  </a:extLst>
                </a:gridCol>
                <a:gridCol w="6838121">
                  <a:extLst>
                    <a:ext uri="{9D8B030D-6E8A-4147-A177-3AD203B41FA5}">
                      <a16:colId xmlns:a16="http://schemas.microsoft.com/office/drawing/2014/main" val="840140536"/>
                    </a:ext>
                  </a:extLst>
                </a:gridCol>
                <a:gridCol w="7762461">
                  <a:extLst>
                    <a:ext uri="{9D8B030D-6E8A-4147-A177-3AD203B41FA5}">
                      <a16:colId xmlns:a16="http://schemas.microsoft.com/office/drawing/2014/main" val="3004538441"/>
                    </a:ext>
                  </a:extLst>
                </a:gridCol>
              </a:tblGrid>
              <a:tr h="10058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STT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 tố Hán Việt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 nghĩa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  có yếu tố Hán Việt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2354800"/>
                  </a:ext>
                </a:extLst>
              </a:tr>
              <a:tr h="50931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ĩ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7654753"/>
                  </a:ext>
                </a:extLst>
              </a:tr>
              <a:tr h="110385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ử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422113"/>
                  </a:ext>
                </a:extLst>
              </a:tr>
              <a:tr h="2305878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uan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6725959"/>
                  </a:ext>
                </a:extLst>
              </a:tr>
              <a:tr h="1188399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rường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5379414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ứ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solidFill>
                            <a:srgbClr val="FBE5D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Người thực hiện mệnh lệnh của nhà nước làm việc ở nước ngoài</a:t>
                      </a:r>
                      <a:endParaRPr lang="en-US" sz="3300">
                        <a:solidFill>
                          <a:srgbClr val="FBE5D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6006948"/>
                  </a:ext>
                </a:extLst>
              </a:tr>
              <a:tr h="1005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hân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3300">
                          <a:solidFill>
                            <a:srgbClr val="FBE5D6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Nhân viên, nhân khẩu, nhân lực, vĩ nhân, đại nhân,...</a:t>
                      </a:r>
                      <a:endParaRPr lang="en-US" sz="3300">
                        <a:solidFill>
                          <a:srgbClr val="FBE5D6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159400"/>
                  </a:ext>
                </a:extLst>
              </a:tr>
              <a:tr h="509313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E9858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en-US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ài 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3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vi-VN" sz="33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3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7012" marR="27012" marT="0" marB="0">
                    <a:solidFill>
                      <a:srgbClr val="FBE5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478205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8E2480E-70F0-BBBD-E4F5-D0EC3397217D}"/>
              </a:ext>
            </a:extLst>
          </p:cNvPr>
          <p:cNvSpPr txBox="1"/>
          <p:nvPr/>
        </p:nvSpPr>
        <p:spPr>
          <a:xfrm>
            <a:off x="2459933" y="65469"/>
            <a:ext cx="133681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200"/>
              </a:spcAft>
            </a:pPr>
            <a:r>
              <a:rPr lang="vi-VN" sz="3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Bài tập</a:t>
            </a:r>
            <a:r>
              <a:rPr lang="vi-VN" sz="3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1: </a:t>
            </a:r>
            <a:endParaRPr lang="en-US" sz="27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8B770B9-88E3-5AA9-678D-985D9D2C4440}"/>
              </a:ext>
            </a:extLst>
          </p:cNvPr>
          <p:cNvSpPr txBox="1"/>
          <p:nvPr/>
        </p:nvSpPr>
        <p:spPr>
          <a:xfrm>
            <a:off x="3489065" y="2282391"/>
            <a:ext cx="953162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371600">
              <a:spcAft>
                <a:spcPts val="1200"/>
              </a:spcAft>
              <a:defRPr/>
            </a:pPr>
            <a:r>
              <a:rPr lang="vi-VN" sz="3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trò, người có học vấn</a:t>
            </a:r>
            <a:endParaRPr lang="en-US" sz="33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726E066-7DFA-D9F0-A9ED-9F71AEB094FD}"/>
              </a:ext>
            </a:extLst>
          </p:cNvPr>
          <p:cNvSpPr txBox="1"/>
          <p:nvPr/>
        </p:nvSpPr>
        <p:spPr>
          <a:xfrm>
            <a:off x="10371483" y="2251835"/>
            <a:ext cx="953162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371600">
              <a:spcAft>
                <a:spcPts val="1200"/>
              </a:spcAft>
              <a:defRPr/>
            </a:pPr>
            <a:r>
              <a:rPr lang="en-US" sz="33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3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vi-VN" sz="3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học sĩ, sĩ phu, danh sĩ</a:t>
            </a:r>
            <a:endParaRPr lang="en-US" sz="33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4978055-2465-A99F-2320-A1F996AFC071}"/>
              </a:ext>
            </a:extLst>
          </p:cNvPr>
          <p:cNvSpPr txBox="1"/>
          <p:nvPr/>
        </p:nvSpPr>
        <p:spPr>
          <a:xfrm>
            <a:off x="3486735" y="2812784"/>
            <a:ext cx="668747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371600">
              <a:spcAft>
                <a:spcPts val="1200"/>
              </a:spcAft>
              <a:defRPr/>
            </a:pPr>
            <a:r>
              <a:rPr lang="vi-VN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người nào đấy, thành phần cấu tạo nên một chỉnh thể nào đấy</a:t>
            </a:r>
            <a:endParaRPr lang="en-US" sz="33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BFBB44D-1E6D-DA9F-E870-B903BCA43E27}"/>
              </a:ext>
            </a:extLst>
          </p:cNvPr>
          <p:cNvSpPr txBox="1"/>
          <p:nvPr/>
        </p:nvSpPr>
        <p:spPr>
          <a:xfrm>
            <a:off x="10371483" y="3022307"/>
            <a:ext cx="9949068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371600">
              <a:spcAft>
                <a:spcPts val="1200"/>
              </a:spcAft>
              <a:defRPr/>
            </a:pPr>
            <a:r>
              <a:rPr lang="vi-VN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Lãng tử, tài tử, nữ tử, nam tử, sĩ tử, phần tử</a:t>
            </a:r>
            <a:endParaRPr lang="en-US" sz="33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3C8B7E7-CA57-308C-8687-A3CEFC9CB816}"/>
              </a:ext>
            </a:extLst>
          </p:cNvPr>
          <p:cNvSpPr txBox="1"/>
          <p:nvPr/>
        </p:nvSpPr>
        <p:spPr>
          <a:xfrm>
            <a:off x="3486735" y="3988016"/>
            <a:ext cx="6884748" cy="22775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371600">
              <a:spcAft>
                <a:spcPts val="1200"/>
              </a:spcAft>
              <a:defRPr/>
            </a:pPr>
            <a:r>
              <a:rPr lang="vi-VN" sz="33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Chức vụ trong bộ máy nhà nước phong kiến</a:t>
            </a:r>
            <a:endParaRPr lang="en-US" sz="330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371600">
              <a:spcAft>
                <a:spcPts val="1200"/>
              </a:spcAft>
              <a:defRPr/>
            </a:pPr>
            <a:r>
              <a:rPr lang="vi-VN" sz="33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Viên chức có quyền hành trong bộ máy nhà nước phong kiến, thực dân</a:t>
            </a:r>
            <a:endParaRPr lang="en-US" sz="330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9930FB4-9F2B-66B6-C9BB-EF53BBE6F09F}"/>
              </a:ext>
            </a:extLst>
          </p:cNvPr>
          <p:cNvSpPr txBox="1"/>
          <p:nvPr/>
        </p:nvSpPr>
        <p:spPr>
          <a:xfrm>
            <a:off x="10412333" y="4171580"/>
            <a:ext cx="752155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371600">
              <a:spcAft>
                <a:spcPts val="1200"/>
              </a:spcAft>
              <a:defRPr/>
            </a:pPr>
            <a:r>
              <a:rPr lang="vi-VN" sz="33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văn, quan võ, quan sứ, quan lại, quan trường, quan viên,...</a:t>
            </a:r>
            <a:endParaRPr lang="en-US" sz="330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C6A8446-2378-989E-D16B-7A3CE4FDF9EE}"/>
              </a:ext>
            </a:extLst>
          </p:cNvPr>
          <p:cNvSpPr txBox="1"/>
          <p:nvPr/>
        </p:nvSpPr>
        <p:spPr>
          <a:xfrm>
            <a:off x="3486735" y="6176847"/>
            <a:ext cx="1015779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371600">
              <a:spcAft>
                <a:spcPts val="1200"/>
              </a:spcAft>
              <a:defRPr/>
            </a:pPr>
            <a:r>
              <a:rPr lang="vi-VN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Khoảng đất trống rộng rãi</a:t>
            </a:r>
            <a:endParaRPr lang="en-US" sz="33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1371600">
              <a:spcAft>
                <a:spcPts val="1200"/>
              </a:spcAft>
              <a:defRPr/>
            </a:pPr>
            <a:r>
              <a:rPr lang="vi-VN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Nơi tụ họp đông người</a:t>
            </a:r>
            <a:endParaRPr lang="en-US" sz="33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ECC5C32-2F4A-7ABA-67A3-CD3AF16E5C2D}"/>
              </a:ext>
            </a:extLst>
          </p:cNvPr>
          <p:cNvSpPr txBox="1"/>
          <p:nvPr/>
        </p:nvSpPr>
        <p:spPr>
          <a:xfrm>
            <a:off x="10463211" y="6254884"/>
            <a:ext cx="730131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371600">
              <a:spcAft>
                <a:spcPts val="1200"/>
              </a:spcAft>
              <a:defRPr/>
            </a:pPr>
            <a:r>
              <a:rPr lang="vi-VN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Quảng trường, hiện trường, công trường, trường học, thị trường</a:t>
            </a:r>
            <a:endParaRPr lang="en-US" sz="33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FD00D17-01FD-6A55-BDBA-10E0A578DE3E}"/>
              </a:ext>
            </a:extLst>
          </p:cNvPr>
          <p:cNvSpPr txBox="1"/>
          <p:nvPr/>
        </p:nvSpPr>
        <p:spPr>
          <a:xfrm>
            <a:off x="3547214" y="7372178"/>
            <a:ext cx="671872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371600">
              <a:spcAft>
                <a:spcPts val="1200"/>
              </a:spcAft>
              <a:defRPr/>
            </a:pPr>
            <a:r>
              <a:rPr lang="vi-VN" sz="33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 thực hiện mệnh lệnh của nhà nước làm việc ở nước ngoài</a:t>
            </a:r>
            <a:endParaRPr lang="en-US" sz="330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510A94A3-2D55-6AE0-AA51-10414CF7C7DA}"/>
              </a:ext>
            </a:extLst>
          </p:cNvPr>
          <p:cNvSpPr txBox="1"/>
          <p:nvPr/>
        </p:nvSpPr>
        <p:spPr>
          <a:xfrm>
            <a:off x="10326419" y="7497395"/>
            <a:ext cx="1015779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371600">
              <a:spcAft>
                <a:spcPts val="1200"/>
              </a:spcAft>
              <a:defRPr/>
            </a:pPr>
            <a:r>
              <a:rPr lang="vi-VN" sz="3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 giả, sứ thần, công sứ, quan sứ, sứ quán</a:t>
            </a:r>
            <a:endParaRPr lang="en-US" sz="33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38AE5692-6A2D-AD65-52AF-BB239FF3F71C}"/>
              </a:ext>
            </a:extLst>
          </p:cNvPr>
          <p:cNvSpPr txBox="1"/>
          <p:nvPr/>
        </p:nvSpPr>
        <p:spPr>
          <a:xfrm>
            <a:off x="3552017" y="8472603"/>
            <a:ext cx="6125383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endParaRPr lang="en-US" sz="2700" dirty="0">
              <a:solidFill>
                <a:srgbClr val="FF0000"/>
              </a:solidFill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EC4669E-4109-8FDC-9E85-DE6F7A0AAF2B}"/>
              </a:ext>
            </a:extLst>
          </p:cNvPr>
          <p:cNvSpPr txBox="1"/>
          <p:nvPr/>
        </p:nvSpPr>
        <p:spPr>
          <a:xfrm>
            <a:off x="10371483" y="8372286"/>
            <a:ext cx="764002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3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 viên, nhân khẩu, nhân lực, vĩ nhân, đại nhân,...</a:t>
            </a:r>
            <a:endParaRPr lang="en-US" sz="2700" dirty="0">
              <a:solidFill>
                <a:srgbClr val="FF0000"/>
              </a:solidFill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A4B33E3-96E3-886F-B0E4-91B85404C3AF}"/>
              </a:ext>
            </a:extLst>
          </p:cNvPr>
          <p:cNvSpPr txBox="1"/>
          <p:nvPr/>
        </p:nvSpPr>
        <p:spPr>
          <a:xfrm>
            <a:off x="3446979" y="9407040"/>
            <a:ext cx="668747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3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năng lực, giỏi</a:t>
            </a:r>
            <a:endParaRPr lang="en-US" sz="270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A93DA8A3-5253-2CBF-4F1D-8452F06374DC}"/>
              </a:ext>
            </a:extLst>
          </p:cNvPr>
          <p:cNvSpPr txBox="1"/>
          <p:nvPr/>
        </p:nvSpPr>
        <p:spPr>
          <a:xfrm>
            <a:off x="10246907" y="9407040"/>
            <a:ext cx="1023730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 năng, tài hoa, tài nghệ, tài đức, hiền tài,...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271233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01BC812-E6E0-A6DA-DFFF-1B64EAE78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490429"/>
              </p:ext>
            </p:extLst>
          </p:nvPr>
        </p:nvGraphicFramePr>
        <p:xfrm>
          <a:off x="0" y="190500"/>
          <a:ext cx="18288000" cy="100965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67643">
                  <a:extLst>
                    <a:ext uri="{9D8B030D-6E8A-4147-A177-3AD203B41FA5}">
                      <a16:colId xmlns:a16="http://schemas.microsoft.com/office/drawing/2014/main" val="3458902858"/>
                    </a:ext>
                  </a:extLst>
                </a:gridCol>
                <a:gridCol w="5031637">
                  <a:extLst>
                    <a:ext uri="{9D8B030D-6E8A-4147-A177-3AD203B41FA5}">
                      <a16:colId xmlns:a16="http://schemas.microsoft.com/office/drawing/2014/main" val="2697795159"/>
                    </a:ext>
                  </a:extLst>
                </a:gridCol>
                <a:gridCol w="3805847">
                  <a:extLst>
                    <a:ext uri="{9D8B030D-6E8A-4147-A177-3AD203B41FA5}">
                      <a16:colId xmlns:a16="http://schemas.microsoft.com/office/drawing/2014/main" val="1666435606"/>
                    </a:ext>
                  </a:extLst>
                </a:gridCol>
                <a:gridCol w="3352252">
                  <a:extLst>
                    <a:ext uri="{9D8B030D-6E8A-4147-A177-3AD203B41FA5}">
                      <a16:colId xmlns:a16="http://schemas.microsoft.com/office/drawing/2014/main" val="3155505436"/>
                    </a:ext>
                  </a:extLst>
                </a:gridCol>
                <a:gridCol w="3730621">
                  <a:extLst>
                    <a:ext uri="{9D8B030D-6E8A-4147-A177-3AD203B41FA5}">
                      <a16:colId xmlns:a16="http://schemas.microsoft.com/office/drawing/2014/main" val="2471828391"/>
                    </a:ext>
                  </a:extLst>
                </a:gridCol>
              </a:tblGrid>
              <a:tr h="617086"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Tốt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Khá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Đạt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 đạt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2852080427"/>
                  </a:ext>
                </a:extLst>
              </a:tr>
              <a:tr h="4823729"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Nội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dung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914400" indent="-457200" algn="l">
                        <a:lnSpc>
                          <a:spcPct val="150000"/>
                        </a:lnSpc>
                        <a:buFontTx/>
                        <a:buChar char="-"/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t</a:t>
                      </a:r>
                      <a:r>
                        <a:rPr lang="vi-VN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ươ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0" algn="l">
                        <a:lnSpc>
                          <a:spcPct val="150000"/>
                        </a:lnSpc>
                        <a:buFontTx/>
                        <a:buNone/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còn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thiếu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còn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đầy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nhưng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còn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thiếu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yếu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tố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hoặc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giải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nghĩa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đủ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đúng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từ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Việt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1246151333"/>
                  </a:ext>
                </a:extLst>
              </a:tr>
              <a:tr h="1318193"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</a:p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2358307045"/>
                  </a:ext>
                </a:extLst>
              </a:tr>
              <a:tr h="2720407"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thức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Sản phẩm  trình bày đẹp, khoa học và không mắc lỗi chính tả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tương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đối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khoa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không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mắc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lỗi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Sản phẩm  trình bày tương đối đẹp và có mắc ít lỗi chính tả.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l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Sản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phẩm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trình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bày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chưa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đẹp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mắc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lỗi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chính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tả</a:t>
                      </a:r>
                      <a:r>
                        <a:rPr lang="en-US" sz="28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28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3613032960"/>
                  </a:ext>
                </a:extLst>
              </a:tr>
              <a:tr h="617086"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Điểm</a:t>
                      </a:r>
                      <a:endParaRPr lang="en-US" sz="2800" kern="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tc>
                  <a:txBody>
                    <a:bodyPr/>
                    <a:lstStyle/>
                    <a:p>
                      <a:pPr marL="457200" indent="457200" algn="just">
                        <a:lnSpc>
                          <a:spcPct val="150000"/>
                        </a:lnSpc>
                      </a:pPr>
                      <a:r>
                        <a:rPr lang="en-US" sz="2800" kern="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đ</a:t>
                      </a:r>
                      <a:endParaRPr lang="en-US" sz="2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523" marR="23523" marT="0" marB="0"/>
                </a:tc>
                <a:extLst>
                  <a:ext uri="{0D108BD9-81ED-4DB2-BD59-A6C34878D82A}">
                    <a16:rowId xmlns:a16="http://schemas.microsoft.com/office/drawing/2014/main" val="503028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327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D891BD4-E946-6692-4772-53EEA461631F}"/>
              </a:ext>
            </a:extLst>
          </p:cNvPr>
          <p:cNvSpPr txBox="1"/>
          <p:nvPr/>
        </p:nvSpPr>
        <p:spPr>
          <a:xfrm>
            <a:off x="1676400" y="952500"/>
            <a:ext cx="15697200" cy="58785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 HÁN VIỆT</a:t>
            </a:r>
          </a:p>
          <a:p>
            <a:pPr marL="571500" indent="-571500">
              <a:buFontTx/>
              <a:buChar char="-"/>
            </a:pP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vốn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gốc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gia,khoan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dung,nhân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ái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….</a:t>
            </a:r>
          </a:p>
          <a:p>
            <a:pPr marL="571500" indent="-571500">
              <a:buFontTx/>
              <a:buChar char="-"/>
            </a:pP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phức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bao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khả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n.</a:t>
            </a:r>
          </a:p>
          <a:p>
            <a:pPr marL="571500" indent="-571500">
              <a:buFontTx/>
              <a:buChar char="-"/>
            </a:pP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đ</a:t>
            </a:r>
            <a:r>
              <a:rPr lang="vi-V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ược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4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4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4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endParaRPr lang="en-US" sz="4800" dirty="0"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Tx/>
              <a:buChar char="-"/>
            </a:pP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4800" dirty="0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ng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xa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tới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B620452A-E4D8-C154-BFC2-14A39099A84C}"/>
              </a:ext>
            </a:extLst>
          </p:cNvPr>
          <p:cNvSpPr/>
          <p:nvPr/>
        </p:nvSpPr>
        <p:spPr>
          <a:xfrm>
            <a:off x="-344254" y="6769477"/>
            <a:ext cx="5750444" cy="4061251"/>
          </a:xfrm>
          <a:custGeom>
            <a:avLst/>
            <a:gdLst/>
            <a:ahLst/>
            <a:cxnLst/>
            <a:rect l="l" t="t" r="r" b="b"/>
            <a:pathLst>
              <a:path w="5750444" h="4061251">
                <a:moveTo>
                  <a:pt x="0" y="0"/>
                </a:moveTo>
                <a:lnTo>
                  <a:pt x="5750444" y="0"/>
                </a:lnTo>
                <a:lnTo>
                  <a:pt x="5750444" y="4061251"/>
                </a:lnTo>
                <a:lnTo>
                  <a:pt x="0" y="40612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BDC6164C-D8EF-D0F7-DD87-4AA3B552A098}"/>
              </a:ext>
            </a:extLst>
          </p:cNvPr>
          <p:cNvSpPr/>
          <p:nvPr/>
        </p:nvSpPr>
        <p:spPr>
          <a:xfrm>
            <a:off x="12954000" y="6134100"/>
            <a:ext cx="5750444" cy="4061251"/>
          </a:xfrm>
          <a:custGeom>
            <a:avLst/>
            <a:gdLst/>
            <a:ahLst/>
            <a:cxnLst/>
            <a:rect l="l" t="t" r="r" b="b"/>
            <a:pathLst>
              <a:path w="5750444" h="4061251">
                <a:moveTo>
                  <a:pt x="0" y="0"/>
                </a:moveTo>
                <a:lnTo>
                  <a:pt x="5750444" y="0"/>
                </a:lnTo>
                <a:lnTo>
                  <a:pt x="5750444" y="4061251"/>
                </a:lnTo>
                <a:lnTo>
                  <a:pt x="0" y="40612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960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1380</TotalTime>
  <Words>2086</Words>
  <Application>Microsoft Office PowerPoint</Application>
  <PresentationFormat>Custom</PresentationFormat>
  <Paragraphs>268</Paragraphs>
  <Slides>18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4" baseType="lpstr">
      <vt:lpstr>Roboto Condensed</vt:lpstr>
      <vt:lpstr>#9Slide03 BoosterNextFYThin</vt:lpstr>
      <vt:lpstr>Noto Serif</vt:lpstr>
      <vt:lpstr>#9Slide03 Ample</vt:lpstr>
      <vt:lpstr>#9Slide05 SVNBlenda Script</vt:lpstr>
      <vt:lpstr>Calibri</vt:lpstr>
      <vt:lpstr>#9Slide05 Fourth Medium</vt:lpstr>
      <vt:lpstr>Open Sans 1 Bold</vt:lpstr>
      <vt:lpstr>#9Slide03 Arima Madurai Black</vt:lpstr>
      <vt:lpstr>Arial</vt:lpstr>
      <vt:lpstr>#9Slide05 SVNCookie</vt:lpstr>
      <vt:lpstr>Aptos</vt:lpstr>
      <vt:lpstr>Open Sans 2 Bold</vt:lpstr>
      <vt:lpstr>Times New Roman</vt:lpstr>
      <vt:lpstr>Fraunces Bold</vt:lpstr>
      <vt:lpstr>Office Theme</vt:lpstr>
      <vt:lpstr>PowerPoint Presentation</vt:lpstr>
      <vt:lpstr>BÀI 4: TIẾNG CƯỜI TRÀO PHÚNG TRONG THƠ TIẾT 46:THỰC HÀNH TIẾNG VIỆT Nghĩa của một số từ, thành ngữ Hán Việt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Lớp : 11A2 Trường THPT Yên Khánh A</dc:title>
  <dc:creator>Admin</dc:creator>
  <cp:lastModifiedBy>HP</cp:lastModifiedBy>
  <cp:revision>53</cp:revision>
  <dcterms:created xsi:type="dcterms:W3CDTF">2006-08-16T00:00:00Z</dcterms:created>
  <dcterms:modified xsi:type="dcterms:W3CDTF">2024-12-10T01:55:39Z</dcterms:modified>
  <dc:identifier>DAGWMHpUFsw</dc:identifier>
</cp:coreProperties>
</file>