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</p:sldMasterIdLst>
  <p:notesMasterIdLst>
    <p:notesMasterId r:id="rId25"/>
  </p:notesMasterIdLst>
  <p:sldIdLst>
    <p:sldId id="303" r:id="rId3"/>
    <p:sldId id="321" r:id="rId4"/>
    <p:sldId id="287" r:id="rId5"/>
    <p:sldId id="330" r:id="rId6"/>
    <p:sldId id="288" r:id="rId7"/>
    <p:sldId id="286" r:id="rId8"/>
    <p:sldId id="290" r:id="rId9"/>
    <p:sldId id="265" r:id="rId10"/>
    <p:sldId id="293" r:id="rId11"/>
    <p:sldId id="304" r:id="rId12"/>
    <p:sldId id="326" r:id="rId13"/>
    <p:sldId id="313" r:id="rId14"/>
    <p:sldId id="311" r:id="rId15"/>
    <p:sldId id="314" r:id="rId16"/>
    <p:sldId id="312" r:id="rId17"/>
    <p:sldId id="323" r:id="rId18"/>
    <p:sldId id="322" r:id="rId19"/>
    <p:sldId id="329" r:id="rId20"/>
    <p:sldId id="316" r:id="rId21"/>
    <p:sldId id="317" r:id="rId22"/>
    <p:sldId id="318" r:id="rId23"/>
    <p:sldId id="29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 autoAdjust="0"/>
  </p:normalViewPr>
  <p:slideViewPr>
    <p:cSldViewPr snapToGrid="0">
      <p:cViewPr>
        <p:scale>
          <a:sx n="107" d="100"/>
          <a:sy n="107" d="100"/>
        </p:scale>
        <p:origin x="-782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840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165" indent="0">
              <a:buNone/>
              <a:defRPr sz="2200" b="1"/>
            </a:lvl4pPr>
            <a:lvl5pPr marL="2437765" indent="0">
              <a:buNone/>
              <a:defRPr sz="2200" b="1"/>
            </a:lvl5pPr>
            <a:lvl6pPr marL="3047365" indent="0">
              <a:buNone/>
              <a:defRPr sz="2200" b="1"/>
            </a:lvl6pPr>
            <a:lvl7pPr marL="3656965" indent="0">
              <a:buNone/>
              <a:defRPr sz="2200" b="1"/>
            </a:lvl7pPr>
            <a:lvl8pPr marL="4265930" indent="0">
              <a:buNone/>
              <a:defRPr sz="2200" b="1"/>
            </a:lvl8pPr>
            <a:lvl9pPr marL="487553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165" indent="0">
              <a:buNone/>
              <a:defRPr sz="2700"/>
            </a:lvl4pPr>
            <a:lvl5pPr marL="2437765" indent="0">
              <a:buNone/>
              <a:defRPr sz="2700"/>
            </a:lvl5pPr>
            <a:lvl6pPr marL="3047365" indent="0">
              <a:buNone/>
              <a:defRPr sz="2700"/>
            </a:lvl6pPr>
            <a:lvl7pPr marL="3656965" indent="0">
              <a:buNone/>
              <a:defRPr sz="2700"/>
            </a:lvl7pPr>
            <a:lvl8pPr marL="4265930" indent="0">
              <a:buNone/>
              <a:defRPr sz="2700"/>
            </a:lvl8pPr>
            <a:lvl9pPr marL="487553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965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F9D3E-4EA2-4F72-8A82-588E2BC4C7DF}" type="datetimeFigureOut">
              <a:rPr lang="en-US" smtClean="0"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B4158-D3EF-467F-93DE-8704A44FE8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12/12/2024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hf hdr="0" ftr="0" dt="0"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1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65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5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wav"/><Relationship Id="rId2" Type="http://schemas.microsoft.com/office/2007/relationships/media" Target="../media/media11.wav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av"/><Relationship Id="rId2" Type="http://schemas.microsoft.com/office/2007/relationships/media" Target="../media/media13.wav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wav"/><Relationship Id="rId2" Type="http://schemas.microsoft.com/office/2007/relationships/media" Target="../media/media15.wav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wav"/><Relationship Id="rId2" Type="http://schemas.microsoft.com/office/2007/relationships/media" Target="../media/media16.wav"/><Relationship Id="rId1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wav"/><Relationship Id="rId2" Type="http://schemas.microsoft.com/office/2007/relationships/media" Target="../media/media17.wav"/><Relationship Id="rId1" Type="http://schemas.openxmlformats.org/officeDocument/2006/relationships/tags" Target="../tags/tag9.xml"/><Relationship Id="rId6" Type="http://schemas.openxmlformats.org/officeDocument/2006/relationships/image" Target="../media/image11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1.wav"/><Relationship Id="rId7" Type="http://schemas.microsoft.com/office/2007/relationships/hdphoto" Target="../media/hdphoto1.wdp"/><Relationship Id="rId2" Type="http://schemas.microsoft.com/office/2007/relationships/media" Target="../media/media1.wav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wav"/><Relationship Id="rId2" Type="http://schemas.microsoft.com/office/2007/relationships/media" Target="../media/media20.wav"/><Relationship Id="rId1" Type="http://schemas.openxmlformats.org/officeDocument/2006/relationships/tags" Target="../tags/tag10.xml"/><Relationship Id="rId6" Type="http://schemas.openxmlformats.org/officeDocument/2006/relationships/image" Target="../media/image11.png"/><Relationship Id="rId5" Type="http://schemas.openxmlformats.org/officeDocument/2006/relationships/image" Target="../media/image27.jpeg"/><Relationship Id="rId4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10" Type="http://schemas.openxmlformats.org/officeDocument/2006/relationships/image" Target="../media/image11.png"/><Relationship Id="rId4" Type="http://schemas.openxmlformats.org/officeDocument/2006/relationships/audio" Target="../media/audio1.wav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4.wav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media5.wav"/><Relationship Id="rId7" Type="http://schemas.openxmlformats.org/officeDocument/2006/relationships/image" Target="../media/image15.gif"/><Relationship Id="rId2" Type="http://schemas.microsoft.com/office/2007/relationships/media" Target="../media/media5.wav"/><Relationship Id="rId1" Type="http://schemas.openxmlformats.org/officeDocument/2006/relationships/tags" Target="../tags/tag2.xml"/><Relationship Id="rId6" Type="http://schemas.openxmlformats.org/officeDocument/2006/relationships/image" Target="../media/image14.gif"/><Relationship Id="rId5" Type="http://schemas.openxmlformats.org/officeDocument/2006/relationships/image" Target="../media/image13.jp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media6.wav"/><Relationship Id="rId7" Type="http://schemas.openxmlformats.org/officeDocument/2006/relationships/image" Target="../media/image17.png"/><Relationship Id="rId2" Type="http://schemas.microsoft.com/office/2007/relationships/media" Target="../media/media6.wav"/><Relationship Id="rId1" Type="http://schemas.openxmlformats.org/officeDocument/2006/relationships/tags" Target="../tags/tag3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wav"/><Relationship Id="rId2" Type="http://schemas.microsoft.com/office/2007/relationships/media" Target="../media/media7.wav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2" t="23161" r="9091" b="15805"/>
          <a:stretch/>
        </p:blipFill>
        <p:spPr>
          <a:xfrm>
            <a:off x="7045538" y="3249884"/>
            <a:ext cx="3470062" cy="36081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F50F907-C6BA-4380-9188-2A5EA79C8B5D}"/>
              </a:ext>
            </a:extLst>
          </p:cNvPr>
          <p:cNvSpPr txBox="1"/>
          <p:nvPr/>
        </p:nvSpPr>
        <p:spPr>
          <a:xfrm>
            <a:off x="5973612" y="1536848"/>
            <a:ext cx="5903521" cy="923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376" tIns="45718" rIns="91376" bIns="45718" rtlCol="0">
            <a:spAutoFit/>
          </a:bodyPr>
          <a:lstStyle/>
          <a:p>
            <a:pPr algn="ctr">
              <a:defRPr/>
            </a:pP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0" y="-1"/>
            <a:ext cx="56007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 descr="A person standing in a white dress holding a bouquet&#10;&#10;Description automatically generated">
            <a:extLst>
              <a:ext uri="{FF2B5EF4-FFF2-40B4-BE49-F238E27FC236}">
                <a16:creationId xmlns:a16="http://schemas.microsoft.com/office/drawing/2014/main" id="{A4A26B70-D4C2-5DEC-B1AB-759A2ADD29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538" y="3183382"/>
            <a:ext cx="5146462" cy="367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31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37"/>
    </mc:Choice>
    <mc:Fallback xmlns="">
      <p:transition spd="slow" advTm="9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6" t="17929" r="2888" b="10858"/>
          <a:stretch/>
        </p:blipFill>
        <p:spPr>
          <a:xfrm>
            <a:off x="0" y="0"/>
            <a:ext cx="12192000" cy="6858000"/>
          </a:xfr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74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65"/>
    </mc:Choice>
    <mc:Fallback xmlns="">
      <p:transition spd="slow" advTm="21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5" t="67696" r="4518" b="10858"/>
          <a:stretch/>
        </p:blipFill>
        <p:spPr>
          <a:xfrm>
            <a:off x="86711" y="1024758"/>
            <a:ext cx="11902966" cy="3192516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1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665"/>
    </mc:Choice>
    <mc:Fallback xmlns="">
      <p:transition spd="slow" advTm="586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4918841"/>
            <a:ext cx="121919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vi-VN" sz="2000" b="1" dirty="0"/>
              <a:t>Nắm 1 bàn tay lại, mỗi khớp nổi lên và đoạn lõm nối giữa các khớp được tính là một tháng riêng biệt.</a:t>
            </a:r>
          </a:p>
          <a:p>
            <a:pPr fontAlgn="base"/>
            <a:r>
              <a:rPr lang="vi-VN" sz="2000" b="1" dirty="0"/>
              <a:t>Bắt đầu đếm trên khớp trên tay trỏ là tháng 1, tiếp đoạn lõm tháng 2, sau khi hết lượt tháng 7 là khớp trên tay út, và quay ngược lại, ngay đó là tháng 8,…</a:t>
            </a:r>
          </a:p>
          <a:p>
            <a:pPr fontAlgn="base"/>
            <a:r>
              <a:rPr lang="vi-VN" sz="2000" b="1" dirty="0"/>
              <a:t>Tháng nằm trên khớp nổi thì có 31 ngày, còn nằm ở khoảng lõm có 30 ngày hoặc ít hơn, đặc biệt 29, 28 ngày cho tháng 2.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83" y="133350"/>
            <a:ext cx="9144000" cy="4785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977"/>
    </mc:Choice>
    <mc:Fallback xmlns="">
      <p:transition spd="slow" advTm="1259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210"/>
            <a:ext cx="12192000" cy="603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1844565" y="5013436"/>
            <a:ext cx="1103586" cy="93016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065283" y="5123793"/>
            <a:ext cx="88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30</a:t>
            </a: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960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00"/>
    </mc:Choice>
    <mc:Fallback xmlns="">
      <p:transition spd="slow" advTm="19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83" y="133350"/>
            <a:ext cx="914400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0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36"/>
    </mc:Choice>
    <mc:Fallback xmlns="">
      <p:transition spd="slow" advTm="98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5738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5344515" y="4745418"/>
            <a:ext cx="1103586" cy="93016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565233" y="4855775"/>
            <a:ext cx="882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31</a:t>
            </a: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845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69"/>
    </mc:Choice>
    <mc:Fallback xmlns="">
      <p:transition spd="slow" advTm="90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083" y="133350"/>
            <a:ext cx="9144000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0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65"/>
    </mc:Choice>
    <mc:Fallback xmlns="">
      <p:transition spd="slow" advTm="11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8367" cy="6984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7655" y="5785945"/>
            <a:ext cx="10247586" cy="1072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3115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726"/>
    </mc:Choice>
    <mc:Fallback xmlns="">
      <p:transition spd="slow" advTm="32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296" y="-1"/>
            <a:ext cx="12239296" cy="6096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40524" y="1014248"/>
            <a:ext cx="740979" cy="502394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 Single Corner Rectangle 5"/>
          <p:cNvSpPr/>
          <p:nvPr/>
        </p:nvSpPr>
        <p:spPr>
          <a:xfrm>
            <a:off x="11067393" y="1072055"/>
            <a:ext cx="882869" cy="3941379"/>
          </a:xfrm>
          <a:prstGeom prst="round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072352" y="1129862"/>
            <a:ext cx="756745" cy="3883572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787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414"/>
    </mc:Choice>
    <mc:Fallback xmlns="">
      <p:transition spd="slow" advTm="68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6" t="22201" r="23601" b="16668"/>
          <a:stretch/>
        </p:blipFill>
        <p:spPr>
          <a:xfrm>
            <a:off x="-126123" y="0"/>
            <a:ext cx="12318124" cy="6858000"/>
          </a:xfrm>
        </p:spPr>
      </p:pic>
      <p:cxnSp>
        <p:nvCxnSpPr>
          <p:cNvPr id="6" name="Straight Arrow Connector 5"/>
          <p:cNvCxnSpPr/>
          <p:nvPr/>
        </p:nvCxnSpPr>
        <p:spPr>
          <a:xfrm>
            <a:off x="4587766" y="3720662"/>
            <a:ext cx="5376041" cy="15607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617077" y="3510455"/>
            <a:ext cx="3294992" cy="13085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457090" y="3510455"/>
            <a:ext cx="1639613" cy="19811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80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066"/>
    </mc:Choice>
    <mc:Fallback xmlns="">
      <p:transition spd="slow" advTm="128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00+ hình nền powerpoint rừng - hinhanhsieudep.ne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86" y="-8807"/>
            <a:ext cx="12192000" cy="690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05961" y="625283"/>
            <a:ext cx="9909094" cy="34778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36" tIns="45718" rIns="91436" bIns="45718" rtlCol="0">
            <a:spAutoFit/>
          </a:bodyPr>
          <a:lstStyle/>
          <a:p>
            <a:pPr algn="just"/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Chú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Sóc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nâu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gắng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nhặt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những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hạt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dẻ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đê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vê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̉.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hãy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giúp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đơ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Sóc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thách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bằng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cách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̉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lời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đúng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các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hỏi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dẻ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đấy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ạ!</a:t>
            </a:r>
          </a:p>
        </p:txBody>
      </p:sp>
      <p:sp>
        <p:nvSpPr>
          <p:cNvPr id="2" name="AutoShape 4" descr="Hình ảnh miễn phí: động vật gặm nhấm, sóc nâu, động vật, cây, thiên nhiên, động  vật hoang dã, gỗ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36" b="89617" l="29091" r="898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110" y="4081419"/>
            <a:ext cx="4267474" cy="2540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3272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098"/>
    </mc:Choice>
    <mc:Fallback xmlns="">
      <p:transition spd="slow" advTm="240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  <p:extLst>
    <p:ext uri="{E180D4A7-C9FB-4DFB-919C-405C955672EB}">
      <p14:showEvtLst xmlns:p14="http://schemas.microsoft.com/office/powerpoint/2010/main">
        <p14:playEvt time="0" objId="6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9" t="16014" r="23137" b="49454"/>
          <a:stretch/>
        </p:blipFill>
        <p:spPr>
          <a:xfrm>
            <a:off x="-1" y="0"/>
            <a:ext cx="12362403" cy="6858000"/>
          </a:xfr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5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149"/>
    </mc:Choice>
    <mc:Fallback xmlns="">
      <p:transition spd="slow" advTm="461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69" t="50953" r="23653" b="20942"/>
          <a:stretch/>
        </p:blipFill>
        <p:spPr>
          <a:xfrm>
            <a:off x="0" y="0"/>
            <a:ext cx="12186726" cy="6858000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91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289"/>
    </mc:Choice>
    <mc:Fallback xmlns="">
      <p:transition spd="slow" advTm="38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upils awards poster background materi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WordArt 5"/>
          <p:cNvSpPr>
            <a:spLocks noChangeArrowheads="1" noChangeShapeType="1" noTextEdit="1"/>
          </p:cNvSpPr>
          <p:nvPr/>
        </p:nvSpPr>
        <p:spPr bwMode="auto">
          <a:xfrm>
            <a:off x="2419182" y="2339391"/>
            <a:ext cx="7343775" cy="3048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Chúc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các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thầy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cô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mạnh</a:t>
            </a:r>
            <a:r>
              <a:rPr lang="en-US" sz="3600" b="1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 </a:t>
            </a:r>
            <a:r>
              <a:rPr lang="en-US" sz="3600" b="1" i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FFFF66"/>
                </a:solidFill>
                <a:latin typeface="Arial" panose="020B0604020202020204"/>
                <a:ea typeface="+mn-lt"/>
                <a:cs typeface="Arial" panose="020B0604020202020204"/>
              </a:rPr>
              <a:t>khoẻ</a:t>
            </a:r>
            <a:endParaRPr lang="en-US" sz="3600" b="1" i="1" kern="10" dirty="0">
              <a:ln w="9525">
                <a:solidFill>
                  <a:srgbClr val="000000"/>
                </a:solidFill>
                <a:round/>
              </a:ln>
              <a:solidFill>
                <a:srgbClr val="FFFF66"/>
              </a:solidFill>
              <a:latin typeface="Arial" panose="020B0604020202020204"/>
              <a:ea typeface="+mn-lt"/>
              <a:cs typeface="Arial" panose="020B0604020202020204"/>
            </a:endParaRPr>
          </a:p>
        </p:txBody>
      </p:sp>
      <p:sp>
        <p:nvSpPr>
          <p:cNvPr id="4" name="Rectangle 19"/>
          <p:cNvSpPr txBox="1">
            <a:spLocks noChangeArrowheads="1"/>
          </p:cNvSpPr>
          <p:nvPr/>
        </p:nvSpPr>
        <p:spPr>
          <a:xfrm>
            <a:off x="2743200" y="4541254"/>
            <a:ext cx="9448800" cy="8461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en-US" sz="4800" dirty="0" err="1">
                <a:solidFill>
                  <a:srgbClr val="FF0000"/>
                </a:solidFill>
                <a:latin typeface="+mn-lt"/>
              </a:rPr>
              <a:t>Chúc</a:t>
            </a:r>
            <a:r>
              <a:rPr lang="en-US" altLang="en-US" sz="48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4800" dirty="0" err="1">
                <a:solidFill>
                  <a:srgbClr val="FF0000"/>
                </a:solidFill>
                <a:latin typeface="+mn-lt"/>
              </a:rPr>
              <a:t>các</a:t>
            </a:r>
            <a:r>
              <a:rPr lang="en-US" altLang="en-US" sz="4800" dirty="0">
                <a:solidFill>
                  <a:srgbClr val="FF0000"/>
                </a:solidFill>
                <a:latin typeface="+mn-lt"/>
              </a:rPr>
              <a:t> con </a:t>
            </a:r>
            <a:r>
              <a:rPr lang="en-US" altLang="en-US" sz="4800" dirty="0" err="1">
                <a:solidFill>
                  <a:srgbClr val="FF0000"/>
                </a:solidFill>
                <a:latin typeface="+mn-lt"/>
              </a:rPr>
              <a:t>chăm</a:t>
            </a:r>
            <a:r>
              <a:rPr lang="en-US" altLang="en-US" sz="48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en-US" sz="4800" dirty="0" err="1">
                <a:solidFill>
                  <a:srgbClr val="FF0000"/>
                </a:solidFill>
                <a:latin typeface="+mn-lt"/>
              </a:rPr>
              <a:t>ngoan</a:t>
            </a:r>
            <a:endParaRPr lang="en-US" altLang="en-US" sz="4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4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046"/>
    </mc:Choice>
    <mc:Fallback xmlns="">
      <p:transition spd="slow" advTm="170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 Same Side Corner Rectangle 25"/>
          <p:cNvSpPr/>
          <p:nvPr/>
        </p:nvSpPr>
        <p:spPr>
          <a:xfrm>
            <a:off x="218209" y="-106550"/>
            <a:ext cx="11515958" cy="2781032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CC66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 Diagonal Corner Rectangle 26"/>
          <p:cNvSpPr/>
          <p:nvPr/>
        </p:nvSpPr>
        <p:spPr>
          <a:xfrm>
            <a:off x="2617075" y="-31493"/>
            <a:ext cx="6463863" cy="795741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A"/>
          <p:cNvSpPr/>
          <p:nvPr/>
        </p:nvSpPr>
        <p:spPr>
          <a:xfrm>
            <a:off x="6138612" y="3035290"/>
            <a:ext cx="5332907" cy="111704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noProof="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3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"/>
          <p:cNvSpPr/>
          <p:nvPr/>
        </p:nvSpPr>
        <p:spPr>
          <a:xfrm>
            <a:off x="433272" y="3035291"/>
            <a:ext cx="5332906" cy="111704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noProof="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"/>
          <p:cNvSpPr/>
          <p:nvPr/>
        </p:nvSpPr>
        <p:spPr>
          <a:xfrm>
            <a:off x="6079962" y="4275547"/>
            <a:ext cx="5353380" cy="1106793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D"/>
          <p:cNvSpPr/>
          <p:nvPr/>
        </p:nvSpPr>
        <p:spPr>
          <a:xfrm>
            <a:off x="412798" y="4338609"/>
            <a:ext cx="5353380" cy="1106793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noProof="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12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987" y="834849"/>
            <a:ext cx="2464128" cy="187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15" descr="ALRMCLOK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72" y="548771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Oval 176"/>
          <p:cNvSpPr>
            <a:spLocks noChangeArrowheads="1"/>
          </p:cNvSpPr>
          <p:nvPr/>
        </p:nvSpPr>
        <p:spPr bwMode="auto">
          <a:xfrm>
            <a:off x="644595" y="93409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651909" y="91871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53" name="Oval 176"/>
          <p:cNvSpPr>
            <a:spLocks noChangeArrowheads="1"/>
          </p:cNvSpPr>
          <p:nvPr/>
        </p:nvSpPr>
        <p:spPr bwMode="auto">
          <a:xfrm>
            <a:off x="651909" y="91871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54" name="Oval 176"/>
          <p:cNvSpPr>
            <a:spLocks noChangeArrowheads="1"/>
          </p:cNvSpPr>
          <p:nvPr/>
        </p:nvSpPr>
        <p:spPr bwMode="auto">
          <a:xfrm>
            <a:off x="670603" y="907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55" name="Oval 176"/>
          <p:cNvSpPr>
            <a:spLocks noChangeArrowheads="1"/>
          </p:cNvSpPr>
          <p:nvPr/>
        </p:nvSpPr>
        <p:spPr bwMode="auto">
          <a:xfrm>
            <a:off x="651909" y="91871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651909" y="91871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57" name="Oval 176"/>
          <p:cNvSpPr>
            <a:spLocks noChangeArrowheads="1"/>
          </p:cNvSpPr>
          <p:nvPr/>
        </p:nvSpPr>
        <p:spPr bwMode="auto">
          <a:xfrm>
            <a:off x="651909" y="911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58" name="Oval 176"/>
          <p:cNvSpPr>
            <a:spLocks noChangeArrowheads="1"/>
          </p:cNvSpPr>
          <p:nvPr/>
        </p:nvSpPr>
        <p:spPr bwMode="auto">
          <a:xfrm>
            <a:off x="651909" y="907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670603" y="911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60" name="Oval 176"/>
          <p:cNvSpPr>
            <a:spLocks noChangeArrowheads="1"/>
          </p:cNvSpPr>
          <p:nvPr/>
        </p:nvSpPr>
        <p:spPr bwMode="auto">
          <a:xfrm>
            <a:off x="651909" y="90743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61" name="Oval 176"/>
          <p:cNvSpPr>
            <a:spLocks noChangeArrowheads="1"/>
          </p:cNvSpPr>
          <p:nvPr/>
        </p:nvSpPr>
        <p:spPr bwMode="auto">
          <a:xfrm>
            <a:off x="651909" y="91120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53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9299">
        <p:circle/>
      </p:transition>
    </mc:Choice>
    <mc:Fallback xmlns="">
      <p:transition spd="slow" advTm="49299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 isNarration="1">
              <p:cMediaNode vol="80000" showWhenStopped="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6" grpId="0" bldLvl="0" animBg="1"/>
      <p:bldP spid="27" grpId="0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51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  <p:extLst>
    <p:ext uri="{E180D4A7-C9FB-4DFB-919C-405C955672EB}">
      <p14:showEvtLst xmlns:p14="http://schemas.microsoft.com/office/powerpoint/2010/main">
        <p14:triggerEvt type="onClick" time="19527" objId="28"/>
        <p14:triggerEvt type="onClick" time="40173" objId="29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488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 Same Side Corner Rectangle 25"/>
          <p:cNvSpPr/>
          <p:nvPr/>
        </p:nvSpPr>
        <p:spPr>
          <a:xfrm>
            <a:off x="307074" y="-89663"/>
            <a:ext cx="11515958" cy="2983305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CC66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A"/>
          <p:cNvSpPr/>
          <p:nvPr/>
        </p:nvSpPr>
        <p:spPr>
          <a:xfrm>
            <a:off x="6030655" y="4400549"/>
            <a:ext cx="5353381" cy="111704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noProof="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9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"/>
          <p:cNvSpPr/>
          <p:nvPr/>
        </p:nvSpPr>
        <p:spPr>
          <a:xfrm>
            <a:off x="433272" y="3035291"/>
            <a:ext cx="5332906" cy="111704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21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"/>
          <p:cNvSpPr/>
          <p:nvPr/>
        </p:nvSpPr>
        <p:spPr>
          <a:xfrm>
            <a:off x="433272" y="4400549"/>
            <a:ext cx="5332906" cy="1106793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D"/>
          <p:cNvSpPr/>
          <p:nvPr/>
        </p:nvSpPr>
        <p:spPr>
          <a:xfrm>
            <a:off x="6030655" y="3035291"/>
            <a:ext cx="5353380" cy="1106793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115" descr="ALRMCLOK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72" y="1053283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176"/>
          <p:cNvSpPr>
            <a:spLocks noChangeArrowheads="1"/>
          </p:cNvSpPr>
          <p:nvPr/>
        </p:nvSpPr>
        <p:spPr bwMode="auto">
          <a:xfrm>
            <a:off x="644595" y="1438609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41" name="Oval 176"/>
          <p:cNvSpPr>
            <a:spLocks noChangeArrowheads="1"/>
          </p:cNvSpPr>
          <p:nvPr/>
        </p:nvSpPr>
        <p:spPr bwMode="auto">
          <a:xfrm>
            <a:off x="651909" y="1423222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42" name="Oval 176"/>
          <p:cNvSpPr>
            <a:spLocks noChangeArrowheads="1"/>
          </p:cNvSpPr>
          <p:nvPr/>
        </p:nvSpPr>
        <p:spPr bwMode="auto">
          <a:xfrm>
            <a:off x="651909" y="1423222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43" name="Oval 176"/>
          <p:cNvSpPr>
            <a:spLocks noChangeArrowheads="1"/>
          </p:cNvSpPr>
          <p:nvPr/>
        </p:nvSpPr>
        <p:spPr bwMode="auto">
          <a:xfrm>
            <a:off x="670603" y="1411949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651909" y="1423222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651909" y="1423222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651909" y="1415719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651909" y="1411949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670603" y="1415719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651909" y="1411949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651909" y="1415719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  <p:sp>
        <p:nvSpPr>
          <p:cNvPr id="4" name="AutoShape 2" descr="Giải Cùng em học Toán lớp 2 tập 2 – trang 12, 13 – Tuần 21 – Tiết 1 | Giải  Bài Tập H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Round Diagonal Corner Rectangle 32"/>
          <p:cNvSpPr/>
          <p:nvPr/>
        </p:nvSpPr>
        <p:spPr>
          <a:xfrm>
            <a:off x="1646310" y="195396"/>
            <a:ext cx="9002110" cy="568853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2:Đồng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AutoShape 2" descr="Mô hình đồng hồ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615" y="76424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9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0411">
        <p:circle/>
      </p:transition>
    </mc:Choice>
    <mc:Fallback xmlns="">
      <p:transition spd="slow" advTm="40411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 isNarration="1"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6" grpId="0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  <p:extLst>
    <p:ext uri="{E180D4A7-C9FB-4DFB-919C-405C955672EB}">
      <p14:showEvtLst xmlns:p14="http://schemas.microsoft.com/office/powerpoint/2010/main">
        <p14:triggerEvt type="onClick" time="18151" objId="34"/>
        <p14:triggerEvt type="onClick" time="35067" objId="29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 Same Side Corner Rectangle 25"/>
          <p:cNvSpPr/>
          <p:nvPr/>
        </p:nvSpPr>
        <p:spPr>
          <a:xfrm>
            <a:off x="389386" y="20702"/>
            <a:ext cx="11515958" cy="3021867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CC66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 Diagonal Corner Rectangle 26"/>
          <p:cNvSpPr/>
          <p:nvPr/>
        </p:nvSpPr>
        <p:spPr>
          <a:xfrm>
            <a:off x="2979682" y="195396"/>
            <a:ext cx="6526925" cy="606953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2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9" name="A"/>
          <p:cNvSpPr/>
          <p:nvPr/>
        </p:nvSpPr>
        <p:spPr>
          <a:xfrm>
            <a:off x="524669" y="4390296"/>
            <a:ext cx="5353380" cy="111704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4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"/>
          <p:cNvSpPr/>
          <p:nvPr/>
        </p:nvSpPr>
        <p:spPr>
          <a:xfrm>
            <a:off x="6082897" y="2935681"/>
            <a:ext cx="5332906" cy="1117047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"/>
          <p:cNvSpPr/>
          <p:nvPr/>
        </p:nvSpPr>
        <p:spPr>
          <a:xfrm>
            <a:off x="545143" y="2945935"/>
            <a:ext cx="5332906" cy="1106793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A. 14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D"/>
          <p:cNvSpPr/>
          <p:nvPr/>
        </p:nvSpPr>
        <p:spPr>
          <a:xfrm>
            <a:off x="6147365" y="4400550"/>
            <a:ext cx="5268438" cy="1106793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16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77191" y="1652373"/>
            <a:ext cx="5015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5" name="Oval 4"/>
          <p:cNvSpPr/>
          <p:nvPr/>
        </p:nvSpPr>
        <p:spPr>
          <a:xfrm>
            <a:off x="6479626" y="1841565"/>
            <a:ext cx="113331" cy="1846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utoShape 2" descr="Mô hình đồng hồ nhựa 10cm cho bé học - Đồng hồ để bàn Thương hiệu Bluelans  | DongHoGiaTot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486" y="862335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115" descr="ALRMCLOK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72" y="785261"/>
            <a:ext cx="1008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Oval 176"/>
          <p:cNvSpPr>
            <a:spLocks noChangeArrowheads="1"/>
          </p:cNvSpPr>
          <p:nvPr/>
        </p:nvSpPr>
        <p:spPr bwMode="auto">
          <a:xfrm>
            <a:off x="644595" y="117058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53" name="Oval 176"/>
          <p:cNvSpPr>
            <a:spLocks noChangeArrowheads="1"/>
          </p:cNvSpPr>
          <p:nvPr/>
        </p:nvSpPr>
        <p:spPr bwMode="auto">
          <a:xfrm>
            <a:off x="651909" y="115520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54" name="Oval 176"/>
          <p:cNvSpPr>
            <a:spLocks noChangeArrowheads="1"/>
          </p:cNvSpPr>
          <p:nvPr/>
        </p:nvSpPr>
        <p:spPr bwMode="auto">
          <a:xfrm>
            <a:off x="651909" y="115520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55" name="Oval 176"/>
          <p:cNvSpPr>
            <a:spLocks noChangeArrowheads="1"/>
          </p:cNvSpPr>
          <p:nvPr/>
        </p:nvSpPr>
        <p:spPr bwMode="auto">
          <a:xfrm>
            <a:off x="670603" y="114392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56" name="Oval 176"/>
          <p:cNvSpPr>
            <a:spLocks noChangeArrowheads="1"/>
          </p:cNvSpPr>
          <p:nvPr/>
        </p:nvSpPr>
        <p:spPr bwMode="auto">
          <a:xfrm>
            <a:off x="651909" y="115520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57" name="Oval 176"/>
          <p:cNvSpPr>
            <a:spLocks noChangeArrowheads="1"/>
          </p:cNvSpPr>
          <p:nvPr/>
        </p:nvSpPr>
        <p:spPr bwMode="auto">
          <a:xfrm>
            <a:off x="651909" y="1155200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58" name="Oval 176"/>
          <p:cNvSpPr>
            <a:spLocks noChangeArrowheads="1"/>
          </p:cNvSpPr>
          <p:nvPr/>
        </p:nvSpPr>
        <p:spPr bwMode="auto">
          <a:xfrm>
            <a:off x="651909" y="114769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59" name="Oval 176"/>
          <p:cNvSpPr>
            <a:spLocks noChangeArrowheads="1"/>
          </p:cNvSpPr>
          <p:nvPr/>
        </p:nvSpPr>
        <p:spPr bwMode="auto">
          <a:xfrm>
            <a:off x="651909" y="114392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60" name="Oval 176"/>
          <p:cNvSpPr>
            <a:spLocks noChangeArrowheads="1"/>
          </p:cNvSpPr>
          <p:nvPr/>
        </p:nvSpPr>
        <p:spPr bwMode="auto">
          <a:xfrm>
            <a:off x="670603" y="114769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61" name="Oval 176"/>
          <p:cNvSpPr>
            <a:spLocks noChangeArrowheads="1"/>
          </p:cNvSpPr>
          <p:nvPr/>
        </p:nvSpPr>
        <p:spPr bwMode="auto">
          <a:xfrm>
            <a:off x="651909" y="114392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62" name="Oval 176"/>
          <p:cNvSpPr>
            <a:spLocks noChangeArrowheads="1"/>
          </p:cNvSpPr>
          <p:nvPr/>
        </p:nvSpPr>
        <p:spPr bwMode="auto">
          <a:xfrm>
            <a:off x="651909" y="1147697"/>
            <a:ext cx="533400" cy="5334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0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7426">
        <p:circle/>
      </p:transition>
    </mc:Choice>
    <mc:Fallback xmlns="">
      <p:transition spd="slow" advTm="5742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 isNarration="1">
              <p:cMediaNode vol="80000" showWhenStopped="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6" grpId="0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51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</p:bldLst>
  </p:timing>
  <p:extLst>
    <p:ext uri="{E180D4A7-C9FB-4DFB-919C-405C955672EB}">
      <p14:showEvtLst xmlns:p14="http://schemas.microsoft.com/office/powerpoint/2010/main">
        <p14:triggerEvt type="onClick" time="19373" objId="33"/>
        <p14:triggerEvt type="onClick" time="39447" objId="29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54" y="0"/>
            <a:ext cx="12246428" cy="6858000"/>
          </a:xfrm>
          <a:prstGeom prst="rect">
            <a:avLst/>
          </a:prstGeom>
        </p:spPr>
      </p:pic>
      <p:sp>
        <p:nvSpPr>
          <p:cNvPr id="14340" name="Slide Number Placeholder 2"/>
          <p:cNvSpPr>
            <a:spLocks noGrp="1"/>
          </p:cNvSpPr>
          <p:nvPr>
            <p:ph type="sldNum" sz="quarter" idx="12"/>
          </p:nvPr>
        </p:nvSpPr>
        <p:spPr bwMode="auto">
          <a:xfrm>
            <a:off x="8795380" y="6356353"/>
            <a:ext cx="2844366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076BD83-A075-4EF6-832C-0711AE4C8E71}" type="slidenum">
              <a:rPr lang="en-US" smtClean="0">
                <a:solidFill>
                  <a:srgbClr val="898989"/>
                </a:solidFill>
                <a:cs typeface="Arial" charset="0"/>
              </a:rPr>
              <a:pPr eaLnBrk="1" hangingPunct="1"/>
              <a:t>7</a:t>
            </a:fld>
            <a:endParaRPr lang="en-US">
              <a:solidFill>
                <a:srgbClr val="898989"/>
              </a:solidFill>
              <a:cs typeface="Arial" charset="0"/>
            </a:endParaRPr>
          </a:p>
        </p:txBody>
      </p:sp>
      <p:sp>
        <p:nvSpPr>
          <p:cNvPr id="140" name="WordArt 5"/>
          <p:cNvSpPr>
            <a:spLocks noChangeArrowheads="1" noChangeShapeType="1" noTextEdit="1"/>
          </p:cNvSpPr>
          <p:nvPr/>
        </p:nvSpPr>
        <p:spPr bwMode="auto">
          <a:xfrm>
            <a:off x="1275568" y="457200"/>
            <a:ext cx="9697885" cy="3429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74583"/>
              </a:avLst>
            </a:prstTxWarp>
            <a:scene3d>
              <a:camera prst="legacyPerspectiveBottom"/>
              <a:lightRig rig="legacyFlat3" dir="t"/>
            </a:scene3d>
            <a:sp3d extrusionH="887400" prstMaterial="legacyMatte">
              <a:extrusionClr>
                <a:srgbClr val="FFFF0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.VnTifani HeavyH"/>
                <a:cs typeface="+mn-cs"/>
              </a:rPr>
              <a:t> </a:t>
            </a:r>
          </a:p>
        </p:txBody>
      </p:sp>
      <p:pic>
        <p:nvPicPr>
          <p:cNvPr id="1030" name="Picture 6" descr="http://2.bp.blogspot.com/-Hn0Z6BpkNTQ/UL2xFyw9n7I/AAAAAAAARfU/HkSkYQNJPXk/s1600/Anh-dong-canh-chim-bay-+(5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720" y="1762124"/>
            <a:ext cx="136207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him bay mỏi cánh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354" y="3643477"/>
            <a:ext cx="15240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him bay mỏi cánh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388" y="1495424"/>
            <a:ext cx="15240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2.bp.blogspot.com/-Hn0Z6BpkNTQ/UL2xFyw9n7I/AAAAAAAARfU/HkSkYQNJPXk/s1600/Anh-dong-canh-chim-bay-+(5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350" y="2666672"/>
            <a:ext cx="136207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http://2.bp.blogspot.com/-Hn0Z6BpkNTQ/UL2xFyw9n7I/AAAAAAAARfU/HkSkYQNJPXk/s1600/Anh-dong-canh-chim-bay-+(5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878" y="3818868"/>
            <a:ext cx="136207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http://2.bp.blogspot.com/-Hn0Z6BpkNTQ/UL2xFyw9n7I/AAAAAAAARfU/HkSkYQNJPXk/s1600/Anh-dong-canh-chim-bay-+(5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374" y="619779"/>
            <a:ext cx="136207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him bay mỏi cánh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795" y="457200"/>
            <a:ext cx="15240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him bay mỏi cánh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609" y="4228443"/>
            <a:ext cx="15240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him bay mỏi cánh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97" y="3314700"/>
            <a:ext cx="15240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2.bp.blogspot.com/-Hn0Z6BpkNTQ/UL2xFyw9n7I/AAAAAAAARfU/HkSkYQNJPXk/s1600/Anh-dong-canh-chim-bay-+(5)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2388" y="291990"/>
            <a:ext cx="1362075" cy="81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5400659"/>
      </p:ext>
    </p:extLst>
  </p:cSld>
  <p:clrMapOvr>
    <a:masterClrMapping/>
  </p:clrMapOvr>
  <p:transition advTm="538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556" y="-2"/>
            <a:ext cx="12312556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1239"/>
            <a:ext cx="2100922" cy="226899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8" t="32673" r="36990" b="44985"/>
          <a:stretch/>
        </p:blipFill>
        <p:spPr>
          <a:xfrm>
            <a:off x="2611299" y="1408651"/>
            <a:ext cx="7341998" cy="2967002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1084" y="85212"/>
            <a:ext cx="6022428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Sách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Kết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nối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 tri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thức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với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cuộc</a:t>
            </a:r>
            <a:r>
              <a:rPr lang="en-US" sz="4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000" b="1" dirty="0" err="1">
                <a:solidFill>
                  <a:schemeClr val="accent5">
                    <a:lumMod val="50000"/>
                  </a:schemeClr>
                </a:solidFill>
              </a:rPr>
              <a:t>sống</a:t>
            </a:r>
            <a:endParaRPr lang="en-US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7572" y="3428998"/>
            <a:ext cx="2254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(</a:t>
            </a:r>
            <a:r>
              <a:rPr lang="en-US" sz="3200" dirty="0" err="1"/>
              <a:t>Tiết</a:t>
            </a:r>
            <a:r>
              <a:rPr lang="en-US" sz="3200" dirty="0"/>
              <a:t> 1)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128">
        <p14:warp dir="in"/>
      </p:transition>
    </mc:Choice>
    <mc:Fallback xmlns="">
      <p:transition spd="slow" advClick="0" advTm="31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264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52193" y="4004441"/>
            <a:ext cx="4288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/>
              <a:t>Tiết</a:t>
            </a:r>
            <a:r>
              <a:rPr lang="en-US" sz="7200" b="1" dirty="0"/>
              <a:t> 1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675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747"/>
    </mc:Choice>
    <mc:Fallback xmlns="">
      <p:transition spd="slow" advTm="87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6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3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0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6.9|16.1|1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5|44.6|3.4|2.5"/>
</p:tagLst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7997</TotalTime>
  <Words>305</Words>
  <Application>Microsoft Office PowerPoint</Application>
  <PresentationFormat>Widescreen</PresentationFormat>
  <Paragraphs>64</Paragraphs>
  <Slides>22</Slides>
  <Notes>1</Notes>
  <HiddenSlides>0</HiddenSlides>
  <MMClips>20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等线</vt:lpstr>
      <vt:lpstr>.VnBlack</vt:lpstr>
      <vt:lpstr>.VnTifani HeavyH</vt:lpstr>
      <vt:lpstr>Arial</vt:lpstr>
      <vt:lpstr>Calibri</vt:lpstr>
      <vt:lpstr>Calibri Light</vt:lpstr>
      <vt:lpstr>ITC Avant Garde Std Bk</vt:lpstr>
      <vt:lpstr>Times New Roman</vt:lpstr>
      <vt:lpstr>3_Office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Admin</dc:creator>
  <cp:lastModifiedBy>ADMIN</cp:lastModifiedBy>
  <cp:revision>148</cp:revision>
  <dcterms:created xsi:type="dcterms:W3CDTF">2021-05-19T13:36:00Z</dcterms:created>
  <dcterms:modified xsi:type="dcterms:W3CDTF">2024-12-12T06:08:46Z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