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00" r:id="rId2"/>
  </p:sldMasterIdLst>
  <p:notesMasterIdLst>
    <p:notesMasterId r:id="rId17"/>
  </p:notesMasterIdLst>
  <p:sldIdLst>
    <p:sldId id="532" r:id="rId3"/>
    <p:sldId id="531" r:id="rId4"/>
    <p:sldId id="547" r:id="rId5"/>
    <p:sldId id="263" r:id="rId6"/>
    <p:sldId id="529" r:id="rId7"/>
    <p:sldId id="522" r:id="rId8"/>
    <p:sldId id="265" r:id="rId9"/>
    <p:sldId id="534" r:id="rId10"/>
    <p:sldId id="545" r:id="rId11"/>
    <p:sldId id="533" r:id="rId12"/>
    <p:sldId id="288" r:id="rId13"/>
    <p:sldId id="292" r:id="rId14"/>
    <p:sldId id="549" r:id="rId15"/>
    <p:sldId id="476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FF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37D24-1B7C-4484-868B-EF08D1053E00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AA8A9-21EC-4DA7-AFE0-2CDE06AC7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91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FAA8A9-21EC-4DA7-AFE0-2CDE06AC70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582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g54319fdea8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4" name="Google Shape;1664;g54319fdea8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1180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g54319fdea8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4" name="Google Shape;1664;g54319fdea8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1180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afc7fd8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afc7fd8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8442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582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3804486" y="2916030"/>
            <a:ext cx="4819700" cy="11654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4919606" y="2121135"/>
            <a:ext cx="2103476" cy="11654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84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4254871" y="3649929"/>
            <a:ext cx="4386124" cy="9519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667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89232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2576800" y="2151000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2576800" y="26510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7897227" y="2151000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7897227" y="26510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2576800" y="4360533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2576800" y="48554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7897227" y="4360533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7897227" y="48554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476304" y="2601879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476304" y="4758663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6764137" y="2601879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6764137" y="4758663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954533" y="807533"/>
            <a:ext cx="731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253628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1310567" y="2622913"/>
            <a:ext cx="3174731" cy="5390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452696" y="3113689"/>
            <a:ext cx="2799065" cy="6959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4469514" y="2514475"/>
            <a:ext cx="3174743" cy="5391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4706096" y="3007628"/>
            <a:ext cx="2799149" cy="6958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7650369" y="2418200"/>
            <a:ext cx="3174800" cy="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7838169" y="2907467"/>
            <a:ext cx="2799200" cy="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1303376" y="4912767"/>
            <a:ext cx="3174816" cy="5392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526267" y="5416133"/>
            <a:ext cx="2799040" cy="6958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4474039" y="4924833"/>
            <a:ext cx="3174800" cy="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4663372" y="5414667"/>
            <a:ext cx="2799200" cy="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7648802" y="4912667"/>
            <a:ext cx="3174660" cy="5393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7792133" y="5413294"/>
            <a:ext cx="2799167" cy="6960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8693734" y="6322745"/>
            <a:ext cx="600431" cy="599847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5"/>
                </a:solidFill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8305551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Title and four columns 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ctrTitle"/>
          </p:nvPr>
        </p:nvSpPr>
        <p:spPr>
          <a:xfrm>
            <a:off x="2807849" y="2436767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1"/>
          </p:nvPr>
        </p:nvSpPr>
        <p:spPr>
          <a:xfrm>
            <a:off x="2539049" y="285518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ctrTitle" idx="2"/>
          </p:nvPr>
        </p:nvSpPr>
        <p:spPr>
          <a:xfrm>
            <a:off x="6853351" y="2436767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subTitle" idx="3"/>
          </p:nvPr>
        </p:nvSpPr>
        <p:spPr>
          <a:xfrm>
            <a:off x="6584551" y="285518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ctrTitle" idx="4"/>
          </p:nvPr>
        </p:nvSpPr>
        <p:spPr>
          <a:xfrm>
            <a:off x="2807849" y="4504851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subTitle" idx="5"/>
          </p:nvPr>
        </p:nvSpPr>
        <p:spPr>
          <a:xfrm>
            <a:off x="2539049" y="493130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ctrTitle" idx="6"/>
          </p:nvPr>
        </p:nvSpPr>
        <p:spPr>
          <a:xfrm>
            <a:off x="6853351" y="4504851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667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subTitle" idx="7"/>
          </p:nvPr>
        </p:nvSpPr>
        <p:spPr>
          <a:xfrm>
            <a:off x="6584551" y="493130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title" idx="8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title" idx="9" hasCustomPrompt="1"/>
          </p:nvPr>
        </p:nvSpPr>
        <p:spPr>
          <a:xfrm>
            <a:off x="3441449" y="19035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9" name="Google Shape;109;p16"/>
          <p:cNvSpPr txBox="1">
            <a:spLocks noGrp="1"/>
          </p:cNvSpPr>
          <p:nvPr>
            <p:ph type="title" idx="13" hasCustomPrompt="1"/>
          </p:nvPr>
        </p:nvSpPr>
        <p:spPr>
          <a:xfrm>
            <a:off x="3441449" y="39687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0" name="Google Shape;110;p16"/>
          <p:cNvSpPr txBox="1">
            <a:spLocks noGrp="1"/>
          </p:cNvSpPr>
          <p:nvPr>
            <p:ph type="title" idx="14" hasCustomPrompt="1"/>
          </p:nvPr>
        </p:nvSpPr>
        <p:spPr>
          <a:xfrm>
            <a:off x="7486951" y="19035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6"/>
          <p:cNvSpPr txBox="1">
            <a:spLocks noGrp="1"/>
          </p:cNvSpPr>
          <p:nvPr>
            <p:ph type="title" idx="15" hasCustomPrompt="1"/>
          </p:nvPr>
        </p:nvSpPr>
        <p:spPr>
          <a:xfrm>
            <a:off x="7486951" y="39687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932025203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subTitle" idx="1"/>
          </p:nvPr>
        </p:nvSpPr>
        <p:spPr>
          <a:xfrm>
            <a:off x="2560800" y="2692800"/>
            <a:ext cx="7070400" cy="108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subTitle" idx="2"/>
          </p:nvPr>
        </p:nvSpPr>
        <p:spPr>
          <a:xfrm rot="-233943">
            <a:off x="3801592" y="4135473"/>
            <a:ext cx="4323608" cy="38969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0"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067520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8653150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>
            <a:spLocks noGrp="1"/>
          </p:cNvSpPr>
          <p:nvPr>
            <p:ph type="body" idx="1"/>
          </p:nvPr>
        </p:nvSpPr>
        <p:spPr>
          <a:xfrm rot="-367551">
            <a:off x="6383725" y="3353297"/>
            <a:ext cx="3459756" cy="15154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title"/>
          </p:nvPr>
        </p:nvSpPr>
        <p:spPr>
          <a:xfrm rot="-367475">
            <a:off x="6324874" y="2706023"/>
            <a:ext cx="3404231" cy="6774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9735970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570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2" name="Google Shape;122;p20"/>
          <p:cNvSpPr txBox="1">
            <a:spLocks noGrp="1"/>
          </p:cNvSpPr>
          <p:nvPr>
            <p:ph type="body" idx="1"/>
          </p:nvPr>
        </p:nvSpPr>
        <p:spPr>
          <a:xfrm>
            <a:off x="6600800" y="1944133"/>
            <a:ext cx="3958800" cy="3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Char char="●"/>
              <a:defRPr/>
            </a:lvl1pPr>
            <a:lvl2pPr marL="1219170" lvl="1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828754" lvl="2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2438339" lvl="3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3047924" lvl="4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3657509" lvl="5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4267093" lvl="6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4876678" lvl="7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5486263" lvl="8" indent="-423323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2720448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 flipH="1">
            <a:off x="791583" y="7690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5" name="Google Shape;125;p21"/>
          <p:cNvSpPr txBox="1">
            <a:spLocks noGrp="1"/>
          </p:cNvSpPr>
          <p:nvPr>
            <p:ph type="body" idx="1"/>
          </p:nvPr>
        </p:nvSpPr>
        <p:spPr>
          <a:xfrm flipH="1">
            <a:off x="4498399" y="2521733"/>
            <a:ext cx="6288400" cy="31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9042283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>
            <a:spLocks noGrp="1"/>
          </p:cNvSpPr>
          <p:nvPr>
            <p:ph type="ctrTitle"/>
          </p:nvPr>
        </p:nvSpPr>
        <p:spPr>
          <a:xfrm rot="-665216">
            <a:off x="915997" y="2742513"/>
            <a:ext cx="5260580" cy="12753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35" name="Google Shape;135;p23"/>
          <p:cNvSpPr txBox="1">
            <a:spLocks noGrp="1"/>
          </p:cNvSpPr>
          <p:nvPr>
            <p:ph type="body" idx="1"/>
          </p:nvPr>
        </p:nvSpPr>
        <p:spPr>
          <a:xfrm>
            <a:off x="6360000" y="2564367"/>
            <a:ext cx="4566800" cy="12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6" name="Google Shape;136;p23"/>
          <p:cNvSpPr txBox="1"/>
          <p:nvPr/>
        </p:nvSpPr>
        <p:spPr>
          <a:xfrm>
            <a:off x="6585600" y="4051100"/>
            <a:ext cx="4115600" cy="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67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CREDITS: This presentation template was created by </a:t>
            </a:r>
            <a:r>
              <a:rPr lang="en" sz="1467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467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including icons by </a:t>
            </a:r>
            <a:r>
              <a:rPr lang="en" sz="1467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467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infographics &amp; images by </a:t>
            </a:r>
            <a:r>
              <a:rPr lang="en" sz="1467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467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467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" name="Google Shape;137;p23"/>
          <p:cNvSpPr txBox="1">
            <a:spLocks noGrp="1"/>
          </p:cNvSpPr>
          <p:nvPr>
            <p:ph type="subTitle" idx="2"/>
          </p:nvPr>
        </p:nvSpPr>
        <p:spPr>
          <a:xfrm>
            <a:off x="6680200" y="4802733"/>
            <a:ext cx="3926400" cy="5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5975836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56875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703313" y="3639400"/>
            <a:ext cx="4072000" cy="5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2184967" y="4138833"/>
            <a:ext cx="3084800" cy="9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6392797" y="3639400"/>
            <a:ext cx="4072000" cy="5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6870283" y="4138833"/>
            <a:ext cx="3084800" cy="9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7073007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54109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769136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48336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2813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96284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04448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56562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16251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30684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8436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0117818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1735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863126" y="2665367"/>
            <a:ext cx="3697327" cy="1618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265546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2848200" y="2293367"/>
            <a:ext cx="6495600" cy="25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6933" b="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933837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 flipH="1">
            <a:off x="791583" y="7690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1"/>
          </p:nvPr>
        </p:nvSpPr>
        <p:spPr>
          <a:xfrm flipH="1">
            <a:off x="4498399" y="2521733"/>
            <a:ext cx="6288400" cy="31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930645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144577" y="910267"/>
            <a:ext cx="3109600" cy="20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015251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 hasCustomPrompt="1"/>
          </p:nvPr>
        </p:nvSpPr>
        <p:spPr>
          <a:xfrm>
            <a:off x="2537133" y="2651967"/>
            <a:ext cx="7276000" cy="11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5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2115400" y="4106533"/>
            <a:ext cx="7961200" cy="5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667"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1246762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57548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10833" y="800767"/>
            <a:ext cx="9144000" cy="7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73667" y="3662900"/>
            <a:ext cx="9776000" cy="2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95254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3" r:id="rId18"/>
    <p:sldLayoutId id="2147483712" r:id="rId19"/>
  </p:sldLayoutIdLst>
  <p:transition spd="slow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12/30/2024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64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video" Target="../media/media2.mp4"/><Relationship Id="rId7" Type="http://schemas.openxmlformats.org/officeDocument/2006/relationships/image" Target="../media/image8.png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6"/>
            <a:ext cx="12192000" cy="68853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4812" y="349623"/>
            <a:ext cx="11819963" cy="13195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CÔ TRÒ LỚP 2</a:t>
            </a:r>
            <a:r>
              <a:rPr lang="en-US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C</a:t>
            </a: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VUI MỪNG CHÀO ĐÓN THẦY CÔ GIÁO VỀ DỰ TIẾT HỌC TIẾNG</a:t>
            </a:r>
            <a:r>
              <a:rPr kumimoji="0" lang="vi-VN" sz="1800" b="0" i="0" u="none" strike="noStrike" kern="1200" cap="none" spc="0" normalizeH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VIỆT</a:t>
            </a: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!</a:t>
            </a:r>
            <a:endParaRPr kumimoji="0" lang="en-US" sz="1800" b="0" i="0" u="none" strike="noStrike" kern="1200" cap="none" spc="0" normalizeH="0" baseline="0" noProof="0" dirty="0">
              <a:ln>
                <a:solidFill>
                  <a:srgbClr val="FF6600"/>
                </a:solidFill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59" y="2151530"/>
            <a:ext cx="5109882" cy="28911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0881" y="5408025"/>
            <a:ext cx="5021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/>
              <a:t>Giáo viên: </a:t>
            </a:r>
            <a:r>
              <a:rPr lang="en-US" sz="2800" dirty="0" err="1"/>
              <a:t>Trần</a:t>
            </a:r>
            <a:r>
              <a:rPr lang="en-US" sz="2800" dirty="0"/>
              <a:t> </a:t>
            </a:r>
            <a:r>
              <a:rPr lang="en-US" sz="2800" dirty="0" err="1"/>
              <a:t>Thị</a:t>
            </a:r>
            <a:r>
              <a:rPr lang="en-US" sz="2800" dirty="0"/>
              <a:t> </a:t>
            </a:r>
            <a:r>
              <a:rPr lang="en-US" sz="2800" dirty="0" err="1"/>
              <a:t>Vui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9797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48"/>
          <p:cNvSpPr txBox="1">
            <a:spLocks noGrp="1"/>
          </p:cNvSpPr>
          <p:nvPr>
            <p:ph type="subTitle" idx="1"/>
          </p:nvPr>
        </p:nvSpPr>
        <p:spPr>
          <a:xfrm>
            <a:off x="650240" y="1933820"/>
            <a:ext cx="10982960" cy="366465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Kẽo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võng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98" name="Google Shape;1698;p48"/>
          <p:cNvGrpSpPr/>
          <p:nvPr/>
        </p:nvGrpSpPr>
        <p:grpSpPr>
          <a:xfrm>
            <a:off x="10082849" y="761979"/>
            <a:ext cx="440480" cy="653095"/>
            <a:chOff x="4508863" y="1528200"/>
            <a:chExt cx="318850" cy="472800"/>
          </a:xfrm>
        </p:grpSpPr>
        <p:sp>
          <p:nvSpPr>
            <p:cNvPr id="1699" name="Google Shape;1699;p4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0" name="Google Shape;1700;p4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1" name="Google Shape;1701;p4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2" name="Google Shape;1702;p4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03" name="Google Shape;1703;p48"/>
          <p:cNvGrpSpPr/>
          <p:nvPr/>
        </p:nvGrpSpPr>
        <p:grpSpPr>
          <a:xfrm>
            <a:off x="10711479" y="829178"/>
            <a:ext cx="440480" cy="653095"/>
            <a:chOff x="4508863" y="1528200"/>
            <a:chExt cx="318850" cy="472800"/>
          </a:xfrm>
        </p:grpSpPr>
        <p:sp>
          <p:nvSpPr>
            <p:cNvPr id="1704" name="Google Shape;1704;p4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5" name="Google Shape;1705;p4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6" name="Google Shape;1706;p4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7" name="Google Shape;1707;p4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29" name="Google Shape;1729;p48"/>
          <p:cNvSpPr/>
          <p:nvPr/>
        </p:nvSpPr>
        <p:spPr>
          <a:xfrm rot="-4268463">
            <a:off x="10103465" y="4865867"/>
            <a:ext cx="1449120" cy="1465219"/>
          </a:xfrm>
          <a:custGeom>
            <a:avLst/>
            <a:gdLst/>
            <a:ahLst/>
            <a:cxnLst/>
            <a:rect l="l" t="t" r="r" b="b"/>
            <a:pathLst>
              <a:path w="38103" h="38522" extrusionOk="0">
                <a:moveTo>
                  <a:pt x="38103" y="15233"/>
                </a:moveTo>
                <a:cubicBezTo>
                  <a:pt x="38103" y="20987"/>
                  <a:pt x="36492" y="26406"/>
                  <a:pt x="32349" y="30570"/>
                </a:cubicBezTo>
                <a:cubicBezTo>
                  <a:pt x="27390" y="35550"/>
                  <a:pt x="23393" y="38521"/>
                  <a:pt x="16133" y="37433"/>
                </a:cubicBezTo>
                <a:cubicBezTo>
                  <a:pt x="8621" y="36282"/>
                  <a:pt x="4269" y="31846"/>
                  <a:pt x="1675" y="24879"/>
                </a:cubicBezTo>
                <a:cubicBezTo>
                  <a:pt x="587" y="21929"/>
                  <a:pt x="1" y="18079"/>
                  <a:pt x="1" y="14919"/>
                </a:cubicBezTo>
                <a:cubicBezTo>
                  <a:pt x="1" y="13915"/>
                  <a:pt x="231" y="11571"/>
                  <a:pt x="1675" y="11592"/>
                </a:cubicBezTo>
                <a:cubicBezTo>
                  <a:pt x="3118" y="11613"/>
                  <a:pt x="3453" y="14103"/>
                  <a:pt x="3621" y="15128"/>
                </a:cubicBezTo>
                <a:cubicBezTo>
                  <a:pt x="4688" y="21740"/>
                  <a:pt x="6236" y="27411"/>
                  <a:pt x="13204" y="29796"/>
                </a:cubicBezTo>
                <a:cubicBezTo>
                  <a:pt x="16133" y="30800"/>
                  <a:pt x="19251" y="31093"/>
                  <a:pt x="22305" y="30675"/>
                </a:cubicBezTo>
                <a:cubicBezTo>
                  <a:pt x="25611" y="30214"/>
                  <a:pt x="28582" y="26762"/>
                  <a:pt x="30759" y="24481"/>
                </a:cubicBezTo>
                <a:cubicBezTo>
                  <a:pt x="35592" y="19418"/>
                  <a:pt x="35969" y="12115"/>
                  <a:pt x="28666" y="9123"/>
                </a:cubicBezTo>
                <a:cubicBezTo>
                  <a:pt x="26365" y="8161"/>
                  <a:pt x="22619" y="7659"/>
                  <a:pt x="20108" y="8056"/>
                </a:cubicBezTo>
                <a:cubicBezTo>
                  <a:pt x="17681" y="8433"/>
                  <a:pt x="14354" y="11048"/>
                  <a:pt x="14878" y="13936"/>
                </a:cubicBezTo>
                <a:cubicBezTo>
                  <a:pt x="14898" y="14040"/>
                  <a:pt x="19732" y="10462"/>
                  <a:pt x="20276" y="10044"/>
                </a:cubicBezTo>
                <a:cubicBezTo>
                  <a:pt x="22096" y="8621"/>
                  <a:pt x="23268" y="12597"/>
                  <a:pt x="22849" y="13789"/>
                </a:cubicBezTo>
                <a:cubicBezTo>
                  <a:pt x="22556" y="16091"/>
                  <a:pt x="20862" y="17033"/>
                  <a:pt x="19167" y="18330"/>
                </a:cubicBezTo>
                <a:cubicBezTo>
                  <a:pt x="17598" y="19543"/>
                  <a:pt x="15212" y="22326"/>
                  <a:pt x="12973" y="21803"/>
                </a:cubicBezTo>
                <a:cubicBezTo>
                  <a:pt x="14919" y="20401"/>
                  <a:pt x="14459" y="18476"/>
                  <a:pt x="14501" y="16405"/>
                </a:cubicBezTo>
                <a:cubicBezTo>
                  <a:pt x="14522" y="15463"/>
                  <a:pt x="12890" y="13413"/>
                  <a:pt x="11885" y="13392"/>
                </a:cubicBezTo>
                <a:cubicBezTo>
                  <a:pt x="10149" y="14543"/>
                  <a:pt x="12973" y="19397"/>
                  <a:pt x="11760" y="20631"/>
                </a:cubicBezTo>
                <a:cubicBezTo>
                  <a:pt x="10065" y="18623"/>
                  <a:pt x="7324" y="16802"/>
                  <a:pt x="6048" y="14480"/>
                </a:cubicBezTo>
                <a:cubicBezTo>
                  <a:pt x="5399" y="13287"/>
                  <a:pt x="4897" y="9019"/>
                  <a:pt x="6864" y="8579"/>
                </a:cubicBezTo>
                <a:cubicBezTo>
                  <a:pt x="7847" y="8370"/>
                  <a:pt x="11509" y="12408"/>
                  <a:pt x="11572" y="11885"/>
                </a:cubicBezTo>
                <a:cubicBezTo>
                  <a:pt x="11906" y="9040"/>
                  <a:pt x="12639" y="6613"/>
                  <a:pt x="14459" y="4332"/>
                </a:cubicBezTo>
                <a:cubicBezTo>
                  <a:pt x="17932" y="1"/>
                  <a:pt x="24209" y="587"/>
                  <a:pt x="28980" y="2302"/>
                </a:cubicBezTo>
                <a:cubicBezTo>
                  <a:pt x="31658" y="3286"/>
                  <a:pt x="33939" y="5085"/>
                  <a:pt x="35508" y="7449"/>
                </a:cubicBezTo>
                <a:cubicBezTo>
                  <a:pt x="36261" y="8558"/>
                  <a:pt x="36847" y="9751"/>
                  <a:pt x="37266" y="11027"/>
                </a:cubicBezTo>
                <a:cubicBezTo>
                  <a:pt x="37642" y="12220"/>
                  <a:pt x="37475" y="14208"/>
                  <a:pt x="38082" y="15233"/>
                </a:cubicBezTo>
                <a:cubicBezTo>
                  <a:pt x="38103" y="15672"/>
                  <a:pt x="37873" y="14856"/>
                  <a:pt x="38103" y="15233"/>
                </a:cubicBezTo>
                <a:close/>
              </a:path>
            </a:pathLst>
          </a:custGeom>
          <a:solidFill>
            <a:srgbClr val="FD4D89">
              <a:alpha val="422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4" name="Google Shape;378;p32">
            <a:extLst>
              <a:ext uri="{FF2B5EF4-FFF2-40B4-BE49-F238E27FC236}">
                <a16:creationId xmlns:a16="http://schemas.microsoft.com/office/drawing/2014/main" id="{AC4575C4-81FF-4CA3-9750-DB0DFB099885}"/>
              </a:ext>
            </a:extLst>
          </p:cNvPr>
          <p:cNvGrpSpPr/>
          <p:nvPr/>
        </p:nvGrpSpPr>
        <p:grpSpPr>
          <a:xfrm>
            <a:off x="2300405" y="829178"/>
            <a:ext cx="7693187" cy="1266841"/>
            <a:chOff x="603225" y="2182575"/>
            <a:chExt cx="2577800" cy="424450"/>
          </a:xfrm>
        </p:grpSpPr>
        <p:sp>
          <p:nvSpPr>
            <p:cNvPr id="45" name="Google Shape;379;p32">
              <a:extLst>
                <a:ext uri="{FF2B5EF4-FFF2-40B4-BE49-F238E27FC236}">
                  <a16:creationId xmlns:a16="http://schemas.microsoft.com/office/drawing/2014/main" id="{497C8870-B914-4911-8976-AB2D568D825D}"/>
                </a:ext>
              </a:extLst>
            </p:cNvPr>
            <p:cNvSpPr/>
            <p:nvPr/>
          </p:nvSpPr>
          <p:spPr>
            <a:xfrm>
              <a:off x="603225" y="2317450"/>
              <a:ext cx="2577800" cy="191900"/>
            </a:xfrm>
            <a:custGeom>
              <a:avLst/>
              <a:gdLst/>
              <a:ahLst/>
              <a:cxnLst/>
              <a:rect l="l" t="t" r="r" b="b"/>
              <a:pathLst>
                <a:path w="103112" h="7676" extrusionOk="0">
                  <a:moveTo>
                    <a:pt x="68689" y="0"/>
                  </a:moveTo>
                  <a:cubicBezTo>
                    <a:pt x="68006" y="0"/>
                    <a:pt x="67325" y="39"/>
                    <a:pt x="66659" y="122"/>
                  </a:cubicBezTo>
                  <a:cubicBezTo>
                    <a:pt x="65933" y="183"/>
                    <a:pt x="64838" y="202"/>
                    <a:pt x="63559" y="202"/>
                  </a:cubicBezTo>
                  <a:cubicBezTo>
                    <a:pt x="61490" y="202"/>
                    <a:pt x="58940" y="153"/>
                    <a:pt x="56701" y="153"/>
                  </a:cubicBezTo>
                  <a:cubicBezTo>
                    <a:pt x="55317" y="153"/>
                    <a:pt x="54051" y="172"/>
                    <a:pt x="53091" y="233"/>
                  </a:cubicBezTo>
                  <a:cubicBezTo>
                    <a:pt x="52810" y="253"/>
                    <a:pt x="52614" y="261"/>
                    <a:pt x="52472" y="261"/>
                  </a:cubicBezTo>
                  <a:cubicBezTo>
                    <a:pt x="51814" y="261"/>
                    <a:pt x="52362" y="85"/>
                    <a:pt x="51205" y="85"/>
                  </a:cubicBezTo>
                  <a:cubicBezTo>
                    <a:pt x="50650" y="85"/>
                    <a:pt x="48580" y="122"/>
                    <a:pt x="45770" y="159"/>
                  </a:cubicBezTo>
                  <a:cubicBezTo>
                    <a:pt x="34074" y="411"/>
                    <a:pt x="26612" y="643"/>
                    <a:pt x="23595" y="643"/>
                  </a:cubicBezTo>
                  <a:cubicBezTo>
                    <a:pt x="22636" y="643"/>
                    <a:pt x="22126" y="619"/>
                    <a:pt x="22072" y="566"/>
                  </a:cubicBezTo>
                  <a:cubicBezTo>
                    <a:pt x="22049" y="537"/>
                    <a:pt x="22015" y="525"/>
                    <a:pt x="21972" y="525"/>
                  </a:cubicBezTo>
                  <a:cubicBezTo>
                    <a:pt x="21774" y="525"/>
                    <a:pt x="21400" y="777"/>
                    <a:pt x="21177" y="777"/>
                  </a:cubicBezTo>
                  <a:cubicBezTo>
                    <a:pt x="21137" y="777"/>
                    <a:pt x="21102" y="769"/>
                    <a:pt x="21074" y="751"/>
                  </a:cubicBezTo>
                  <a:cubicBezTo>
                    <a:pt x="12013" y="1258"/>
                    <a:pt x="5487" y="1610"/>
                    <a:pt x="3815" y="1610"/>
                  </a:cubicBezTo>
                  <a:cubicBezTo>
                    <a:pt x="3659" y="1610"/>
                    <a:pt x="3545" y="1607"/>
                    <a:pt x="3476" y="1601"/>
                  </a:cubicBezTo>
                  <a:cubicBezTo>
                    <a:pt x="3243" y="1568"/>
                    <a:pt x="3047" y="1551"/>
                    <a:pt x="2878" y="1551"/>
                  </a:cubicBezTo>
                  <a:cubicBezTo>
                    <a:pt x="2484" y="1551"/>
                    <a:pt x="2241" y="1642"/>
                    <a:pt x="2034" y="1823"/>
                  </a:cubicBezTo>
                  <a:cubicBezTo>
                    <a:pt x="1221" y="2599"/>
                    <a:pt x="1" y="7442"/>
                    <a:pt x="925" y="7664"/>
                  </a:cubicBezTo>
                  <a:cubicBezTo>
                    <a:pt x="979" y="7672"/>
                    <a:pt x="1071" y="7675"/>
                    <a:pt x="1197" y="7675"/>
                  </a:cubicBezTo>
                  <a:cubicBezTo>
                    <a:pt x="3026" y="7675"/>
                    <a:pt x="12055" y="6926"/>
                    <a:pt x="16854" y="6926"/>
                  </a:cubicBezTo>
                  <a:cubicBezTo>
                    <a:pt x="18119" y="6926"/>
                    <a:pt x="19090" y="6978"/>
                    <a:pt x="19558" y="7109"/>
                  </a:cubicBezTo>
                  <a:cubicBezTo>
                    <a:pt x="22240" y="6905"/>
                    <a:pt x="30321" y="6242"/>
                    <a:pt x="35306" y="6242"/>
                  </a:cubicBezTo>
                  <a:cubicBezTo>
                    <a:pt x="36644" y="6242"/>
                    <a:pt x="37759" y="6290"/>
                    <a:pt x="38487" y="6407"/>
                  </a:cubicBezTo>
                  <a:cubicBezTo>
                    <a:pt x="39300" y="6074"/>
                    <a:pt x="43626" y="6000"/>
                    <a:pt x="45327" y="6000"/>
                  </a:cubicBezTo>
                  <a:cubicBezTo>
                    <a:pt x="46783" y="5990"/>
                    <a:pt x="47769" y="5986"/>
                    <a:pt x="48537" y="5986"/>
                  </a:cubicBezTo>
                  <a:cubicBezTo>
                    <a:pt x="50634" y="5986"/>
                    <a:pt x="51099" y="6020"/>
                    <a:pt x="55050" y="6074"/>
                  </a:cubicBezTo>
                  <a:cubicBezTo>
                    <a:pt x="56788" y="6074"/>
                    <a:pt x="58008" y="6074"/>
                    <a:pt x="58156" y="6037"/>
                  </a:cubicBezTo>
                  <a:cubicBezTo>
                    <a:pt x="58465" y="5944"/>
                    <a:pt x="59242" y="5903"/>
                    <a:pt x="60073" y="5903"/>
                  </a:cubicBezTo>
                  <a:cubicBezTo>
                    <a:pt x="61225" y="5903"/>
                    <a:pt x="62482" y="5982"/>
                    <a:pt x="62740" y="6111"/>
                  </a:cubicBezTo>
                  <a:cubicBezTo>
                    <a:pt x="63078" y="6286"/>
                    <a:pt x="63481" y="6341"/>
                    <a:pt x="63892" y="6341"/>
                  </a:cubicBezTo>
                  <a:cubicBezTo>
                    <a:pt x="64610" y="6341"/>
                    <a:pt x="65357" y="6173"/>
                    <a:pt x="65839" y="6173"/>
                  </a:cubicBezTo>
                  <a:cubicBezTo>
                    <a:pt x="66018" y="6173"/>
                    <a:pt x="66161" y="6196"/>
                    <a:pt x="66252" y="6259"/>
                  </a:cubicBezTo>
                  <a:cubicBezTo>
                    <a:pt x="68041" y="6144"/>
                    <a:pt x="68659" y="6018"/>
                    <a:pt x="71435" y="6018"/>
                  </a:cubicBezTo>
                  <a:cubicBezTo>
                    <a:pt x="73993" y="6018"/>
                    <a:pt x="78384" y="6125"/>
                    <a:pt x="87215" y="6444"/>
                  </a:cubicBezTo>
                  <a:lnTo>
                    <a:pt x="90283" y="6555"/>
                  </a:lnTo>
                  <a:cubicBezTo>
                    <a:pt x="90895" y="6498"/>
                    <a:pt x="91521" y="6475"/>
                    <a:pt x="92148" y="6475"/>
                  </a:cubicBezTo>
                  <a:cubicBezTo>
                    <a:pt x="94856" y="6475"/>
                    <a:pt x="97587" y="6904"/>
                    <a:pt x="99283" y="6904"/>
                  </a:cubicBezTo>
                  <a:cubicBezTo>
                    <a:pt x="100019" y="6904"/>
                    <a:pt x="100560" y="6823"/>
                    <a:pt x="100820" y="6592"/>
                  </a:cubicBezTo>
                  <a:cubicBezTo>
                    <a:pt x="101781" y="5742"/>
                    <a:pt x="103112" y="2044"/>
                    <a:pt x="102779" y="1120"/>
                  </a:cubicBezTo>
                  <a:cubicBezTo>
                    <a:pt x="102704" y="895"/>
                    <a:pt x="98934" y="805"/>
                    <a:pt x="96381" y="805"/>
                  </a:cubicBezTo>
                  <a:cubicBezTo>
                    <a:pt x="95163" y="805"/>
                    <a:pt x="94222" y="826"/>
                    <a:pt x="94091" y="861"/>
                  </a:cubicBezTo>
                  <a:cubicBezTo>
                    <a:pt x="94040" y="879"/>
                    <a:pt x="93986" y="886"/>
                    <a:pt x="93934" y="886"/>
                  </a:cubicBezTo>
                  <a:cubicBezTo>
                    <a:pt x="93761" y="886"/>
                    <a:pt x="93602" y="807"/>
                    <a:pt x="93573" y="751"/>
                  </a:cubicBezTo>
                  <a:cubicBezTo>
                    <a:pt x="93573" y="714"/>
                    <a:pt x="89802" y="492"/>
                    <a:pt x="89729" y="492"/>
                  </a:cubicBezTo>
                  <a:cubicBezTo>
                    <a:pt x="89433" y="455"/>
                    <a:pt x="86179" y="270"/>
                    <a:pt x="85884" y="270"/>
                  </a:cubicBezTo>
                  <a:cubicBezTo>
                    <a:pt x="85884" y="198"/>
                    <a:pt x="85791" y="157"/>
                    <a:pt x="85646" y="157"/>
                  </a:cubicBezTo>
                  <a:cubicBezTo>
                    <a:pt x="85566" y="157"/>
                    <a:pt x="85471" y="170"/>
                    <a:pt x="85366" y="196"/>
                  </a:cubicBezTo>
                  <a:cubicBezTo>
                    <a:pt x="84886" y="309"/>
                    <a:pt x="83003" y="357"/>
                    <a:pt x="80740" y="357"/>
                  </a:cubicBezTo>
                  <a:cubicBezTo>
                    <a:pt x="80041" y="357"/>
                    <a:pt x="79305" y="353"/>
                    <a:pt x="78563" y="344"/>
                  </a:cubicBezTo>
                  <a:cubicBezTo>
                    <a:pt x="75421" y="344"/>
                    <a:pt x="72204" y="270"/>
                    <a:pt x="71169" y="159"/>
                  </a:cubicBezTo>
                  <a:cubicBezTo>
                    <a:pt x="70357" y="57"/>
                    <a:pt x="69522" y="0"/>
                    <a:pt x="68689" y="0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" name="Google Shape;380;p32">
              <a:extLst>
                <a:ext uri="{FF2B5EF4-FFF2-40B4-BE49-F238E27FC236}">
                  <a16:creationId xmlns:a16="http://schemas.microsoft.com/office/drawing/2014/main" id="{F87D088F-220B-4435-BE94-CC6B3480EA0B}"/>
                </a:ext>
              </a:extLst>
            </p:cNvPr>
            <p:cNvSpPr/>
            <p:nvPr/>
          </p:nvSpPr>
          <p:spPr>
            <a:xfrm>
              <a:off x="973850" y="2427875"/>
              <a:ext cx="1943775" cy="179150"/>
            </a:xfrm>
            <a:custGeom>
              <a:avLst/>
              <a:gdLst/>
              <a:ahLst/>
              <a:cxnLst/>
              <a:rect l="l" t="t" r="r" b="b"/>
              <a:pathLst>
                <a:path w="77751" h="7166" extrusionOk="0">
                  <a:moveTo>
                    <a:pt x="64615" y="1"/>
                  </a:moveTo>
                  <a:cubicBezTo>
                    <a:pt x="64546" y="1"/>
                    <a:pt x="64460" y="21"/>
                    <a:pt x="64367" y="68"/>
                  </a:cubicBezTo>
                  <a:cubicBezTo>
                    <a:pt x="63663" y="321"/>
                    <a:pt x="58750" y="489"/>
                    <a:pt x="55765" y="489"/>
                  </a:cubicBezTo>
                  <a:cubicBezTo>
                    <a:pt x="54833" y="489"/>
                    <a:pt x="54089" y="472"/>
                    <a:pt x="53719" y="437"/>
                  </a:cubicBezTo>
                  <a:cubicBezTo>
                    <a:pt x="53172" y="349"/>
                    <a:pt x="52625" y="303"/>
                    <a:pt x="52083" y="303"/>
                  </a:cubicBezTo>
                  <a:cubicBezTo>
                    <a:pt x="51488" y="303"/>
                    <a:pt x="50898" y="358"/>
                    <a:pt x="50318" y="474"/>
                  </a:cubicBezTo>
                  <a:cubicBezTo>
                    <a:pt x="48359" y="733"/>
                    <a:pt x="42739" y="511"/>
                    <a:pt x="40151" y="733"/>
                  </a:cubicBezTo>
                  <a:cubicBezTo>
                    <a:pt x="39958" y="751"/>
                    <a:pt x="39816" y="758"/>
                    <a:pt x="39710" y="758"/>
                  </a:cubicBezTo>
                  <a:cubicBezTo>
                    <a:pt x="39142" y="758"/>
                    <a:pt x="39581" y="548"/>
                    <a:pt x="38709" y="548"/>
                  </a:cubicBezTo>
                  <a:cubicBezTo>
                    <a:pt x="37484" y="575"/>
                    <a:pt x="26790" y="851"/>
                    <a:pt x="20802" y="851"/>
                  </a:cubicBezTo>
                  <a:cubicBezTo>
                    <a:pt x="18482" y="851"/>
                    <a:pt x="16868" y="810"/>
                    <a:pt x="16786" y="696"/>
                  </a:cubicBezTo>
                  <a:cubicBezTo>
                    <a:pt x="16773" y="665"/>
                    <a:pt x="16750" y="653"/>
                    <a:pt x="16719" y="653"/>
                  </a:cubicBezTo>
                  <a:cubicBezTo>
                    <a:pt x="16587" y="653"/>
                    <a:pt x="16313" y="873"/>
                    <a:pt x="16137" y="873"/>
                  </a:cubicBezTo>
                  <a:cubicBezTo>
                    <a:pt x="16102" y="873"/>
                    <a:pt x="16071" y="864"/>
                    <a:pt x="16046" y="844"/>
                  </a:cubicBezTo>
                  <a:cubicBezTo>
                    <a:pt x="16046" y="844"/>
                    <a:pt x="8469" y="1095"/>
                    <a:pt x="4755" y="1095"/>
                  </a:cubicBezTo>
                  <a:cubicBezTo>
                    <a:pt x="3742" y="1095"/>
                    <a:pt x="3017" y="1076"/>
                    <a:pt x="2811" y="1029"/>
                  </a:cubicBezTo>
                  <a:cubicBezTo>
                    <a:pt x="2594" y="991"/>
                    <a:pt x="2425" y="970"/>
                    <a:pt x="2288" y="970"/>
                  </a:cubicBezTo>
                  <a:cubicBezTo>
                    <a:pt x="2029" y="970"/>
                    <a:pt x="1884" y="1044"/>
                    <a:pt x="1739" y="1214"/>
                  </a:cubicBezTo>
                  <a:cubicBezTo>
                    <a:pt x="1073" y="1916"/>
                    <a:pt x="1" y="6722"/>
                    <a:pt x="703" y="6981"/>
                  </a:cubicBezTo>
                  <a:cubicBezTo>
                    <a:pt x="822" y="7012"/>
                    <a:pt x="1152" y="7024"/>
                    <a:pt x="1636" y="7024"/>
                  </a:cubicBezTo>
                  <a:cubicBezTo>
                    <a:pt x="3438" y="7024"/>
                    <a:pt x="7375" y="6855"/>
                    <a:pt x="10514" y="6855"/>
                  </a:cubicBezTo>
                  <a:cubicBezTo>
                    <a:pt x="12564" y="6855"/>
                    <a:pt x="14273" y="6927"/>
                    <a:pt x="14826" y="7166"/>
                  </a:cubicBezTo>
                  <a:cubicBezTo>
                    <a:pt x="16483" y="7055"/>
                    <a:pt x="22288" y="6615"/>
                    <a:pt x="26120" y="6615"/>
                  </a:cubicBezTo>
                  <a:cubicBezTo>
                    <a:pt x="27418" y="6615"/>
                    <a:pt x="28489" y="6665"/>
                    <a:pt x="29097" y="6796"/>
                  </a:cubicBezTo>
                  <a:cubicBezTo>
                    <a:pt x="29642" y="6539"/>
                    <a:pt x="32150" y="6474"/>
                    <a:pt x="34955" y="6474"/>
                  </a:cubicBezTo>
                  <a:cubicBezTo>
                    <a:pt x="37844" y="6474"/>
                    <a:pt x="41049" y="6543"/>
                    <a:pt x="42752" y="6543"/>
                  </a:cubicBezTo>
                  <a:cubicBezTo>
                    <a:pt x="43436" y="6543"/>
                    <a:pt x="43878" y="6532"/>
                    <a:pt x="43959" y="6500"/>
                  </a:cubicBezTo>
                  <a:cubicBezTo>
                    <a:pt x="44243" y="6376"/>
                    <a:pt x="44981" y="6320"/>
                    <a:pt x="45707" y="6320"/>
                  </a:cubicBezTo>
                  <a:cubicBezTo>
                    <a:pt x="46491" y="6320"/>
                    <a:pt x="47262" y="6385"/>
                    <a:pt x="47434" y="6500"/>
                  </a:cubicBezTo>
                  <a:cubicBezTo>
                    <a:pt x="47673" y="6656"/>
                    <a:pt x="47958" y="6707"/>
                    <a:pt x="48252" y="6707"/>
                  </a:cubicBezTo>
                  <a:cubicBezTo>
                    <a:pt x="48810" y="6707"/>
                    <a:pt x="49402" y="6525"/>
                    <a:pt x="49782" y="6525"/>
                  </a:cubicBezTo>
                  <a:cubicBezTo>
                    <a:pt x="49918" y="6525"/>
                    <a:pt x="50026" y="6548"/>
                    <a:pt x="50096" y="6611"/>
                  </a:cubicBezTo>
                  <a:lnTo>
                    <a:pt x="53313" y="6242"/>
                  </a:lnTo>
                  <a:lnTo>
                    <a:pt x="68286" y="6242"/>
                  </a:lnTo>
                  <a:cubicBezTo>
                    <a:pt x="69090" y="6094"/>
                    <a:pt x="69945" y="6048"/>
                    <a:pt x="70786" y="6048"/>
                  </a:cubicBezTo>
                  <a:cubicBezTo>
                    <a:pt x="72188" y="6048"/>
                    <a:pt x="73551" y="6176"/>
                    <a:pt x="74576" y="6176"/>
                  </a:cubicBezTo>
                  <a:cubicBezTo>
                    <a:pt x="75396" y="6176"/>
                    <a:pt x="76000" y="6094"/>
                    <a:pt x="76234" y="5798"/>
                  </a:cubicBezTo>
                  <a:cubicBezTo>
                    <a:pt x="76937" y="4874"/>
                    <a:pt x="77750" y="1103"/>
                    <a:pt x="77455" y="178"/>
                  </a:cubicBezTo>
                  <a:cubicBezTo>
                    <a:pt x="77426" y="102"/>
                    <a:pt x="77000" y="73"/>
                    <a:pt x="76377" y="73"/>
                  </a:cubicBezTo>
                  <a:cubicBezTo>
                    <a:pt x="74582" y="73"/>
                    <a:pt x="71158" y="318"/>
                    <a:pt x="70911" y="400"/>
                  </a:cubicBezTo>
                  <a:cubicBezTo>
                    <a:pt x="70874" y="425"/>
                    <a:pt x="70829" y="437"/>
                    <a:pt x="70782" y="437"/>
                  </a:cubicBezTo>
                  <a:cubicBezTo>
                    <a:pt x="70689" y="437"/>
                    <a:pt x="70590" y="388"/>
                    <a:pt x="70541" y="289"/>
                  </a:cubicBezTo>
                  <a:cubicBezTo>
                    <a:pt x="70504" y="215"/>
                    <a:pt x="64774" y="142"/>
                    <a:pt x="64774" y="105"/>
                  </a:cubicBezTo>
                  <a:cubicBezTo>
                    <a:pt x="64774" y="40"/>
                    <a:pt x="64711" y="1"/>
                    <a:pt x="64615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" name="Google Shape;381;p32">
              <a:extLst>
                <a:ext uri="{FF2B5EF4-FFF2-40B4-BE49-F238E27FC236}">
                  <a16:creationId xmlns:a16="http://schemas.microsoft.com/office/drawing/2014/main" id="{D96BF6F2-35F6-4C27-9CDC-2F753E44C4C2}"/>
                </a:ext>
              </a:extLst>
            </p:cNvPr>
            <p:cNvSpPr/>
            <p:nvPr/>
          </p:nvSpPr>
          <p:spPr>
            <a:xfrm>
              <a:off x="961850" y="2182575"/>
              <a:ext cx="1696050" cy="207250"/>
            </a:xfrm>
            <a:custGeom>
              <a:avLst/>
              <a:gdLst/>
              <a:ahLst/>
              <a:cxnLst/>
              <a:rect l="l" t="t" r="r" b="b"/>
              <a:pathLst>
                <a:path w="67842" h="8290" extrusionOk="0">
                  <a:moveTo>
                    <a:pt x="66961" y="1"/>
                  </a:moveTo>
                  <a:cubicBezTo>
                    <a:pt x="65549" y="1"/>
                    <a:pt x="62061" y="407"/>
                    <a:pt x="61852" y="526"/>
                  </a:cubicBezTo>
                  <a:cubicBezTo>
                    <a:pt x="61813" y="552"/>
                    <a:pt x="61769" y="564"/>
                    <a:pt x="61725" y="564"/>
                  </a:cubicBezTo>
                  <a:cubicBezTo>
                    <a:pt x="61646" y="564"/>
                    <a:pt x="61567" y="524"/>
                    <a:pt x="61520" y="452"/>
                  </a:cubicBezTo>
                  <a:cubicBezTo>
                    <a:pt x="61501" y="415"/>
                    <a:pt x="60882" y="406"/>
                    <a:pt x="60258" y="406"/>
                  </a:cubicBezTo>
                  <a:cubicBezTo>
                    <a:pt x="59634" y="406"/>
                    <a:pt x="59006" y="415"/>
                    <a:pt x="58969" y="415"/>
                  </a:cubicBezTo>
                  <a:lnTo>
                    <a:pt x="56455" y="415"/>
                  </a:lnTo>
                  <a:cubicBezTo>
                    <a:pt x="56455" y="351"/>
                    <a:pt x="56405" y="311"/>
                    <a:pt x="56326" y="311"/>
                  </a:cubicBezTo>
                  <a:cubicBezTo>
                    <a:pt x="56270" y="311"/>
                    <a:pt x="56199" y="332"/>
                    <a:pt x="56122" y="378"/>
                  </a:cubicBezTo>
                  <a:cubicBezTo>
                    <a:pt x="55434" y="706"/>
                    <a:pt x="49756" y="1062"/>
                    <a:pt x="47543" y="1062"/>
                  </a:cubicBezTo>
                  <a:cubicBezTo>
                    <a:pt x="47258" y="1062"/>
                    <a:pt x="47031" y="1056"/>
                    <a:pt x="46879" y="1044"/>
                  </a:cubicBezTo>
                  <a:cubicBezTo>
                    <a:pt x="46480" y="984"/>
                    <a:pt x="46081" y="955"/>
                    <a:pt x="45681" y="955"/>
                  </a:cubicBezTo>
                  <a:cubicBezTo>
                    <a:pt x="45082" y="955"/>
                    <a:pt x="44483" y="1021"/>
                    <a:pt x="43884" y="1154"/>
                  </a:cubicBezTo>
                  <a:cubicBezTo>
                    <a:pt x="42184" y="1487"/>
                    <a:pt x="37267" y="1339"/>
                    <a:pt x="35048" y="1598"/>
                  </a:cubicBezTo>
                  <a:cubicBezTo>
                    <a:pt x="34831" y="1628"/>
                    <a:pt x="34687" y="1640"/>
                    <a:pt x="34587" y="1640"/>
                  </a:cubicBezTo>
                  <a:cubicBezTo>
                    <a:pt x="34225" y="1640"/>
                    <a:pt x="34458" y="1484"/>
                    <a:pt x="33934" y="1484"/>
                  </a:cubicBezTo>
                  <a:cubicBezTo>
                    <a:pt x="33892" y="1484"/>
                    <a:pt x="33844" y="1485"/>
                    <a:pt x="33791" y="1487"/>
                  </a:cubicBezTo>
                  <a:cubicBezTo>
                    <a:pt x="33015" y="1487"/>
                    <a:pt x="28357" y="1709"/>
                    <a:pt x="23772" y="1857"/>
                  </a:cubicBezTo>
                  <a:cubicBezTo>
                    <a:pt x="21499" y="1912"/>
                    <a:pt x="19253" y="1949"/>
                    <a:pt x="17561" y="1949"/>
                  </a:cubicBezTo>
                  <a:cubicBezTo>
                    <a:pt x="15870" y="1949"/>
                    <a:pt x="14733" y="1912"/>
                    <a:pt x="14678" y="1820"/>
                  </a:cubicBezTo>
                  <a:cubicBezTo>
                    <a:pt x="14665" y="1789"/>
                    <a:pt x="14644" y="1777"/>
                    <a:pt x="14616" y="1777"/>
                  </a:cubicBezTo>
                  <a:cubicBezTo>
                    <a:pt x="14499" y="1777"/>
                    <a:pt x="14268" y="1997"/>
                    <a:pt x="14123" y="1997"/>
                  </a:cubicBezTo>
                  <a:cubicBezTo>
                    <a:pt x="14094" y="1997"/>
                    <a:pt x="14069" y="1988"/>
                    <a:pt x="14049" y="1968"/>
                  </a:cubicBezTo>
                  <a:cubicBezTo>
                    <a:pt x="13238" y="2024"/>
                    <a:pt x="7539" y="2228"/>
                    <a:pt x="4444" y="2228"/>
                  </a:cubicBezTo>
                  <a:cubicBezTo>
                    <a:pt x="3448" y="2228"/>
                    <a:pt x="2721" y="2207"/>
                    <a:pt x="2514" y="2153"/>
                  </a:cubicBezTo>
                  <a:cubicBezTo>
                    <a:pt x="2324" y="2102"/>
                    <a:pt x="2173" y="2077"/>
                    <a:pt x="2049" y="2077"/>
                  </a:cubicBezTo>
                  <a:cubicBezTo>
                    <a:pt x="1812" y="2077"/>
                    <a:pt x="1674" y="2168"/>
                    <a:pt x="1553" y="2338"/>
                  </a:cubicBezTo>
                  <a:cubicBezTo>
                    <a:pt x="961" y="3003"/>
                    <a:pt x="0" y="7809"/>
                    <a:pt x="629" y="8105"/>
                  </a:cubicBezTo>
                  <a:cubicBezTo>
                    <a:pt x="748" y="8138"/>
                    <a:pt x="1069" y="8150"/>
                    <a:pt x="1533" y="8150"/>
                  </a:cubicBezTo>
                  <a:cubicBezTo>
                    <a:pt x="3158" y="8150"/>
                    <a:pt x="6544" y="7995"/>
                    <a:pt x="9240" y="7995"/>
                  </a:cubicBezTo>
                  <a:cubicBezTo>
                    <a:pt x="11028" y="7995"/>
                    <a:pt x="12512" y="8063"/>
                    <a:pt x="12977" y="8290"/>
                  </a:cubicBezTo>
                  <a:cubicBezTo>
                    <a:pt x="14473" y="8177"/>
                    <a:pt x="19764" y="7676"/>
                    <a:pt x="23120" y="7676"/>
                  </a:cubicBezTo>
                  <a:cubicBezTo>
                    <a:pt x="24159" y="7676"/>
                    <a:pt x="25012" y="7724"/>
                    <a:pt x="25510" y="7846"/>
                  </a:cubicBezTo>
                  <a:cubicBezTo>
                    <a:pt x="26102" y="7513"/>
                    <a:pt x="29244" y="7439"/>
                    <a:pt x="32276" y="7439"/>
                  </a:cubicBezTo>
                  <a:cubicBezTo>
                    <a:pt x="35344" y="7403"/>
                    <a:pt x="38302" y="7403"/>
                    <a:pt x="38524" y="7329"/>
                  </a:cubicBezTo>
                  <a:cubicBezTo>
                    <a:pt x="38781" y="7190"/>
                    <a:pt x="39547" y="7115"/>
                    <a:pt x="40249" y="7115"/>
                  </a:cubicBezTo>
                  <a:cubicBezTo>
                    <a:pt x="40858" y="7115"/>
                    <a:pt x="41418" y="7171"/>
                    <a:pt x="41555" y="7292"/>
                  </a:cubicBezTo>
                  <a:cubicBezTo>
                    <a:pt x="41753" y="7424"/>
                    <a:pt x="41980" y="7469"/>
                    <a:pt x="42214" y="7469"/>
                  </a:cubicBezTo>
                  <a:cubicBezTo>
                    <a:pt x="42731" y="7469"/>
                    <a:pt x="43282" y="7246"/>
                    <a:pt x="43626" y="7246"/>
                  </a:cubicBezTo>
                  <a:cubicBezTo>
                    <a:pt x="43736" y="7246"/>
                    <a:pt x="43825" y="7269"/>
                    <a:pt x="43884" y="7329"/>
                  </a:cubicBezTo>
                  <a:cubicBezTo>
                    <a:pt x="47397" y="6774"/>
                    <a:pt x="45363" y="6922"/>
                    <a:pt x="53238" y="6663"/>
                  </a:cubicBezTo>
                  <a:cubicBezTo>
                    <a:pt x="56492" y="6552"/>
                    <a:pt x="59782" y="6441"/>
                    <a:pt x="59782" y="6441"/>
                  </a:cubicBezTo>
                  <a:cubicBezTo>
                    <a:pt x="60732" y="6201"/>
                    <a:pt x="61778" y="6151"/>
                    <a:pt x="62766" y="6151"/>
                  </a:cubicBezTo>
                  <a:cubicBezTo>
                    <a:pt x="63460" y="6151"/>
                    <a:pt x="64127" y="6175"/>
                    <a:pt x="64711" y="6175"/>
                  </a:cubicBezTo>
                  <a:cubicBezTo>
                    <a:pt x="65721" y="6175"/>
                    <a:pt x="66486" y="6102"/>
                    <a:pt x="66732" y="5702"/>
                  </a:cubicBezTo>
                  <a:cubicBezTo>
                    <a:pt x="67287" y="4778"/>
                    <a:pt x="67842" y="970"/>
                    <a:pt x="67546" y="82"/>
                  </a:cubicBezTo>
                  <a:cubicBezTo>
                    <a:pt x="67524" y="25"/>
                    <a:pt x="67304" y="1"/>
                    <a:pt x="66961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8" name="Google Shape;386;p32">
            <a:extLst>
              <a:ext uri="{FF2B5EF4-FFF2-40B4-BE49-F238E27FC236}">
                <a16:creationId xmlns:a16="http://schemas.microsoft.com/office/drawing/2014/main" id="{E166FF4E-B55F-46F4-82B4-7BC574B51A9F}"/>
              </a:ext>
            </a:extLst>
          </p:cNvPr>
          <p:cNvSpPr txBox="1">
            <a:spLocks/>
          </p:cNvSpPr>
          <p:nvPr/>
        </p:nvSpPr>
        <p:spPr>
          <a:xfrm>
            <a:off x="2396808" y="851021"/>
            <a:ext cx="7070400" cy="10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4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NHỊP THƠ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5626959" y="2134656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156247-6B27-4A23-B659-C16E79D4D7C8}"/>
              </a:ext>
            </a:extLst>
          </p:cNvPr>
          <p:cNvCxnSpPr>
            <a:cxnSpLocks/>
          </p:cNvCxnSpPr>
          <p:nvPr/>
        </p:nvCxnSpPr>
        <p:spPr>
          <a:xfrm flipH="1">
            <a:off x="6436718" y="2722972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637E3BC-1A55-4E2D-9DFF-D663F9A59248}"/>
              </a:ext>
            </a:extLst>
          </p:cNvPr>
          <p:cNvCxnSpPr>
            <a:cxnSpLocks/>
          </p:cNvCxnSpPr>
          <p:nvPr/>
        </p:nvCxnSpPr>
        <p:spPr>
          <a:xfrm flipH="1">
            <a:off x="9188550" y="2722534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633002F-93D7-4F20-8635-69E0EC7EC043}"/>
              </a:ext>
            </a:extLst>
          </p:cNvPr>
          <p:cNvCxnSpPr>
            <a:cxnSpLocks/>
          </p:cNvCxnSpPr>
          <p:nvPr/>
        </p:nvCxnSpPr>
        <p:spPr>
          <a:xfrm flipH="1">
            <a:off x="9106409" y="2682816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9FD3AA4-6C4A-40B8-AE76-9285942184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5625204" y="3299176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6479588" y="3766147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637E3BC-1A55-4E2D-9DFF-D663F9A59248}"/>
              </a:ext>
            </a:extLst>
          </p:cNvPr>
          <p:cNvCxnSpPr>
            <a:cxnSpLocks/>
          </p:cNvCxnSpPr>
          <p:nvPr/>
        </p:nvCxnSpPr>
        <p:spPr>
          <a:xfrm flipH="1">
            <a:off x="9467208" y="3822348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33002F-93D7-4F20-8635-69E0EC7EC043}"/>
              </a:ext>
            </a:extLst>
          </p:cNvPr>
          <p:cNvCxnSpPr>
            <a:cxnSpLocks/>
          </p:cNvCxnSpPr>
          <p:nvPr/>
        </p:nvCxnSpPr>
        <p:spPr>
          <a:xfrm flipH="1">
            <a:off x="9342946" y="3822348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5513444" y="4328608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37E3BC-1A55-4E2D-9DFF-D663F9A59248}"/>
              </a:ext>
            </a:extLst>
          </p:cNvPr>
          <p:cNvCxnSpPr>
            <a:cxnSpLocks/>
          </p:cNvCxnSpPr>
          <p:nvPr/>
        </p:nvCxnSpPr>
        <p:spPr>
          <a:xfrm flipH="1">
            <a:off x="9162289" y="4892202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33002F-93D7-4F20-8635-69E0EC7EC043}"/>
              </a:ext>
            </a:extLst>
          </p:cNvPr>
          <p:cNvCxnSpPr>
            <a:cxnSpLocks/>
          </p:cNvCxnSpPr>
          <p:nvPr/>
        </p:nvCxnSpPr>
        <p:spPr>
          <a:xfrm flipH="1">
            <a:off x="9048889" y="4892202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6251119" y="4892202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64299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48"/>
          <p:cNvSpPr txBox="1">
            <a:spLocks noGrp="1"/>
          </p:cNvSpPr>
          <p:nvPr>
            <p:ph type="subTitle" idx="1"/>
          </p:nvPr>
        </p:nvSpPr>
        <p:spPr>
          <a:xfrm>
            <a:off x="650240" y="1933820"/>
            <a:ext cx="10982960" cy="366465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kia</a:t>
            </a: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98" name="Google Shape;1698;p48"/>
          <p:cNvGrpSpPr/>
          <p:nvPr/>
        </p:nvGrpSpPr>
        <p:grpSpPr>
          <a:xfrm>
            <a:off x="10082849" y="761979"/>
            <a:ext cx="440480" cy="653095"/>
            <a:chOff x="4508863" y="1528200"/>
            <a:chExt cx="318850" cy="472800"/>
          </a:xfrm>
        </p:grpSpPr>
        <p:sp>
          <p:nvSpPr>
            <p:cNvPr id="1699" name="Google Shape;1699;p4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0" name="Google Shape;1700;p4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1" name="Google Shape;1701;p4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2" name="Google Shape;1702;p4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03" name="Google Shape;1703;p48"/>
          <p:cNvGrpSpPr/>
          <p:nvPr/>
        </p:nvGrpSpPr>
        <p:grpSpPr>
          <a:xfrm>
            <a:off x="10711479" y="829178"/>
            <a:ext cx="440480" cy="653095"/>
            <a:chOff x="4508863" y="1528200"/>
            <a:chExt cx="318850" cy="472800"/>
          </a:xfrm>
        </p:grpSpPr>
        <p:sp>
          <p:nvSpPr>
            <p:cNvPr id="1704" name="Google Shape;1704;p4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5" name="Google Shape;1705;p4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6" name="Google Shape;1706;p4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7" name="Google Shape;1707;p4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29" name="Google Shape;1729;p48"/>
          <p:cNvSpPr/>
          <p:nvPr/>
        </p:nvSpPr>
        <p:spPr>
          <a:xfrm rot="-4268463">
            <a:off x="10103465" y="4865867"/>
            <a:ext cx="1449120" cy="1465219"/>
          </a:xfrm>
          <a:custGeom>
            <a:avLst/>
            <a:gdLst/>
            <a:ahLst/>
            <a:cxnLst/>
            <a:rect l="l" t="t" r="r" b="b"/>
            <a:pathLst>
              <a:path w="38103" h="38522" extrusionOk="0">
                <a:moveTo>
                  <a:pt x="38103" y="15233"/>
                </a:moveTo>
                <a:cubicBezTo>
                  <a:pt x="38103" y="20987"/>
                  <a:pt x="36492" y="26406"/>
                  <a:pt x="32349" y="30570"/>
                </a:cubicBezTo>
                <a:cubicBezTo>
                  <a:pt x="27390" y="35550"/>
                  <a:pt x="23393" y="38521"/>
                  <a:pt x="16133" y="37433"/>
                </a:cubicBezTo>
                <a:cubicBezTo>
                  <a:pt x="8621" y="36282"/>
                  <a:pt x="4269" y="31846"/>
                  <a:pt x="1675" y="24879"/>
                </a:cubicBezTo>
                <a:cubicBezTo>
                  <a:pt x="587" y="21929"/>
                  <a:pt x="1" y="18079"/>
                  <a:pt x="1" y="14919"/>
                </a:cubicBezTo>
                <a:cubicBezTo>
                  <a:pt x="1" y="13915"/>
                  <a:pt x="231" y="11571"/>
                  <a:pt x="1675" y="11592"/>
                </a:cubicBezTo>
                <a:cubicBezTo>
                  <a:pt x="3118" y="11613"/>
                  <a:pt x="3453" y="14103"/>
                  <a:pt x="3621" y="15128"/>
                </a:cubicBezTo>
                <a:cubicBezTo>
                  <a:pt x="4688" y="21740"/>
                  <a:pt x="6236" y="27411"/>
                  <a:pt x="13204" y="29796"/>
                </a:cubicBezTo>
                <a:cubicBezTo>
                  <a:pt x="16133" y="30800"/>
                  <a:pt x="19251" y="31093"/>
                  <a:pt x="22305" y="30675"/>
                </a:cubicBezTo>
                <a:cubicBezTo>
                  <a:pt x="25611" y="30214"/>
                  <a:pt x="28582" y="26762"/>
                  <a:pt x="30759" y="24481"/>
                </a:cubicBezTo>
                <a:cubicBezTo>
                  <a:pt x="35592" y="19418"/>
                  <a:pt x="35969" y="12115"/>
                  <a:pt x="28666" y="9123"/>
                </a:cubicBezTo>
                <a:cubicBezTo>
                  <a:pt x="26365" y="8161"/>
                  <a:pt x="22619" y="7659"/>
                  <a:pt x="20108" y="8056"/>
                </a:cubicBezTo>
                <a:cubicBezTo>
                  <a:pt x="17681" y="8433"/>
                  <a:pt x="14354" y="11048"/>
                  <a:pt x="14878" y="13936"/>
                </a:cubicBezTo>
                <a:cubicBezTo>
                  <a:pt x="14898" y="14040"/>
                  <a:pt x="19732" y="10462"/>
                  <a:pt x="20276" y="10044"/>
                </a:cubicBezTo>
                <a:cubicBezTo>
                  <a:pt x="22096" y="8621"/>
                  <a:pt x="23268" y="12597"/>
                  <a:pt x="22849" y="13789"/>
                </a:cubicBezTo>
                <a:cubicBezTo>
                  <a:pt x="22556" y="16091"/>
                  <a:pt x="20862" y="17033"/>
                  <a:pt x="19167" y="18330"/>
                </a:cubicBezTo>
                <a:cubicBezTo>
                  <a:pt x="17598" y="19543"/>
                  <a:pt x="15212" y="22326"/>
                  <a:pt x="12973" y="21803"/>
                </a:cubicBezTo>
                <a:cubicBezTo>
                  <a:pt x="14919" y="20401"/>
                  <a:pt x="14459" y="18476"/>
                  <a:pt x="14501" y="16405"/>
                </a:cubicBezTo>
                <a:cubicBezTo>
                  <a:pt x="14522" y="15463"/>
                  <a:pt x="12890" y="13413"/>
                  <a:pt x="11885" y="13392"/>
                </a:cubicBezTo>
                <a:cubicBezTo>
                  <a:pt x="10149" y="14543"/>
                  <a:pt x="12973" y="19397"/>
                  <a:pt x="11760" y="20631"/>
                </a:cubicBezTo>
                <a:cubicBezTo>
                  <a:pt x="10065" y="18623"/>
                  <a:pt x="7324" y="16802"/>
                  <a:pt x="6048" y="14480"/>
                </a:cubicBezTo>
                <a:cubicBezTo>
                  <a:pt x="5399" y="13287"/>
                  <a:pt x="4897" y="9019"/>
                  <a:pt x="6864" y="8579"/>
                </a:cubicBezTo>
                <a:cubicBezTo>
                  <a:pt x="7847" y="8370"/>
                  <a:pt x="11509" y="12408"/>
                  <a:pt x="11572" y="11885"/>
                </a:cubicBezTo>
                <a:cubicBezTo>
                  <a:pt x="11906" y="9040"/>
                  <a:pt x="12639" y="6613"/>
                  <a:pt x="14459" y="4332"/>
                </a:cubicBezTo>
                <a:cubicBezTo>
                  <a:pt x="17932" y="1"/>
                  <a:pt x="24209" y="587"/>
                  <a:pt x="28980" y="2302"/>
                </a:cubicBezTo>
                <a:cubicBezTo>
                  <a:pt x="31658" y="3286"/>
                  <a:pt x="33939" y="5085"/>
                  <a:pt x="35508" y="7449"/>
                </a:cubicBezTo>
                <a:cubicBezTo>
                  <a:pt x="36261" y="8558"/>
                  <a:pt x="36847" y="9751"/>
                  <a:pt x="37266" y="11027"/>
                </a:cubicBezTo>
                <a:cubicBezTo>
                  <a:pt x="37642" y="12220"/>
                  <a:pt x="37475" y="14208"/>
                  <a:pt x="38082" y="15233"/>
                </a:cubicBezTo>
                <a:cubicBezTo>
                  <a:pt x="38103" y="15672"/>
                  <a:pt x="37873" y="14856"/>
                  <a:pt x="38103" y="15233"/>
                </a:cubicBezTo>
                <a:close/>
              </a:path>
            </a:pathLst>
          </a:custGeom>
          <a:solidFill>
            <a:srgbClr val="FD4D89">
              <a:alpha val="422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4" name="Google Shape;378;p32">
            <a:extLst>
              <a:ext uri="{FF2B5EF4-FFF2-40B4-BE49-F238E27FC236}">
                <a16:creationId xmlns:a16="http://schemas.microsoft.com/office/drawing/2014/main" id="{AC4575C4-81FF-4CA3-9750-DB0DFB099885}"/>
              </a:ext>
            </a:extLst>
          </p:cNvPr>
          <p:cNvGrpSpPr/>
          <p:nvPr/>
        </p:nvGrpSpPr>
        <p:grpSpPr>
          <a:xfrm>
            <a:off x="2300405" y="829178"/>
            <a:ext cx="7693187" cy="1266841"/>
            <a:chOff x="603225" y="2182575"/>
            <a:chExt cx="2577800" cy="424450"/>
          </a:xfrm>
        </p:grpSpPr>
        <p:sp>
          <p:nvSpPr>
            <p:cNvPr id="45" name="Google Shape;379;p32">
              <a:extLst>
                <a:ext uri="{FF2B5EF4-FFF2-40B4-BE49-F238E27FC236}">
                  <a16:creationId xmlns:a16="http://schemas.microsoft.com/office/drawing/2014/main" id="{497C8870-B914-4911-8976-AB2D568D825D}"/>
                </a:ext>
              </a:extLst>
            </p:cNvPr>
            <p:cNvSpPr/>
            <p:nvPr/>
          </p:nvSpPr>
          <p:spPr>
            <a:xfrm>
              <a:off x="603225" y="2317450"/>
              <a:ext cx="2577800" cy="191900"/>
            </a:xfrm>
            <a:custGeom>
              <a:avLst/>
              <a:gdLst/>
              <a:ahLst/>
              <a:cxnLst/>
              <a:rect l="l" t="t" r="r" b="b"/>
              <a:pathLst>
                <a:path w="103112" h="7676" extrusionOk="0">
                  <a:moveTo>
                    <a:pt x="68689" y="0"/>
                  </a:moveTo>
                  <a:cubicBezTo>
                    <a:pt x="68006" y="0"/>
                    <a:pt x="67325" y="39"/>
                    <a:pt x="66659" y="122"/>
                  </a:cubicBezTo>
                  <a:cubicBezTo>
                    <a:pt x="65933" y="183"/>
                    <a:pt x="64838" y="202"/>
                    <a:pt x="63559" y="202"/>
                  </a:cubicBezTo>
                  <a:cubicBezTo>
                    <a:pt x="61490" y="202"/>
                    <a:pt x="58940" y="153"/>
                    <a:pt x="56701" y="153"/>
                  </a:cubicBezTo>
                  <a:cubicBezTo>
                    <a:pt x="55317" y="153"/>
                    <a:pt x="54051" y="172"/>
                    <a:pt x="53091" y="233"/>
                  </a:cubicBezTo>
                  <a:cubicBezTo>
                    <a:pt x="52810" y="253"/>
                    <a:pt x="52614" y="261"/>
                    <a:pt x="52472" y="261"/>
                  </a:cubicBezTo>
                  <a:cubicBezTo>
                    <a:pt x="51814" y="261"/>
                    <a:pt x="52362" y="85"/>
                    <a:pt x="51205" y="85"/>
                  </a:cubicBezTo>
                  <a:cubicBezTo>
                    <a:pt x="50650" y="85"/>
                    <a:pt x="48580" y="122"/>
                    <a:pt x="45770" y="159"/>
                  </a:cubicBezTo>
                  <a:cubicBezTo>
                    <a:pt x="34074" y="411"/>
                    <a:pt x="26612" y="643"/>
                    <a:pt x="23595" y="643"/>
                  </a:cubicBezTo>
                  <a:cubicBezTo>
                    <a:pt x="22636" y="643"/>
                    <a:pt x="22126" y="619"/>
                    <a:pt x="22072" y="566"/>
                  </a:cubicBezTo>
                  <a:cubicBezTo>
                    <a:pt x="22049" y="537"/>
                    <a:pt x="22015" y="525"/>
                    <a:pt x="21972" y="525"/>
                  </a:cubicBezTo>
                  <a:cubicBezTo>
                    <a:pt x="21774" y="525"/>
                    <a:pt x="21400" y="777"/>
                    <a:pt x="21177" y="777"/>
                  </a:cubicBezTo>
                  <a:cubicBezTo>
                    <a:pt x="21137" y="777"/>
                    <a:pt x="21102" y="769"/>
                    <a:pt x="21074" y="751"/>
                  </a:cubicBezTo>
                  <a:cubicBezTo>
                    <a:pt x="12013" y="1258"/>
                    <a:pt x="5487" y="1610"/>
                    <a:pt x="3815" y="1610"/>
                  </a:cubicBezTo>
                  <a:cubicBezTo>
                    <a:pt x="3659" y="1610"/>
                    <a:pt x="3545" y="1607"/>
                    <a:pt x="3476" y="1601"/>
                  </a:cubicBezTo>
                  <a:cubicBezTo>
                    <a:pt x="3243" y="1568"/>
                    <a:pt x="3047" y="1551"/>
                    <a:pt x="2878" y="1551"/>
                  </a:cubicBezTo>
                  <a:cubicBezTo>
                    <a:pt x="2484" y="1551"/>
                    <a:pt x="2241" y="1642"/>
                    <a:pt x="2034" y="1823"/>
                  </a:cubicBezTo>
                  <a:cubicBezTo>
                    <a:pt x="1221" y="2599"/>
                    <a:pt x="1" y="7442"/>
                    <a:pt x="925" y="7664"/>
                  </a:cubicBezTo>
                  <a:cubicBezTo>
                    <a:pt x="979" y="7672"/>
                    <a:pt x="1071" y="7675"/>
                    <a:pt x="1197" y="7675"/>
                  </a:cubicBezTo>
                  <a:cubicBezTo>
                    <a:pt x="3026" y="7675"/>
                    <a:pt x="12055" y="6926"/>
                    <a:pt x="16854" y="6926"/>
                  </a:cubicBezTo>
                  <a:cubicBezTo>
                    <a:pt x="18119" y="6926"/>
                    <a:pt x="19090" y="6978"/>
                    <a:pt x="19558" y="7109"/>
                  </a:cubicBezTo>
                  <a:cubicBezTo>
                    <a:pt x="22240" y="6905"/>
                    <a:pt x="30321" y="6242"/>
                    <a:pt x="35306" y="6242"/>
                  </a:cubicBezTo>
                  <a:cubicBezTo>
                    <a:pt x="36644" y="6242"/>
                    <a:pt x="37759" y="6290"/>
                    <a:pt x="38487" y="6407"/>
                  </a:cubicBezTo>
                  <a:cubicBezTo>
                    <a:pt x="39300" y="6074"/>
                    <a:pt x="43626" y="6000"/>
                    <a:pt x="45327" y="6000"/>
                  </a:cubicBezTo>
                  <a:cubicBezTo>
                    <a:pt x="46783" y="5990"/>
                    <a:pt x="47769" y="5986"/>
                    <a:pt x="48537" y="5986"/>
                  </a:cubicBezTo>
                  <a:cubicBezTo>
                    <a:pt x="50634" y="5986"/>
                    <a:pt x="51099" y="6020"/>
                    <a:pt x="55050" y="6074"/>
                  </a:cubicBezTo>
                  <a:cubicBezTo>
                    <a:pt x="56788" y="6074"/>
                    <a:pt x="58008" y="6074"/>
                    <a:pt x="58156" y="6037"/>
                  </a:cubicBezTo>
                  <a:cubicBezTo>
                    <a:pt x="58465" y="5944"/>
                    <a:pt x="59242" y="5903"/>
                    <a:pt x="60073" y="5903"/>
                  </a:cubicBezTo>
                  <a:cubicBezTo>
                    <a:pt x="61225" y="5903"/>
                    <a:pt x="62482" y="5982"/>
                    <a:pt x="62740" y="6111"/>
                  </a:cubicBezTo>
                  <a:cubicBezTo>
                    <a:pt x="63078" y="6286"/>
                    <a:pt x="63481" y="6341"/>
                    <a:pt x="63892" y="6341"/>
                  </a:cubicBezTo>
                  <a:cubicBezTo>
                    <a:pt x="64610" y="6341"/>
                    <a:pt x="65357" y="6173"/>
                    <a:pt x="65839" y="6173"/>
                  </a:cubicBezTo>
                  <a:cubicBezTo>
                    <a:pt x="66018" y="6173"/>
                    <a:pt x="66161" y="6196"/>
                    <a:pt x="66252" y="6259"/>
                  </a:cubicBezTo>
                  <a:cubicBezTo>
                    <a:pt x="68041" y="6144"/>
                    <a:pt x="68659" y="6018"/>
                    <a:pt x="71435" y="6018"/>
                  </a:cubicBezTo>
                  <a:cubicBezTo>
                    <a:pt x="73993" y="6018"/>
                    <a:pt x="78384" y="6125"/>
                    <a:pt x="87215" y="6444"/>
                  </a:cubicBezTo>
                  <a:lnTo>
                    <a:pt x="90283" y="6555"/>
                  </a:lnTo>
                  <a:cubicBezTo>
                    <a:pt x="90895" y="6498"/>
                    <a:pt x="91521" y="6475"/>
                    <a:pt x="92148" y="6475"/>
                  </a:cubicBezTo>
                  <a:cubicBezTo>
                    <a:pt x="94856" y="6475"/>
                    <a:pt x="97587" y="6904"/>
                    <a:pt x="99283" y="6904"/>
                  </a:cubicBezTo>
                  <a:cubicBezTo>
                    <a:pt x="100019" y="6904"/>
                    <a:pt x="100560" y="6823"/>
                    <a:pt x="100820" y="6592"/>
                  </a:cubicBezTo>
                  <a:cubicBezTo>
                    <a:pt x="101781" y="5742"/>
                    <a:pt x="103112" y="2044"/>
                    <a:pt x="102779" y="1120"/>
                  </a:cubicBezTo>
                  <a:cubicBezTo>
                    <a:pt x="102704" y="895"/>
                    <a:pt x="98934" y="805"/>
                    <a:pt x="96381" y="805"/>
                  </a:cubicBezTo>
                  <a:cubicBezTo>
                    <a:pt x="95163" y="805"/>
                    <a:pt x="94222" y="826"/>
                    <a:pt x="94091" y="861"/>
                  </a:cubicBezTo>
                  <a:cubicBezTo>
                    <a:pt x="94040" y="879"/>
                    <a:pt x="93986" y="886"/>
                    <a:pt x="93934" y="886"/>
                  </a:cubicBezTo>
                  <a:cubicBezTo>
                    <a:pt x="93761" y="886"/>
                    <a:pt x="93602" y="807"/>
                    <a:pt x="93573" y="751"/>
                  </a:cubicBezTo>
                  <a:cubicBezTo>
                    <a:pt x="93573" y="714"/>
                    <a:pt x="89802" y="492"/>
                    <a:pt x="89729" y="492"/>
                  </a:cubicBezTo>
                  <a:cubicBezTo>
                    <a:pt x="89433" y="455"/>
                    <a:pt x="86179" y="270"/>
                    <a:pt x="85884" y="270"/>
                  </a:cubicBezTo>
                  <a:cubicBezTo>
                    <a:pt x="85884" y="198"/>
                    <a:pt x="85791" y="157"/>
                    <a:pt x="85646" y="157"/>
                  </a:cubicBezTo>
                  <a:cubicBezTo>
                    <a:pt x="85566" y="157"/>
                    <a:pt x="85471" y="170"/>
                    <a:pt x="85366" y="196"/>
                  </a:cubicBezTo>
                  <a:cubicBezTo>
                    <a:pt x="84886" y="309"/>
                    <a:pt x="83003" y="357"/>
                    <a:pt x="80740" y="357"/>
                  </a:cubicBezTo>
                  <a:cubicBezTo>
                    <a:pt x="80041" y="357"/>
                    <a:pt x="79305" y="353"/>
                    <a:pt x="78563" y="344"/>
                  </a:cubicBezTo>
                  <a:cubicBezTo>
                    <a:pt x="75421" y="344"/>
                    <a:pt x="72204" y="270"/>
                    <a:pt x="71169" y="159"/>
                  </a:cubicBezTo>
                  <a:cubicBezTo>
                    <a:pt x="70357" y="57"/>
                    <a:pt x="69522" y="0"/>
                    <a:pt x="68689" y="0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" name="Google Shape;380;p32">
              <a:extLst>
                <a:ext uri="{FF2B5EF4-FFF2-40B4-BE49-F238E27FC236}">
                  <a16:creationId xmlns:a16="http://schemas.microsoft.com/office/drawing/2014/main" id="{F87D088F-220B-4435-BE94-CC6B3480EA0B}"/>
                </a:ext>
              </a:extLst>
            </p:cNvPr>
            <p:cNvSpPr/>
            <p:nvPr/>
          </p:nvSpPr>
          <p:spPr>
            <a:xfrm>
              <a:off x="973850" y="2427875"/>
              <a:ext cx="1943775" cy="179150"/>
            </a:xfrm>
            <a:custGeom>
              <a:avLst/>
              <a:gdLst/>
              <a:ahLst/>
              <a:cxnLst/>
              <a:rect l="l" t="t" r="r" b="b"/>
              <a:pathLst>
                <a:path w="77751" h="7166" extrusionOk="0">
                  <a:moveTo>
                    <a:pt x="64615" y="1"/>
                  </a:moveTo>
                  <a:cubicBezTo>
                    <a:pt x="64546" y="1"/>
                    <a:pt x="64460" y="21"/>
                    <a:pt x="64367" y="68"/>
                  </a:cubicBezTo>
                  <a:cubicBezTo>
                    <a:pt x="63663" y="321"/>
                    <a:pt x="58750" y="489"/>
                    <a:pt x="55765" y="489"/>
                  </a:cubicBezTo>
                  <a:cubicBezTo>
                    <a:pt x="54833" y="489"/>
                    <a:pt x="54089" y="472"/>
                    <a:pt x="53719" y="437"/>
                  </a:cubicBezTo>
                  <a:cubicBezTo>
                    <a:pt x="53172" y="349"/>
                    <a:pt x="52625" y="303"/>
                    <a:pt x="52083" y="303"/>
                  </a:cubicBezTo>
                  <a:cubicBezTo>
                    <a:pt x="51488" y="303"/>
                    <a:pt x="50898" y="358"/>
                    <a:pt x="50318" y="474"/>
                  </a:cubicBezTo>
                  <a:cubicBezTo>
                    <a:pt x="48359" y="733"/>
                    <a:pt x="42739" y="511"/>
                    <a:pt x="40151" y="733"/>
                  </a:cubicBezTo>
                  <a:cubicBezTo>
                    <a:pt x="39958" y="751"/>
                    <a:pt x="39816" y="758"/>
                    <a:pt x="39710" y="758"/>
                  </a:cubicBezTo>
                  <a:cubicBezTo>
                    <a:pt x="39142" y="758"/>
                    <a:pt x="39581" y="548"/>
                    <a:pt x="38709" y="548"/>
                  </a:cubicBezTo>
                  <a:cubicBezTo>
                    <a:pt x="37484" y="575"/>
                    <a:pt x="26790" y="851"/>
                    <a:pt x="20802" y="851"/>
                  </a:cubicBezTo>
                  <a:cubicBezTo>
                    <a:pt x="18482" y="851"/>
                    <a:pt x="16868" y="810"/>
                    <a:pt x="16786" y="696"/>
                  </a:cubicBezTo>
                  <a:cubicBezTo>
                    <a:pt x="16773" y="665"/>
                    <a:pt x="16750" y="653"/>
                    <a:pt x="16719" y="653"/>
                  </a:cubicBezTo>
                  <a:cubicBezTo>
                    <a:pt x="16587" y="653"/>
                    <a:pt x="16313" y="873"/>
                    <a:pt x="16137" y="873"/>
                  </a:cubicBezTo>
                  <a:cubicBezTo>
                    <a:pt x="16102" y="873"/>
                    <a:pt x="16071" y="864"/>
                    <a:pt x="16046" y="844"/>
                  </a:cubicBezTo>
                  <a:cubicBezTo>
                    <a:pt x="16046" y="844"/>
                    <a:pt x="8469" y="1095"/>
                    <a:pt x="4755" y="1095"/>
                  </a:cubicBezTo>
                  <a:cubicBezTo>
                    <a:pt x="3742" y="1095"/>
                    <a:pt x="3017" y="1076"/>
                    <a:pt x="2811" y="1029"/>
                  </a:cubicBezTo>
                  <a:cubicBezTo>
                    <a:pt x="2594" y="991"/>
                    <a:pt x="2425" y="970"/>
                    <a:pt x="2288" y="970"/>
                  </a:cubicBezTo>
                  <a:cubicBezTo>
                    <a:pt x="2029" y="970"/>
                    <a:pt x="1884" y="1044"/>
                    <a:pt x="1739" y="1214"/>
                  </a:cubicBezTo>
                  <a:cubicBezTo>
                    <a:pt x="1073" y="1916"/>
                    <a:pt x="1" y="6722"/>
                    <a:pt x="703" y="6981"/>
                  </a:cubicBezTo>
                  <a:cubicBezTo>
                    <a:pt x="822" y="7012"/>
                    <a:pt x="1152" y="7024"/>
                    <a:pt x="1636" y="7024"/>
                  </a:cubicBezTo>
                  <a:cubicBezTo>
                    <a:pt x="3438" y="7024"/>
                    <a:pt x="7375" y="6855"/>
                    <a:pt x="10514" y="6855"/>
                  </a:cubicBezTo>
                  <a:cubicBezTo>
                    <a:pt x="12564" y="6855"/>
                    <a:pt x="14273" y="6927"/>
                    <a:pt x="14826" y="7166"/>
                  </a:cubicBezTo>
                  <a:cubicBezTo>
                    <a:pt x="16483" y="7055"/>
                    <a:pt x="22288" y="6615"/>
                    <a:pt x="26120" y="6615"/>
                  </a:cubicBezTo>
                  <a:cubicBezTo>
                    <a:pt x="27418" y="6615"/>
                    <a:pt x="28489" y="6665"/>
                    <a:pt x="29097" y="6796"/>
                  </a:cubicBezTo>
                  <a:cubicBezTo>
                    <a:pt x="29642" y="6539"/>
                    <a:pt x="32150" y="6474"/>
                    <a:pt x="34955" y="6474"/>
                  </a:cubicBezTo>
                  <a:cubicBezTo>
                    <a:pt x="37844" y="6474"/>
                    <a:pt x="41049" y="6543"/>
                    <a:pt x="42752" y="6543"/>
                  </a:cubicBezTo>
                  <a:cubicBezTo>
                    <a:pt x="43436" y="6543"/>
                    <a:pt x="43878" y="6532"/>
                    <a:pt x="43959" y="6500"/>
                  </a:cubicBezTo>
                  <a:cubicBezTo>
                    <a:pt x="44243" y="6376"/>
                    <a:pt x="44981" y="6320"/>
                    <a:pt x="45707" y="6320"/>
                  </a:cubicBezTo>
                  <a:cubicBezTo>
                    <a:pt x="46491" y="6320"/>
                    <a:pt x="47262" y="6385"/>
                    <a:pt x="47434" y="6500"/>
                  </a:cubicBezTo>
                  <a:cubicBezTo>
                    <a:pt x="47673" y="6656"/>
                    <a:pt x="47958" y="6707"/>
                    <a:pt x="48252" y="6707"/>
                  </a:cubicBezTo>
                  <a:cubicBezTo>
                    <a:pt x="48810" y="6707"/>
                    <a:pt x="49402" y="6525"/>
                    <a:pt x="49782" y="6525"/>
                  </a:cubicBezTo>
                  <a:cubicBezTo>
                    <a:pt x="49918" y="6525"/>
                    <a:pt x="50026" y="6548"/>
                    <a:pt x="50096" y="6611"/>
                  </a:cubicBezTo>
                  <a:lnTo>
                    <a:pt x="53313" y="6242"/>
                  </a:lnTo>
                  <a:lnTo>
                    <a:pt x="68286" y="6242"/>
                  </a:lnTo>
                  <a:cubicBezTo>
                    <a:pt x="69090" y="6094"/>
                    <a:pt x="69945" y="6048"/>
                    <a:pt x="70786" y="6048"/>
                  </a:cubicBezTo>
                  <a:cubicBezTo>
                    <a:pt x="72188" y="6048"/>
                    <a:pt x="73551" y="6176"/>
                    <a:pt x="74576" y="6176"/>
                  </a:cubicBezTo>
                  <a:cubicBezTo>
                    <a:pt x="75396" y="6176"/>
                    <a:pt x="76000" y="6094"/>
                    <a:pt x="76234" y="5798"/>
                  </a:cubicBezTo>
                  <a:cubicBezTo>
                    <a:pt x="76937" y="4874"/>
                    <a:pt x="77750" y="1103"/>
                    <a:pt x="77455" y="178"/>
                  </a:cubicBezTo>
                  <a:cubicBezTo>
                    <a:pt x="77426" y="102"/>
                    <a:pt x="77000" y="73"/>
                    <a:pt x="76377" y="73"/>
                  </a:cubicBezTo>
                  <a:cubicBezTo>
                    <a:pt x="74582" y="73"/>
                    <a:pt x="71158" y="318"/>
                    <a:pt x="70911" y="400"/>
                  </a:cubicBezTo>
                  <a:cubicBezTo>
                    <a:pt x="70874" y="425"/>
                    <a:pt x="70829" y="437"/>
                    <a:pt x="70782" y="437"/>
                  </a:cubicBezTo>
                  <a:cubicBezTo>
                    <a:pt x="70689" y="437"/>
                    <a:pt x="70590" y="388"/>
                    <a:pt x="70541" y="289"/>
                  </a:cubicBezTo>
                  <a:cubicBezTo>
                    <a:pt x="70504" y="215"/>
                    <a:pt x="64774" y="142"/>
                    <a:pt x="64774" y="105"/>
                  </a:cubicBezTo>
                  <a:cubicBezTo>
                    <a:pt x="64774" y="40"/>
                    <a:pt x="64711" y="1"/>
                    <a:pt x="64615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" name="Google Shape;381;p32">
              <a:extLst>
                <a:ext uri="{FF2B5EF4-FFF2-40B4-BE49-F238E27FC236}">
                  <a16:creationId xmlns:a16="http://schemas.microsoft.com/office/drawing/2014/main" id="{D96BF6F2-35F6-4C27-9CDC-2F753E44C4C2}"/>
                </a:ext>
              </a:extLst>
            </p:cNvPr>
            <p:cNvSpPr/>
            <p:nvPr/>
          </p:nvSpPr>
          <p:spPr>
            <a:xfrm>
              <a:off x="961850" y="2182575"/>
              <a:ext cx="1696050" cy="207250"/>
            </a:xfrm>
            <a:custGeom>
              <a:avLst/>
              <a:gdLst/>
              <a:ahLst/>
              <a:cxnLst/>
              <a:rect l="l" t="t" r="r" b="b"/>
              <a:pathLst>
                <a:path w="67842" h="8290" extrusionOk="0">
                  <a:moveTo>
                    <a:pt x="66961" y="1"/>
                  </a:moveTo>
                  <a:cubicBezTo>
                    <a:pt x="65549" y="1"/>
                    <a:pt x="62061" y="407"/>
                    <a:pt x="61852" y="526"/>
                  </a:cubicBezTo>
                  <a:cubicBezTo>
                    <a:pt x="61813" y="552"/>
                    <a:pt x="61769" y="564"/>
                    <a:pt x="61725" y="564"/>
                  </a:cubicBezTo>
                  <a:cubicBezTo>
                    <a:pt x="61646" y="564"/>
                    <a:pt x="61567" y="524"/>
                    <a:pt x="61520" y="452"/>
                  </a:cubicBezTo>
                  <a:cubicBezTo>
                    <a:pt x="61501" y="415"/>
                    <a:pt x="60882" y="406"/>
                    <a:pt x="60258" y="406"/>
                  </a:cubicBezTo>
                  <a:cubicBezTo>
                    <a:pt x="59634" y="406"/>
                    <a:pt x="59006" y="415"/>
                    <a:pt x="58969" y="415"/>
                  </a:cubicBezTo>
                  <a:lnTo>
                    <a:pt x="56455" y="415"/>
                  </a:lnTo>
                  <a:cubicBezTo>
                    <a:pt x="56455" y="351"/>
                    <a:pt x="56405" y="311"/>
                    <a:pt x="56326" y="311"/>
                  </a:cubicBezTo>
                  <a:cubicBezTo>
                    <a:pt x="56270" y="311"/>
                    <a:pt x="56199" y="332"/>
                    <a:pt x="56122" y="378"/>
                  </a:cubicBezTo>
                  <a:cubicBezTo>
                    <a:pt x="55434" y="706"/>
                    <a:pt x="49756" y="1062"/>
                    <a:pt x="47543" y="1062"/>
                  </a:cubicBezTo>
                  <a:cubicBezTo>
                    <a:pt x="47258" y="1062"/>
                    <a:pt x="47031" y="1056"/>
                    <a:pt x="46879" y="1044"/>
                  </a:cubicBezTo>
                  <a:cubicBezTo>
                    <a:pt x="46480" y="984"/>
                    <a:pt x="46081" y="955"/>
                    <a:pt x="45681" y="955"/>
                  </a:cubicBezTo>
                  <a:cubicBezTo>
                    <a:pt x="45082" y="955"/>
                    <a:pt x="44483" y="1021"/>
                    <a:pt x="43884" y="1154"/>
                  </a:cubicBezTo>
                  <a:cubicBezTo>
                    <a:pt x="42184" y="1487"/>
                    <a:pt x="37267" y="1339"/>
                    <a:pt x="35048" y="1598"/>
                  </a:cubicBezTo>
                  <a:cubicBezTo>
                    <a:pt x="34831" y="1628"/>
                    <a:pt x="34687" y="1640"/>
                    <a:pt x="34587" y="1640"/>
                  </a:cubicBezTo>
                  <a:cubicBezTo>
                    <a:pt x="34225" y="1640"/>
                    <a:pt x="34458" y="1484"/>
                    <a:pt x="33934" y="1484"/>
                  </a:cubicBezTo>
                  <a:cubicBezTo>
                    <a:pt x="33892" y="1484"/>
                    <a:pt x="33844" y="1485"/>
                    <a:pt x="33791" y="1487"/>
                  </a:cubicBezTo>
                  <a:cubicBezTo>
                    <a:pt x="33015" y="1487"/>
                    <a:pt x="28357" y="1709"/>
                    <a:pt x="23772" y="1857"/>
                  </a:cubicBezTo>
                  <a:cubicBezTo>
                    <a:pt x="21499" y="1912"/>
                    <a:pt x="19253" y="1949"/>
                    <a:pt x="17561" y="1949"/>
                  </a:cubicBezTo>
                  <a:cubicBezTo>
                    <a:pt x="15870" y="1949"/>
                    <a:pt x="14733" y="1912"/>
                    <a:pt x="14678" y="1820"/>
                  </a:cubicBezTo>
                  <a:cubicBezTo>
                    <a:pt x="14665" y="1789"/>
                    <a:pt x="14644" y="1777"/>
                    <a:pt x="14616" y="1777"/>
                  </a:cubicBezTo>
                  <a:cubicBezTo>
                    <a:pt x="14499" y="1777"/>
                    <a:pt x="14268" y="1997"/>
                    <a:pt x="14123" y="1997"/>
                  </a:cubicBezTo>
                  <a:cubicBezTo>
                    <a:pt x="14094" y="1997"/>
                    <a:pt x="14069" y="1988"/>
                    <a:pt x="14049" y="1968"/>
                  </a:cubicBezTo>
                  <a:cubicBezTo>
                    <a:pt x="13238" y="2024"/>
                    <a:pt x="7539" y="2228"/>
                    <a:pt x="4444" y="2228"/>
                  </a:cubicBezTo>
                  <a:cubicBezTo>
                    <a:pt x="3448" y="2228"/>
                    <a:pt x="2721" y="2207"/>
                    <a:pt x="2514" y="2153"/>
                  </a:cubicBezTo>
                  <a:cubicBezTo>
                    <a:pt x="2324" y="2102"/>
                    <a:pt x="2173" y="2077"/>
                    <a:pt x="2049" y="2077"/>
                  </a:cubicBezTo>
                  <a:cubicBezTo>
                    <a:pt x="1812" y="2077"/>
                    <a:pt x="1674" y="2168"/>
                    <a:pt x="1553" y="2338"/>
                  </a:cubicBezTo>
                  <a:cubicBezTo>
                    <a:pt x="961" y="3003"/>
                    <a:pt x="0" y="7809"/>
                    <a:pt x="629" y="8105"/>
                  </a:cubicBezTo>
                  <a:cubicBezTo>
                    <a:pt x="748" y="8138"/>
                    <a:pt x="1069" y="8150"/>
                    <a:pt x="1533" y="8150"/>
                  </a:cubicBezTo>
                  <a:cubicBezTo>
                    <a:pt x="3158" y="8150"/>
                    <a:pt x="6544" y="7995"/>
                    <a:pt x="9240" y="7995"/>
                  </a:cubicBezTo>
                  <a:cubicBezTo>
                    <a:pt x="11028" y="7995"/>
                    <a:pt x="12512" y="8063"/>
                    <a:pt x="12977" y="8290"/>
                  </a:cubicBezTo>
                  <a:cubicBezTo>
                    <a:pt x="14473" y="8177"/>
                    <a:pt x="19764" y="7676"/>
                    <a:pt x="23120" y="7676"/>
                  </a:cubicBezTo>
                  <a:cubicBezTo>
                    <a:pt x="24159" y="7676"/>
                    <a:pt x="25012" y="7724"/>
                    <a:pt x="25510" y="7846"/>
                  </a:cubicBezTo>
                  <a:cubicBezTo>
                    <a:pt x="26102" y="7513"/>
                    <a:pt x="29244" y="7439"/>
                    <a:pt x="32276" y="7439"/>
                  </a:cubicBezTo>
                  <a:cubicBezTo>
                    <a:pt x="35344" y="7403"/>
                    <a:pt x="38302" y="7403"/>
                    <a:pt x="38524" y="7329"/>
                  </a:cubicBezTo>
                  <a:cubicBezTo>
                    <a:pt x="38781" y="7190"/>
                    <a:pt x="39547" y="7115"/>
                    <a:pt x="40249" y="7115"/>
                  </a:cubicBezTo>
                  <a:cubicBezTo>
                    <a:pt x="40858" y="7115"/>
                    <a:pt x="41418" y="7171"/>
                    <a:pt x="41555" y="7292"/>
                  </a:cubicBezTo>
                  <a:cubicBezTo>
                    <a:pt x="41753" y="7424"/>
                    <a:pt x="41980" y="7469"/>
                    <a:pt x="42214" y="7469"/>
                  </a:cubicBezTo>
                  <a:cubicBezTo>
                    <a:pt x="42731" y="7469"/>
                    <a:pt x="43282" y="7246"/>
                    <a:pt x="43626" y="7246"/>
                  </a:cubicBezTo>
                  <a:cubicBezTo>
                    <a:pt x="43736" y="7246"/>
                    <a:pt x="43825" y="7269"/>
                    <a:pt x="43884" y="7329"/>
                  </a:cubicBezTo>
                  <a:cubicBezTo>
                    <a:pt x="47397" y="6774"/>
                    <a:pt x="45363" y="6922"/>
                    <a:pt x="53238" y="6663"/>
                  </a:cubicBezTo>
                  <a:cubicBezTo>
                    <a:pt x="56492" y="6552"/>
                    <a:pt x="59782" y="6441"/>
                    <a:pt x="59782" y="6441"/>
                  </a:cubicBezTo>
                  <a:cubicBezTo>
                    <a:pt x="60732" y="6201"/>
                    <a:pt x="61778" y="6151"/>
                    <a:pt x="62766" y="6151"/>
                  </a:cubicBezTo>
                  <a:cubicBezTo>
                    <a:pt x="63460" y="6151"/>
                    <a:pt x="64127" y="6175"/>
                    <a:pt x="64711" y="6175"/>
                  </a:cubicBezTo>
                  <a:cubicBezTo>
                    <a:pt x="65721" y="6175"/>
                    <a:pt x="66486" y="6102"/>
                    <a:pt x="66732" y="5702"/>
                  </a:cubicBezTo>
                  <a:cubicBezTo>
                    <a:pt x="67287" y="4778"/>
                    <a:pt x="67842" y="970"/>
                    <a:pt x="67546" y="82"/>
                  </a:cubicBezTo>
                  <a:cubicBezTo>
                    <a:pt x="67524" y="25"/>
                    <a:pt x="67304" y="1"/>
                    <a:pt x="66961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8" name="Google Shape;386;p32">
            <a:extLst>
              <a:ext uri="{FF2B5EF4-FFF2-40B4-BE49-F238E27FC236}">
                <a16:creationId xmlns:a16="http://schemas.microsoft.com/office/drawing/2014/main" id="{E166FF4E-B55F-46F4-82B4-7BC574B51A9F}"/>
              </a:ext>
            </a:extLst>
          </p:cNvPr>
          <p:cNvSpPr txBox="1">
            <a:spLocks/>
          </p:cNvSpPr>
          <p:nvPr/>
        </p:nvSpPr>
        <p:spPr>
          <a:xfrm>
            <a:off x="2396808" y="851021"/>
            <a:ext cx="7070400" cy="10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4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NHỊP THƠ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156247-6B27-4A23-B659-C16E79D4D7C8}"/>
              </a:ext>
            </a:extLst>
          </p:cNvPr>
          <p:cNvCxnSpPr>
            <a:cxnSpLocks/>
          </p:cNvCxnSpPr>
          <p:nvPr/>
        </p:nvCxnSpPr>
        <p:spPr>
          <a:xfrm flipH="1">
            <a:off x="6306999" y="2722972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9FD3AA4-6C4A-40B8-AE76-9285942184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6195239" y="3218684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5699977" y="3799630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637E3BC-1A55-4E2D-9DFF-D663F9A59248}"/>
              </a:ext>
            </a:extLst>
          </p:cNvPr>
          <p:cNvCxnSpPr>
            <a:cxnSpLocks/>
          </p:cNvCxnSpPr>
          <p:nvPr/>
        </p:nvCxnSpPr>
        <p:spPr>
          <a:xfrm flipH="1">
            <a:off x="9678303" y="3300269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33002F-93D7-4F20-8635-69E0EC7EC043}"/>
              </a:ext>
            </a:extLst>
          </p:cNvPr>
          <p:cNvCxnSpPr>
            <a:cxnSpLocks/>
          </p:cNvCxnSpPr>
          <p:nvPr/>
        </p:nvCxnSpPr>
        <p:spPr>
          <a:xfrm flipH="1">
            <a:off x="9622423" y="3300269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EB1C53-9239-4EAE-9FBB-E1CDA06137D2}"/>
              </a:ext>
            </a:extLst>
          </p:cNvPr>
          <p:cNvCxnSpPr>
            <a:cxnSpLocks/>
          </p:cNvCxnSpPr>
          <p:nvPr/>
        </p:nvCxnSpPr>
        <p:spPr>
          <a:xfrm flipH="1">
            <a:off x="6029960" y="4348948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37E3BC-1A55-4E2D-9DFF-D663F9A59248}"/>
              </a:ext>
            </a:extLst>
          </p:cNvPr>
          <p:cNvCxnSpPr>
            <a:cxnSpLocks/>
          </p:cNvCxnSpPr>
          <p:nvPr/>
        </p:nvCxnSpPr>
        <p:spPr>
          <a:xfrm flipH="1">
            <a:off x="9299958" y="4351230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33002F-93D7-4F20-8635-69E0EC7EC043}"/>
              </a:ext>
            </a:extLst>
          </p:cNvPr>
          <p:cNvCxnSpPr>
            <a:cxnSpLocks/>
          </p:cNvCxnSpPr>
          <p:nvPr/>
        </p:nvCxnSpPr>
        <p:spPr>
          <a:xfrm flipH="1">
            <a:off x="9188198" y="4348948"/>
            <a:ext cx="111760" cy="419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381409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0" name="Google Shape;360;p31"/>
          <p:cNvGrpSpPr/>
          <p:nvPr/>
        </p:nvGrpSpPr>
        <p:grpSpPr>
          <a:xfrm>
            <a:off x="10360083" y="5619246"/>
            <a:ext cx="440480" cy="653095"/>
            <a:chOff x="4508863" y="1528200"/>
            <a:chExt cx="318850" cy="472800"/>
          </a:xfrm>
        </p:grpSpPr>
        <p:sp>
          <p:nvSpPr>
            <p:cNvPr id="361" name="Google Shape;361;p31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362;p31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363;p31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364;p31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65" name="Google Shape;365;p31"/>
          <p:cNvGrpSpPr/>
          <p:nvPr/>
        </p:nvGrpSpPr>
        <p:grpSpPr>
          <a:xfrm>
            <a:off x="10988712" y="5686445"/>
            <a:ext cx="440480" cy="653095"/>
            <a:chOff x="4508863" y="1528200"/>
            <a:chExt cx="318850" cy="472800"/>
          </a:xfrm>
        </p:grpSpPr>
        <p:sp>
          <p:nvSpPr>
            <p:cNvPr id="366" name="Google Shape;366;p31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367;p31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368;p31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369;p31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340" y="403875"/>
            <a:ext cx="2741336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20" y="2547000"/>
            <a:ext cx="6004560" cy="29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11880" y="3429000"/>
            <a:ext cx="1851660" cy="4495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7648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86;p32">
            <a:extLst>
              <a:ext uri="{FF2B5EF4-FFF2-40B4-BE49-F238E27FC236}">
                <a16:creationId xmlns:a16="http://schemas.microsoft.com/office/drawing/2014/main" id="{6DA89392-9502-41E1-98CB-0C0D86A6DE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41735" y="953036"/>
            <a:ext cx="3528811" cy="61544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31208-4E52-44A9-A5BE-310229E7013E}"/>
              </a:ext>
            </a:extLst>
          </p:cNvPr>
          <p:cNvSpPr txBox="1"/>
          <p:nvPr/>
        </p:nvSpPr>
        <p:spPr>
          <a:xfrm>
            <a:off x="619760" y="1444261"/>
            <a:ext cx="57028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Kẽo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võng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Minh)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3"/>
          <a:srcRect l="20675" t="14443" r="8252" b="30053"/>
          <a:stretch/>
        </p:blipFill>
        <p:spPr>
          <a:xfrm>
            <a:off x="6100294" y="811369"/>
            <a:ext cx="6091706" cy="569246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705342" y="811369"/>
            <a:ext cx="2936382" cy="17515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2" name="Picture 11"/>
          <p:cNvPicPr/>
          <p:nvPr/>
        </p:nvPicPr>
        <p:blipFill rotWithShape="1">
          <a:blip r:embed="rId3"/>
          <a:srcRect l="41477" t="53758" r="51806" b="28005"/>
          <a:stretch/>
        </p:blipFill>
        <p:spPr>
          <a:xfrm>
            <a:off x="7495503" y="811369"/>
            <a:ext cx="566672" cy="318108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52083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C519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CỦNG CỐ BÀI HỌC</a:t>
            </a:r>
          </a:p>
        </p:txBody>
      </p:sp>
      <p:pic>
        <p:nvPicPr>
          <p:cNvPr id="18" name="Picture 2" descr="Kết nối tri thức với cuộc sống">
            <a:extLst>
              <a:ext uri="{FF2B5EF4-FFF2-40B4-BE49-F238E27FC236}">
                <a16:creationId xmlns:a16="http://schemas.microsoft.com/office/drawing/2014/main" id="{26C202A0-271C-47F3-B6F5-7E62753C3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5" name="18">
            <a:extLst>
              <a:ext uri="{FF2B5EF4-FFF2-40B4-BE49-F238E27FC236}">
                <a16:creationId xmlns:a16="http://schemas.microsoft.com/office/drawing/2014/main" id="{E197C50A-5293-4975-8C45-BE86E80C60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645213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87262" y="2391508"/>
            <a:ext cx="4900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</a:rPr>
              <a:t>KHỞI ĐỘNG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492829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2F365E-5BDE-F3BE-5B54-F4DD443F46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AA41AD-4A31-80AD-31E5-F10A2FF88368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99FDA66-0132-A760-CCBD-1B1ABCB1CB6E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394201C-3755-7A34-EECD-59CEC0DD6B9C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C8C6B87-96A4-F82E-7149-9B2655FF6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banf tay mej ,vui">
            <a:hlinkClick r:id="" action="ppaction://media"/>
            <a:extLst>
              <a:ext uri="{FF2B5EF4-FFF2-40B4-BE49-F238E27FC236}">
                <a16:creationId xmlns:a16="http://schemas.microsoft.com/office/drawing/2014/main" id="{BD3805D0-32EA-0F4B-1D0A-BA04DD5FAAF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52863" y="1571131"/>
            <a:ext cx="8611934" cy="42521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67358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3E2267E-5488-4A55-A290-AD4AB3E9BB39}"/>
              </a:ext>
            </a:extLst>
          </p:cNvPr>
          <p:cNvSpPr txBox="1"/>
          <p:nvPr/>
        </p:nvSpPr>
        <p:spPr>
          <a:xfrm>
            <a:off x="1206398" y="92233"/>
            <a:ext cx="10127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6"/>
          <a:srcRect l="22192" t="18298" r="22336" b="24657"/>
          <a:stretch/>
        </p:blipFill>
        <p:spPr>
          <a:xfrm>
            <a:off x="-284517" y="1211833"/>
            <a:ext cx="7965477" cy="4956935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7"/>
          <a:srcRect l="15475" t="19069" r="75641" b="67055"/>
          <a:stretch/>
        </p:blipFill>
        <p:spPr>
          <a:xfrm>
            <a:off x="180303" y="2081"/>
            <a:ext cx="1133341" cy="1209752"/>
          </a:xfrm>
          <a:prstGeom prst="rect">
            <a:avLst/>
          </a:prstGeom>
        </p:spPr>
      </p:pic>
      <p:pic>
        <p:nvPicPr>
          <p:cNvPr id="7" name="NHẠC ĐẾM NGƯỢC 30 GIÂY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4DB4F932-82B5-192F-A9BC-C002875E2F9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99120" y="1046340"/>
            <a:ext cx="2842260" cy="22607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647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1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/>
          <a:srcRect l="20675" t="14443" r="8252" b="30053"/>
          <a:stretch/>
        </p:blipFill>
        <p:spPr>
          <a:xfrm>
            <a:off x="5556738" y="811369"/>
            <a:ext cx="7573108" cy="570774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838092" y="811369"/>
            <a:ext cx="3305908" cy="17515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275023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86;p32">
            <a:extLst>
              <a:ext uri="{FF2B5EF4-FFF2-40B4-BE49-F238E27FC236}">
                <a16:creationId xmlns:a16="http://schemas.microsoft.com/office/drawing/2014/main" id="{6DA89392-9502-41E1-98CB-0C0D86A6DE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41735" y="953036"/>
            <a:ext cx="3810019" cy="61544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Mẹ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31208-4E52-44A9-A5BE-310229E7013E}"/>
              </a:ext>
            </a:extLst>
          </p:cNvPr>
          <p:cNvSpPr txBox="1"/>
          <p:nvPr/>
        </p:nvSpPr>
        <p:spPr>
          <a:xfrm>
            <a:off x="619760" y="1444261"/>
            <a:ext cx="58279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Kẽo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võng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Minh)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3"/>
          <a:srcRect l="20675" t="14443" r="8252" b="30053"/>
          <a:stretch/>
        </p:blipFill>
        <p:spPr>
          <a:xfrm>
            <a:off x="6627446" y="811369"/>
            <a:ext cx="5169602" cy="569246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705342" y="811369"/>
            <a:ext cx="2936382" cy="17515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2" name="Picture 11"/>
          <p:cNvPicPr/>
          <p:nvPr/>
        </p:nvPicPr>
        <p:blipFill rotWithShape="1">
          <a:blip r:embed="rId3"/>
          <a:srcRect l="41477" t="53758" r="51806" b="28005"/>
          <a:stretch/>
        </p:blipFill>
        <p:spPr>
          <a:xfrm>
            <a:off x="7495503" y="811369"/>
            <a:ext cx="566672" cy="318108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7104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C519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86;p32">
            <a:extLst>
              <a:ext uri="{FF2B5EF4-FFF2-40B4-BE49-F238E27FC236}">
                <a16:creationId xmlns:a16="http://schemas.microsoft.com/office/drawing/2014/main" id="{6DA89392-9502-41E1-98CB-0C0D86A6DE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021983" y="0"/>
            <a:ext cx="1262130" cy="61544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31208-4E52-44A9-A5BE-310229E7013E}"/>
              </a:ext>
            </a:extLst>
          </p:cNvPr>
          <p:cNvSpPr txBox="1"/>
          <p:nvPr/>
        </p:nvSpPr>
        <p:spPr>
          <a:xfrm>
            <a:off x="619760" y="632884"/>
            <a:ext cx="11177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Kẽo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võng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791FD22-94BE-48D4-BB2D-7869657DCF40}"/>
              </a:ext>
            </a:extLst>
          </p:cNvPr>
          <p:cNvSpPr/>
          <p:nvPr/>
        </p:nvSpPr>
        <p:spPr>
          <a:xfrm>
            <a:off x="60960" y="615440"/>
            <a:ext cx="609600" cy="55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E44B3-09E5-4838-9A7B-5A83E16BED1F}"/>
              </a:ext>
            </a:extLst>
          </p:cNvPr>
          <p:cNvSpPr txBox="1"/>
          <p:nvPr/>
        </p:nvSpPr>
        <p:spPr>
          <a:xfrm>
            <a:off x="234462" y="3081267"/>
            <a:ext cx="115917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kia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024A64B-3AAE-4FF0-BD15-8519FBBC647A}"/>
              </a:ext>
            </a:extLst>
          </p:cNvPr>
          <p:cNvSpPr/>
          <p:nvPr/>
        </p:nvSpPr>
        <p:spPr>
          <a:xfrm>
            <a:off x="60960" y="3063823"/>
            <a:ext cx="609600" cy="55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101E2BF-E8DB-4417-923F-5E585FB98C8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6"/>
          <a:srcRect l="20675" t="14443" r="8252" b="30053"/>
          <a:stretch/>
        </p:blipFill>
        <p:spPr>
          <a:xfrm>
            <a:off x="5705342" y="811369"/>
            <a:ext cx="6091706" cy="5692462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5705342" y="811369"/>
            <a:ext cx="2936382" cy="17515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4" name="Picture 13"/>
          <p:cNvPicPr/>
          <p:nvPr/>
        </p:nvPicPr>
        <p:blipFill rotWithShape="1">
          <a:blip r:embed="rId6"/>
          <a:srcRect l="41477" t="53758" r="51806" b="28005"/>
          <a:stretch/>
        </p:blipFill>
        <p:spPr>
          <a:xfrm>
            <a:off x="7495503" y="811369"/>
            <a:ext cx="566672" cy="318108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93937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C519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7F0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6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4340" y="769620"/>
            <a:ext cx="10995660" cy="2461260"/>
          </a:xfrm>
        </p:spPr>
        <p:txBody>
          <a:bodyPr/>
          <a:lstStyle/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8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khó,từ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Đồng hồ đếm ngược 2 phút có tiếng.mp4">
            <a:hlinkClick r:id="" action="ppaction://media"/>
            <a:extLst>
              <a:ext uri="{FF2B5EF4-FFF2-40B4-BE49-F238E27FC236}">
                <a16:creationId xmlns:a16="http://schemas.microsoft.com/office/drawing/2014/main" id="{4D2C76F7-68A1-1FBE-D1F2-DBB2C56FCE5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63340" y="3538694"/>
            <a:ext cx="3032760" cy="2359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080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4153D6D-608C-A1FC-D58C-CDBFB82123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57F853-C789-76F2-71DF-E0BA9D69FDBC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ây Lớn Rơi Lá Gió Thổi Mùa Thu Mùa Thu Năng động Nền - MP4 Tải xuống miễn phí - Pikbest">
            <a:hlinkClick r:id="" action="ppaction://media"/>
            <a:extLst>
              <a:ext uri="{FF2B5EF4-FFF2-40B4-BE49-F238E27FC236}">
                <a16:creationId xmlns:a16="http://schemas.microsoft.com/office/drawing/2014/main" id="{A27399FE-0757-E9B5-FADC-CC0C8197E2B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36557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FED7BA3A-E906-4626-8909-89652EFE6937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u\uFFFD\&quot;{486DF332-77C5-4BED-998E-9604423C6245}&quot;,&quot;C:\\Users\\ADMIN\\Downloads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BAI 27 ME  VUI DẠY cdTHANH TRA T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6A081CF-51AD-4AA4-AA3D-57C0A961D3F8}:54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  <p:tag name="GENSWF_SLIDE_UID" val="{82755878-3880-4E95-9E45-066171524017}:53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  <p:tag name="GENSWF_SLIDE_UID" val="{E886B814-EC2B-4FAB-A94C-D83F2120280D}:28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"/>
  <p:tag name="GENSWF_SLIDE_UID" val="{65A0D01D-2617-4772-9EF5-B9CA57E62FE0}:2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|2"/>
  <p:tag name="GENSWF_SLIDE_UID" val="{007CE37D-AF99-4F73-A35E-FEB8FCF55E95}:54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31868B8-41BC-4A66-8957-60CBB9BADBEF}:4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89D7E9F-E1F0-4490-B13D-227219791086}:5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AA74111-7400-4B38-B47E-D77E918C1093}:5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C376B94-DBDB-4DE2-A228-438889A30732}:54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1"/>
  <p:tag name="GENSWF_SLIDE_UID" val="{D5E42DB4-B9C6-478B-9ED9-729D932ACF11}:26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D0BBEF6-AFE0-46A8-AEFD-6617790C37C6}:52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|2"/>
  <p:tag name="GENSWF_SLIDE_UID" val="{AC0A4CAD-1F11-4E6F-8274-6804F9317F36}:52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|2"/>
  <p:tag name="GENSWF_SLIDE_UID" val="{731D4CEB-2E00-4449-8DB5-CD3B95721B60}:2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A782EA3-D4A8-4F5E-86A6-F65AB08971F2}:534"/>
</p:tagLst>
</file>

<file path=ppt/theme/theme1.xml><?xml version="1.0" encoding="utf-8"?>
<a:theme xmlns:a="http://schemas.openxmlformats.org/drawingml/2006/main" name="Volicy Bulletin Board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FDA421"/>
      </a:lt2>
      <a:accent1>
        <a:srgbClr val="C4F150"/>
      </a:accent1>
      <a:accent2>
        <a:srgbClr val="FFE638"/>
      </a:accent2>
      <a:accent3>
        <a:srgbClr val="5EA5F2"/>
      </a:accent3>
      <a:accent4>
        <a:srgbClr val="89E1D0"/>
      </a:accent4>
      <a:accent5>
        <a:srgbClr val="FFD1D1"/>
      </a:accent5>
      <a:accent6>
        <a:srgbClr val="FD4D8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448</Words>
  <Application>Microsoft Office PowerPoint</Application>
  <PresentationFormat>Widescreen</PresentationFormat>
  <Paragraphs>63</Paragraphs>
  <Slides>14</Slides>
  <Notes>5</Notes>
  <HiddenSlides>0</HiddenSlides>
  <MMClips>7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Calibri</vt:lpstr>
      <vt:lpstr>Calibri Light</vt:lpstr>
      <vt:lpstr>Just Another Hand</vt:lpstr>
      <vt:lpstr>Livvic</vt:lpstr>
      <vt:lpstr>Montserrat</vt:lpstr>
      <vt:lpstr>Montserrat Medium</vt:lpstr>
      <vt:lpstr>Nunito</vt:lpstr>
      <vt:lpstr>Roboto</vt:lpstr>
      <vt:lpstr>Roboto Condensed Light</vt:lpstr>
      <vt:lpstr>Times New Roman</vt:lpstr>
      <vt:lpstr>Volicy Bulletin Board Thesis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27 ME  VUI DẠY cdTHANH TRA T12</dc:title>
  <dc:creator>Lenovo</dc:creator>
  <cp:lastModifiedBy>ADMIN</cp:lastModifiedBy>
  <cp:revision>99</cp:revision>
  <dcterms:created xsi:type="dcterms:W3CDTF">2021-06-19T10:18:58Z</dcterms:created>
  <dcterms:modified xsi:type="dcterms:W3CDTF">2024-12-30T05:39:15Z</dcterms:modified>
</cp:coreProperties>
</file>