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wav" ContentType="audio/x-wav"/>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 id="2147483672" r:id="rId3"/>
  </p:sldMasterIdLst>
  <p:notesMasterIdLst>
    <p:notesMasterId r:id="rId16"/>
  </p:notesMasterIdLst>
  <p:sldIdLst>
    <p:sldId id="289" r:id="rId4"/>
    <p:sldId id="288" r:id="rId5"/>
    <p:sldId id="260" r:id="rId6"/>
    <p:sldId id="284" r:id="rId7"/>
    <p:sldId id="277" r:id="rId8"/>
    <p:sldId id="269" r:id="rId9"/>
    <p:sldId id="272" r:id="rId10"/>
    <p:sldId id="261" r:id="rId11"/>
    <p:sldId id="271" r:id="rId12"/>
    <p:sldId id="262" r:id="rId13"/>
    <p:sldId id="274" r:id="rId14"/>
    <p:sldId id="287" r:id="rId15"/>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521415D9-36F7-43E2-AB2F-B90AF26B5E84}">
      <p14:sectionLst xmlns:p14="http://schemas.microsoft.com/office/powerpoint/2010/main">
        <p14:section name="Untitled Section" id="{4EA2DD99-9C82-4B8F-88BC-86E0AE97D513}">
          <p14:sldIdLst>
            <p14:sldId id="289"/>
            <p14:sldId id="288"/>
            <p14:sldId id="260"/>
            <p14:sldId id="284"/>
            <p14:sldId id="277"/>
            <p14:sldId id="269"/>
            <p14:sldId id="272"/>
            <p14:sldId id="261"/>
            <p14:sldId id="271"/>
            <p14:sldId id="262"/>
            <p14:sldId id="274"/>
            <p14:sldId id="287"/>
          </p14:sldIdLst>
        </p14:section>
      </p14:sectionLst>
    </p:ex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00000"/>
    <a:srgbClr val="993366"/>
    <a:srgbClr val="FFFF66"/>
    <a:srgbClr val="E9B5DE"/>
    <a:srgbClr val="FF0000"/>
    <a:srgbClr val="F98579"/>
    <a:srgbClr val="F77B84"/>
    <a:srgbClr val="CC00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howGuides="1">
      <p:cViewPr varScale="1">
        <p:scale>
          <a:sx n="73" d="100"/>
          <a:sy n="73" d="100"/>
        </p:scale>
        <p:origin x="1320" y="7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viewProps" Target="viewProps.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slide" Target="slides/slide12.xml"/><Relationship Id="rId10" Type="http://schemas.openxmlformats.org/officeDocument/2006/relationships/slide" Target="slides/slide7.xml"/><Relationship Id="rId19"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1338097-2A72-46BA-85AD-97908368B184}" type="datetimeFigureOut">
              <a:rPr lang="en-US" smtClean="0"/>
              <a:t>6/6/2024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126E954-68F1-4BBE-B8B0-3257B4973FF9}" type="slidenum">
              <a:rPr lang="en-US" smtClean="0"/>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286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en-US" smtClean="0"/>
          </a:p>
        </p:txBody>
      </p:sp>
      <p:sp>
        <p:nvSpPr>
          <p:cNvPr id="2867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B77AA05B-4D68-41DF-B98F-0020AE9913C2}" type="slidenum">
              <a:rPr lang="en-US" sz="3200" b="1"/>
              <a:t>2</a:t>
            </a:fld>
            <a:endParaRPr lang="en-US" sz="3200" b="1"/>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audio" Target="../media/audio1.wav"/></Relationships>
</file>

<file path=ppt/slideLayouts/_rels/slideLayout13.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audio" Target="../media/audio1.wav"/></Relationships>
</file>

<file path=ppt/slideLayouts/_rels/slideLayout14.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audio" Target="../media/audio1.wav"/></Relationships>
</file>

<file path=ppt/slideLayouts/_rels/slideLayout15.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audio" Target="../media/audio1.wav"/></Relationships>
</file>

<file path=ppt/slideLayouts/_rels/slideLayout16.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audio" Target="../media/audio1.wav"/></Relationships>
</file>

<file path=ppt/slideLayouts/_rels/slideLayout17.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audio" Target="../media/audio1.wav"/></Relationships>
</file>

<file path=ppt/slideLayouts/_rels/slideLayout18.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audio" Target="../media/audio1.wav"/></Relationships>
</file>

<file path=ppt/slideLayouts/_rels/slideLayout19.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audio" Target="../media/audio1.wav"/></Relationships>
</file>

<file path=ppt/slideLayouts/_rels/slideLayout21.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audio" Target="../media/audio1.wav"/></Relationships>
</file>

<file path=ppt/slideLayouts/_rels/slideLayout22.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audio" Target="../media/audio1.wav"/></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êu đề bản chiếu">
    <p:spTree>
      <p:nvGrpSpPr>
        <p:cNvPr id="1" name=""/>
        <p:cNvGrpSpPr/>
        <p:nvPr/>
      </p:nvGrpSpPr>
      <p:grpSpPr>
        <a:xfrm>
          <a:off x="0" y="0"/>
          <a:ext cx="0" cy="0"/>
          <a:chOff x="0" y="0"/>
          <a:chExt cx="0" cy="0"/>
        </a:xfrm>
      </p:grpSpPr>
      <p:sp>
        <p:nvSpPr>
          <p:cNvPr id="2" name="Tiêu đề 1"/>
          <p:cNvSpPr>
            <a:spLocks noGrp="1"/>
          </p:cNvSpPr>
          <p:nvPr>
            <p:ph type="ctrTitle"/>
          </p:nvPr>
        </p:nvSpPr>
        <p:spPr>
          <a:xfrm>
            <a:off x="685800" y="2130425"/>
            <a:ext cx="7772400" cy="1470025"/>
          </a:xfrm>
        </p:spPr>
        <p:txBody>
          <a:bodyPr/>
          <a:lstStyle/>
          <a:p>
            <a:r>
              <a:rPr lang="en-US"/>
              <a:t>Click to edit Master title style</a:t>
            </a:r>
            <a:endParaRPr lang="vi-VN"/>
          </a:p>
        </p:txBody>
      </p:sp>
      <p:sp>
        <p:nvSpPr>
          <p:cNvPr id="3" name="Tiêu đề phụ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vi-VN"/>
          </a:p>
        </p:txBody>
      </p:sp>
      <p:sp>
        <p:nvSpPr>
          <p:cNvPr id="4" name="Rectangle 4"/>
          <p:cNvSpPr>
            <a:spLocks noGrp="1" noChangeArrowheads="1"/>
          </p:cNvSpPr>
          <p:nvPr>
            <p:ph type="dt" sz="half" idx="10"/>
          </p:nvPr>
        </p:nvSpPr>
        <p:spPr/>
        <p:txBody>
          <a:bodyPr/>
          <a:lstStyle>
            <a:lvl1pPr>
              <a:defRPr/>
            </a:lvl1pPr>
          </a:lstStyle>
          <a:p>
            <a:pPr>
              <a:defRPr/>
            </a:pPr>
            <a:endParaRPr lang="en-US"/>
          </a:p>
        </p:txBody>
      </p:sp>
      <p:sp>
        <p:nvSpPr>
          <p:cNvPr id="5" name="Rectangle 5"/>
          <p:cNvSpPr>
            <a:spLocks noGrp="1" noChangeArrowheads="1"/>
          </p:cNvSpPr>
          <p:nvPr>
            <p:ph type="ftr" sz="quarter" idx="11"/>
          </p:nvPr>
        </p:nvSpPr>
        <p:spPr/>
        <p:txBody>
          <a:bodyPr/>
          <a:lstStyle>
            <a:lvl1pPr>
              <a:defRPr/>
            </a:lvl1pPr>
          </a:lstStyle>
          <a:p>
            <a:pPr>
              <a:defRPr/>
            </a:pPr>
            <a:endParaRPr lang="en-US"/>
          </a:p>
        </p:txBody>
      </p:sp>
      <p:sp>
        <p:nvSpPr>
          <p:cNvPr id="6" name="Rectangle 6"/>
          <p:cNvSpPr>
            <a:spLocks noGrp="1" noChangeArrowheads="1"/>
          </p:cNvSpPr>
          <p:nvPr>
            <p:ph type="sldNum" sz="quarter" idx="12"/>
          </p:nvPr>
        </p:nvSpPr>
        <p:spPr/>
        <p:txBody>
          <a:bodyPr/>
          <a:lstStyle>
            <a:lvl1pPr>
              <a:defRPr/>
            </a:lvl1pPr>
          </a:lstStyle>
          <a:p>
            <a:pPr>
              <a:defRPr/>
            </a:pPr>
            <a:fld id="{409B9EB5-CAC0-4703-9007-97700470ECFF}" type="slidenum">
              <a:rPr lang="en-US" altLang="en-US"/>
              <a:t>‹#›</a:t>
            </a:fld>
            <a:endParaRPr lang="en-US"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êu đề và Văn bản dọc">
    <p:spTree>
      <p:nvGrpSpPr>
        <p:cNvPr id="1" name=""/>
        <p:cNvGrpSpPr/>
        <p:nvPr/>
      </p:nvGrpSpPr>
      <p:grpSpPr>
        <a:xfrm>
          <a:off x="0" y="0"/>
          <a:ext cx="0" cy="0"/>
          <a:chOff x="0" y="0"/>
          <a:chExt cx="0" cy="0"/>
        </a:xfrm>
      </p:grpSpPr>
      <p:sp>
        <p:nvSpPr>
          <p:cNvPr id="2" name="Tiêu đề 1"/>
          <p:cNvSpPr>
            <a:spLocks noGrp="1"/>
          </p:cNvSpPr>
          <p:nvPr>
            <p:ph type="title"/>
          </p:nvPr>
        </p:nvSpPr>
        <p:spPr/>
        <p:txBody>
          <a:bodyPr/>
          <a:lstStyle/>
          <a:p>
            <a:r>
              <a:rPr lang="en-US"/>
              <a:t>Click to edit Master title style</a:t>
            </a:r>
            <a:endParaRPr lang="vi-VN"/>
          </a:p>
        </p:txBody>
      </p:sp>
      <p:sp>
        <p:nvSpPr>
          <p:cNvPr id="3" name="Chỗ dành sẵn cho Văn bản Dọc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Rectangle 4"/>
          <p:cNvSpPr>
            <a:spLocks noGrp="1" noChangeArrowheads="1"/>
          </p:cNvSpPr>
          <p:nvPr>
            <p:ph type="dt" sz="half" idx="10"/>
          </p:nvPr>
        </p:nvSpPr>
        <p:spPr/>
        <p:txBody>
          <a:bodyPr/>
          <a:lstStyle>
            <a:lvl1pPr>
              <a:defRPr/>
            </a:lvl1pPr>
          </a:lstStyle>
          <a:p>
            <a:pPr>
              <a:defRPr/>
            </a:pPr>
            <a:endParaRPr lang="en-US"/>
          </a:p>
        </p:txBody>
      </p:sp>
      <p:sp>
        <p:nvSpPr>
          <p:cNvPr id="5" name="Rectangle 5"/>
          <p:cNvSpPr>
            <a:spLocks noGrp="1" noChangeArrowheads="1"/>
          </p:cNvSpPr>
          <p:nvPr>
            <p:ph type="ftr" sz="quarter" idx="11"/>
          </p:nvPr>
        </p:nvSpPr>
        <p:spPr/>
        <p:txBody>
          <a:bodyPr/>
          <a:lstStyle>
            <a:lvl1pPr>
              <a:defRPr/>
            </a:lvl1pPr>
          </a:lstStyle>
          <a:p>
            <a:pPr>
              <a:defRPr/>
            </a:pPr>
            <a:endParaRPr lang="en-US"/>
          </a:p>
        </p:txBody>
      </p:sp>
      <p:sp>
        <p:nvSpPr>
          <p:cNvPr id="6" name="Rectangle 6"/>
          <p:cNvSpPr>
            <a:spLocks noGrp="1" noChangeArrowheads="1"/>
          </p:cNvSpPr>
          <p:nvPr>
            <p:ph type="sldNum" sz="quarter" idx="12"/>
          </p:nvPr>
        </p:nvSpPr>
        <p:spPr/>
        <p:txBody>
          <a:bodyPr/>
          <a:lstStyle>
            <a:lvl1pPr>
              <a:defRPr/>
            </a:lvl1pPr>
          </a:lstStyle>
          <a:p>
            <a:pPr>
              <a:defRPr/>
            </a:pPr>
            <a:fld id="{D13F3B4E-1B34-49B1-A6F5-B7602C169032}" type="slidenum">
              <a:rPr lang="en-US" altLang="en-US"/>
              <a:t>‹#›</a:t>
            </a:fld>
            <a:endParaRPr lang="en-US"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êu đề dọc và Văn bản">
    <p:spTree>
      <p:nvGrpSpPr>
        <p:cNvPr id="1" name=""/>
        <p:cNvGrpSpPr/>
        <p:nvPr/>
      </p:nvGrpSpPr>
      <p:grpSpPr>
        <a:xfrm>
          <a:off x="0" y="0"/>
          <a:ext cx="0" cy="0"/>
          <a:chOff x="0" y="0"/>
          <a:chExt cx="0" cy="0"/>
        </a:xfrm>
      </p:grpSpPr>
      <p:sp>
        <p:nvSpPr>
          <p:cNvPr id="2" name="Tiêu đề Dọc 1"/>
          <p:cNvSpPr>
            <a:spLocks noGrp="1"/>
          </p:cNvSpPr>
          <p:nvPr>
            <p:ph type="title" orient="vert"/>
          </p:nvPr>
        </p:nvSpPr>
        <p:spPr>
          <a:xfrm>
            <a:off x="6629400" y="274638"/>
            <a:ext cx="2057400" cy="5851525"/>
          </a:xfrm>
        </p:spPr>
        <p:txBody>
          <a:bodyPr vert="eaVert"/>
          <a:lstStyle/>
          <a:p>
            <a:r>
              <a:rPr lang="en-US"/>
              <a:t>Click to edit Master title style</a:t>
            </a:r>
            <a:endParaRPr lang="vi-VN"/>
          </a:p>
        </p:txBody>
      </p:sp>
      <p:sp>
        <p:nvSpPr>
          <p:cNvPr id="3" name="Chỗ dành sẵn cho Văn bản Dọc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Rectangle 4"/>
          <p:cNvSpPr>
            <a:spLocks noGrp="1" noChangeArrowheads="1"/>
          </p:cNvSpPr>
          <p:nvPr>
            <p:ph type="dt" sz="half" idx="10"/>
          </p:nvPr>
        </p:nvSpPr>
        <p:spPr/>
        <p:txBody>
          <a:bodyPr/>
          <a:lstStyle>
            <a:lvl1pPr>
              <a:defRPr/>
            </a:lvl1pPr>
          </a:lstStyle>
          <a:p>
            <a:pPr>
              <a:defRPr/>
            </a:pPr>
            <a:endParaRPr lang="en-US"/>
          </a:p>
        </p:txBody>
      </p:sp>
      <p:sp>
        <p:nvSpPr>
          <p:cNvPr id="5" name="Rectangle 5"/>
          <p:cNvSpPr>
            <a:spLocks noGrp="1" noChangeArrowheads="1"/>
          </p:cNvSpPr>
          <p:nvPr>
            <p:ph type="ftr" sz="quarter" idx="11"/>
          </p:nvPr>
        </p:nvSpPr>
        <p:spPr/>
        <p:txBody>
          <a:bodyPr/>
          <a:lstStyle>
            <a:lvl1pPr>
              <a:defRPr/>
            </a:lvl1pPr>
          </a:lstStyle>
          <a:p>
            <a:pPr>
              <a:defRPr/>
            </a:pPr>
            <a:endParaRPr lang="en-US"/>
          </a:p>
        </p:txBody>
      </p:sp>
      <p:sp>
        <p:nvSpPr>
          <p:cNvPr id="6" name="Rectangle 6"/>
          <p:cNvSpPr>
            <a:spLocks noGrp="1" noChangeArrowheads="1"/>
          </p:cNvSpPr>
          <p:nvPr>
            <p:ph type="sldNum" sz="quarter" idx="12"/>
          </p:nvPr>
        </p:nvSpPr>
        <p:spPr/>
        <p:txBody>
          <a:bodyPr/>
          <a:lstStyle>
            <a:lvl1pPr>
              <a:defRPr/>
            </a:lvl1pPr>
          </a:lstStyle>
          <a:p>
            <a:pPr>
              <a:defRPr/>
            </a:pPr>
            <a:fld id="{EE94FC18-158C-42A4-B853-2048A5F46BF8}" type="slidenum">
              <a:rPr lang="en-US" altLang="en-US"/>
              <a:t>‹#›</a:t>
            </a:fld>
            <a:endParaRPr lang="en-US"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êu đề bản chiếu">
    <p:spTree>
      <p:nvGrpSpPr>
        <p:cNvPr id="1" name=""/>
        <p:cNvGrpSpPr/>
        <p:nvPr/>
      </p:nvGrpSpPr>
      <p:grpSpPr>
        <a:xfrm>
          <a:off x="0" y="0"/>
          <a:ext cx="0" cy="0"/>
          <a:chOff x="0" y="0"/>
          <a:chExt cx="0" cy="0"/>
        </a:xfrm>
      </p:grpSpPr>
      <p:sp>
        <p:nvSpPr>
          <p:cNvPr id="2" name="Tiêu đề 1"/>
          <p:cNvSpPr>
            <a:spLocks noGrp="1"/>
          </p:cNvSpPr>
          <p:nvPr>
            <p:ph type="ctrTitle" hasCustomPrompt="1"/>
          </p:nvPr>
        </p:nvSpPr>
        <p:spPr>
          <a:xfrm>
            <a:off x="685800" y="2130441"/>
            <a:ext cx="7772400" cy="1470025"/>
          </a:xfrm>
        </p:spPr>
        <p:txBody>
          <a:bodyPr/>
          <a:lstStyle/>
          <a:p>
            <a:r>
              <a:rPr lang="vi-VN"/>
              <a:t>Bấm &amp; sửa kiểu tiêu đề</a:t>
            </a:r>
            <a:endParaRPr lang="en-US"/>
          </a:p>
        </p:txBody>
      </p:sp>
      <p:sp>
        <p:nvSpPr>
          <p:cNvPr id="3" name="Tiêu đề phụ 2"/>
          <p:cNvSpPr>
            <a:spLocks noGrp="1"/>
          </p:cNvSpPr>
          <p:nvPr>
            <p:ph type="subTitle" idx="1" hasCustomPrompt="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vi-VN"/>
              <a:t>Bấm &amp; sửa kiểu phụ đề</a:t>
            </a:r>
            <a:endParaRPr lang="en-US"/>
          </a:p>
        </p:txBody>
      </p:sp>
      <p:sp>
        <p:nvSpPr>
          <p:cNvPr id="4" name="Rectangle 4"/>
          <p:cNvSpPr>
            <a:spLocks noGrp="1" noChangeArrowheads="1"/>
          </p:cNvSpPr>
          <p:nvPr>
            <p:ph type="dt" sz="half" idx="10"/>
          </p:nvPr>
        </p:nvSpPr>
        <p:spPr/>
        <p:txBody>
          <a:bodyPr/>
          <a:lstStyle>
            <a:lvl1pPr>
              <a:defRPr>
                <a:latin typeface="Arial" panose="020B0604020202020204" pitchFamily="34" charset="0"/>
                <a:cs typeface="Arial" panose="020B0604020202020204" pitchFamily="34" charset="0"/>
              </a:defRPr>
            </a:lvl1pPr>
          </a:lstStyle>
          <a:p>
            <a:pPr>
              <a:defRPr/>
            </a:pPr>
            <a:endParaRPr lang="en-US"/>
          </a:p>
        </p:txBody>
      </p:sp>
      <p:sp>
        <p:nvSpPr>
          <p:cNvPr id="5" name="Rectangle 5"/>
          <p:cNvSpPr>
            <a:spLocks noGrp="1" noChangeArrowheads="1"/>
          </p:cNvSpPr>
          <p:nvPr>
            <p:ph type="ftr" sz="quarter" idx="11"/>
          </p:nvPr>
        </p:nvSpPr>
        <p:spPr/>
        <p:txBody>
          <a:bodyPr/>
          <a:lstStyle>
            <a:lvl1pPr>
              <a:defRPr>
                <a:latin typeface="Arial" panose="020B0604020202020204" pitchFamily="34" charset="0"/>
                <a:cs typeface="Arial" panose="020B0604020202020204" pitchFamily="34" charset="0"/>
              </a:defRPr>
            </a:lvl1pPr>
          </a:lstStyle>
          <a:p>
            <a:pPr>
              <a:defRPr/>
            </a:pPr>
            <a:endParaRPr lang="en-US"/>
          </a:p>
        </p:txBody>
      </p:sp>
      <p:sp>
        <p:nvSpPr>
          <p:cNvPr id="6" name="Rectangle 6"/>
          <p:cNvSpPr>
            <a:spLocks noGrp="1" noChangeArrowheads="1"/>
          </p:cNvSpPr>
          <p:nvPr>
            <p:ph type="sldNum" sz="quarter" idx="12"/>
          </p:nvPr>
        </p:nvSpPr>
        <p:spPr/>
        <p:txBody>
          <a:bodyPr/>
          <a:lstStyle>
            <a:lvl1pPr>
              <a:defRPr>
                <a:cs typeface="Arial" panose="020B0604020202020204" pitchFamily="34" charset="0"/>
              </a:defRPr>
            </a:lvl1pPr>
          </a:lstStyle>
          <a:p>
            <a:pPr>
              <a:defRPr/>
            </a:pPr>
            <a:fld id="{0632FCB1-5272-4902-9DE2-11625595DADD}" type="slidenum">
              <a:rPr lang="en-US" altLang="en-US"/>
              <a:t>‹#›</a:t>
            </a:fld>
            <a:endParaRPr lang="en-US" altLang="en-US"/>
          </a:p>
        </p:txBody>
      </p:sp>
    </p:spTree>
  </p:cSld>
  <p:clrMapOvr>
    <a:masterClrMapping/>
  </p:clrMapOvr>
  <p:transition spd="slow" advTm="24000">
    <p:wheel spokes="8"/>
    <p:sndAc>
      <p:stSnd loop="1">
        <p:snd r:embed="rId1" name="applause.wav"/>
      </p:stSnd>
    </p:sndAc>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êu đề và Nội dung">
    <p:spTree>
      <p:nvGrpSpPr>
        <p:cNvPr id="1" name=""/>
        <p:cNvGrpSpPr/>
        <p:nvPr/>
      </p:nvGrpSpPr>
      <p:grpSpPr>
        <a:xfrm>
          <a:off x="0" y="0"/>
          <a:ext cx="0" cy="0"/>
          <a:chOff x="0" y="0"/>
          <a:chExt cx="0" cy="0"/>
        </a:xfrm>
      </p:grpSpPr>
      <p:sp>
        <p:nvSpPr>
          <p:cNvPr id="2" name="Tiêu đề 1"/>
          <p:cNvSpPr>
            <a:spLocks noGrp="1"/>
          </p:cNvSpPr>
          <p:nvPr>
            <p:ph type="title" hasCustomPrompt="1"/>
          </p:nvPr>
        </p:nvSpPr>
        <p:spPr/>
        <p:txBody>
          <a:bodyPr/>
          <a:lstStyle/>
          <a:p>
            <a:r>
              <a:rPr lang="vi-VN"/>
              <a:t>Bấm &amp; sửa kiểu tiêu đề</a:t>
            </a:r>
            <a:endParaRPr lang="en-US"/>
          </a:p>
        </p:txBody>
      </p:sp>
      <p:sp>
        <p:nvSpPr>
          <p:cNvPr id="3" name="Nơi giữ chỗ cho Nội dung 2"/>
          <p:cNvSpPr>
            <a:spLocks noGrp="1"/>
          </p:cNvSpPr>
          <p:nvPr>
            <p:ph idx="1" hasCustomPrompt="1"/>
          </p:nvPr>
        </p:nvSpPr>
        <p:spPr/>
        <p:txBody>
          <a:bodyPr/>
          <a:lstStyle/>
          <a:p>
            <a:pPr lvl="0"/>
            <a:r>
              <a:rPr lang="vi-VN"/>
              <a:t>Bấm &amp; sửa kiểu tiêu đề</a:t>
            </a:r>
          </a:p>
          <a:p>
            <a:pPr lvl="1"/>
            <a:r>
              <a:rPr lang="vi-VN"/>
              <a:t>Mức hai</a:t>
            </a:r>
          </a:p>
          <a:p>
            <a:pPr lvl="2"/>
            <a:r>
              <a:rPr lang="vi-VN"/>
              <a:t>Mức ba</a:t>
            </a:r>
          </a:p>
          <a:p>
            <a:pPr lvl="3"/>
            <a:r>
              <a:rPr lang="vi-VN"/>
              <a:t>Mức bốn</a:t>
            </a:r>
          </a:p>
          <a:p>
            <a:pPr lvl="4"/>
            <a:r>
              <a:rPr lang="vi-VN"/>
              <a:t>Mức năm</a:t>
            </a:r>
            <a:endParaRPr lang="en-US"/>
          </a:p>
        </p:txBody>
      </p:sp>
      <p:sp>
        <p:nvSpPr>
          <p:cNvPr id="4" name="Rectangle 4"/>
          <p:cNvSpPr>
            <a:spLocks noGrp="1" noChangeArrowheads="1"/>
          </p:cNvSpPr>
          <p:nvPr>
            <p:ph type="dt" sz="half" idx="10"/>
          </p:nvPr>
        </p:nvSpPr>
        <p:spPr/>
        <p:txBody>
          <a:bodyPr/>
          <a:lstStyle>
            <a:lvl1pPr>
              <a:defRPr>
                <a:latin typeface="Arial" panose="020B0604020202020204" pitchFamily="34" charset="0"/>
                <a:cs typeface="Arial" panose="020B0604020202020204" pitchFamily="34" charset="0"/>
              </a:defRPr>
            </a:lvl1pPr>
          </a:lstStyle>
          <a:p>
            <a:pPr>
              <a:defRPr/>
            </a:pPr>
            <a:endParaRPr lang="en-US"/>
          </a:p>
        </p:txBody>
      </p:sp>
      <p:sp>
        <p:nvSpPr>
          <p:cNvPr id="5" name="Rectangle 5"/>
          <p:cNvSpPr>
            <a:spLocks noGrp="1" noChangeArrowheads="1"/>
          </p:cNvSpPr>
          <p:nvPr>
            <p:ph type="ftr" sz="quarter" idx="11"/>
          </p:nvPr>
        </p:nvSpPr>
        <p:spPr/>
        <p:txBody>
          <a:bodyPr/>
          <a:lstStyle>
            <a:lvl1pPr>
              <a:defRPr>
                <a:latin typeface="Arial" panose="020B0604020202020204" pitchFamily="34" charset="0"/>
                <a:cs typeface="Arial" panose="020B0604020202020204" pitchFamily="34" charset="0"/>
              </a:defRPr>
            </a:lvl1pPr>
          </a:lstStyle>
          <a:p>
            <a:pPr>
              <a:defRPr/>
            </a:pPr>
            <a:endParaRPr lang="en-US"/>
          </a:p>
        </p:txBody>
      </p:sp>
      <p:sp>
        <p:nvSpPr>
          <p:cNvPr id="6" name="Rectangle 6"/>
          <p:cNvSpPr>
            <a:spLocks noGrp="1" noChangeArrowheads="1"/>
          </p:cNvSpPr>
          <p:nvPr>
            <p:ph type="sldNum" sz="quarter" idx="12"/>
          </p:nvPr>
        </p:nvSpPr>
        <p:spPr/>
        <p:txBody>
          <a:bodyPr/>
          <a:lstStyle>
            <a:lvl1pPr>
              <a:defRPr>
                <a:cs typeface="Arial" panose="020B0604020202020204" pitchFamily="34" charset="0"/>
              </a:defRPr>
            </a:lvl1pPr>
          </a:lstStyle>
          <a:p>
            <a:pPr>
              <a:defRPr/>
            </a:pPr>
            <a:fld id="{A8A2E33F-E801-4103-8AE1-C7C214374B28}" type="slidenum">
              <a:rPr lang="en-US" altLang="en-US"/>
              <a:t>‹#›</a:t>
            </a:fld>
            <a:endParaRPr lang="en-US" altLang="en-US"/>
          </a:p>
        </p:txBody>
      </p:sp>
    </p:spTree>
  </p:cSld>
  <p:clrMapOvr>
    <a:masterClrMapping/>
  </p:clrMapOvr>
  <p:transition spd="slow" advTm="24000">
    <p:wheel spokes="8"/>
    <p:sndAc>
      <p:stSnd loop="1">
        <p:snd r:embed="rId1" name="applause.wav"/>
      </p:stSnd>
    </p:sndAc>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Đầu trang của Phần">
    <p:spTree>
      <p:nvGrpSpPr>
        <p:cNvPr id="1" name=""/>
        <p:cNvGrpSpPr/>
        <p:nvPr/>
      </p:nvGrpSpPr>
      <p:grpSpPr>
        <a:xfrm>
          <a:off x="0" y="0"/>
          <a:ext cx="0" cy="0"/>
          <a:chOff x="0" y="0"/>
          <a:chExt cx="0" cy="0"/>
        </a:xfrm>
      </p:grpSpPr>
      <p:sp>
        <p:nvSpPr>
          <p:cNvPr id="2" name="Tiêu đề 1"/>
          <p:cNvSpPr>
            <a:spLocks noGrp="1"/>
          </p:cNvSpPr>
          <p:nvPr>
            <p:ph type="title" hasCustomPrompt="1"/>
          </p:nvPr>
        </p:nvSpPr>
        <p:spPr>
          <a:xfrm>
            <a:off x="722313" y="4406916"/>
            <a:ext cx="7772400" cy="1362075"/>
          </a:xfrm>
        </p:spPr>
        <p:txBody>
          <a:bodyPr anchor="t"/>
          <a:lstStyle>
            <a:lvl1pPr algn="l">
              <a:defRPr sz="4000" b="1" cap="all"/>
            </a:lvl1pPr>
          </a:lstStyle>
          <a:p>
            <a:r>
              <a:rPr lang="vi-VN"/>
              <a:t>Bấm &amp; sửa kiểu tiêu đề</a:t>
            </a:r>
            <a:endParaRPr lang="en-US"/>
          </a:p>
        </p:txBody>
      </p:sp>
      <p:sp>
        <p:nvSpPr>
          <p:cNvPr id="3" name="Nơi giữ chỗ cho Văn bản 2"/>
          <p:cNvSpPr>
            <a:spLocks noGrp="1"/>
          </p:cNvSpPr>
          <p:nvPr>
            <p:ph type="body" idx="1" hasCustomPrompt="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vi-VN"/>
              <a:t>Bấm &amp; sửa kiểu tiêu đề</a:t>
            </a:r>
          </a:p>
        </p:txBody>
      </p:sp>
      <p:sp>
        <p:nvSpPr>
          <p:cNvPr id="4" name="Rectangle 4"/>
          <p:cNvSpPr>
            <a:spLocks noGrp="1" noChangeArrowheads="1"/>
          </p:cNvSpPr>
          <p:nvPr>
            <p:ph type="dt" sz="half" idx="10"/>
          </p:nvPr>
        </p:nvSpPr>
        <p:spPr/>
        <p:txBody>
          <a:bodyPr/>
          <a:lstStyle>
            <a:lvl1pPr>
              <a:defRPr>
                <a:latin typeface="Arial" panose="020B0604020202020204" pitchFamily="34" charset="0"/>
                <a:cs typeface="Arial" panose="020B0604020202020204" pitchFamily="34" charset="0"/>
              </a:defRPr>
            </a:lvl1pPr>
          </a:lstStyle>
          <a:p>
            <a:pPr>
              <a:defRPr/>
            </a:pPr>
            <a:endParaRPr lang="en-US"/>
          </a:p>
        </p:txBody>
      </p:sp>
      <p:sp>
        <p:nvSpPr>
          <p:cNvPr id="5" name="Rectangle 5"/>
          <p:cNvSpPr>
            <a:spLocks noGrp="1" noChangeArrowheads="1"/>
          </p:cNvSpPr>
          <p:nvPr>
            <p:ph type="ftr" sz="quarter" idx="11"/>
          </p:nvPr>
        </p:nvSpPr>
        <p:spPr/>
        <p:txBody>
          <a:bodyPr/>
          <a:lstStyle>
            <a:lvl1pPr>
              <a:defRPr>
                <a:latin typeface="Arial" panose="020B0604020202020204" pitchFamily="34" charset="0"/>
                <a:cs typeface="Arial" panose="020B0604020202020204" pitchFamily="34" charset="0"/>
              </a:defRPr>
            </a:lvl1pPr>
          </a:lstStyle>
          <a:p>
            <a:pPr>
              <a:defRPr/>
            </a:pPr>
            <a:endParaRPr lang="en-US"/>
          </a:p>
        </p:txBody>
      </p:sp>
      <p:sp>
        <p:nvSpPr>
          <p:cNvPr id="6" name="Rectangle 6"/>
          <p:cNvSpPr>
            <a:spLocks noGrp="1" noChangeArrowheads="1"/>
          </p:cNvSpPr>
          <p:nvPr>
            <p:ph type="sldNum" sz="quarter" idx="12"/>
          </p:nvPr>
        </p:nvSpPr>
        <p:spPr/>
        <p:txBody>
          <a:bodyPr/>
          <a:lstStyle>
            <a:lvl1pPr>
              <a:defRPr>
                <a:cs typeface="Arial" panose="020B0604020202020204" pitchFamily="34" charset="0"/>
              </a:defRPr>
            </a:lvl1pPr>
          </a:lstStyle>
          <a:p>
            <a:pPr>
              <a:defRPr/>
            </a:pPr>
            <a:fld id="{5C4BEC6E-9BA0-4AF0-9EA7-795EFCD1097A}" type="slidenum">
              <a:rPr lang="en-US" altLang="en-US"/>
              <a:t>‹#›</a:t>
            </a:fld>
            <a:endParaRPr lang="en-US" altLang="en-US"/>
          </a:p>
        </p:txBody>
      </p:sp>
    </p:spTree>
  </p:cSld>
  <p:clrMapOvr>
    <a:masterClrMapping/>
  </p:clrMapOvr>
  <p:transition spd="slow" advTm="24000">
    <p:wheel spokes="8"/>
    <p:sndAc>
      <p:stSnd loop="1">
        <p:snd r:embed="rId1" name="applause.wav"/>
      </p:stSnd>
    </p:sndAc>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Hai Nội dung">
    <p:spTree>
      <p:nvGrpSpPr>
        <p:cNvPr id="1" name=""/>
        <p:cNvGrpSpPr/>
        <p:nvPr/>
      </p:nvGrpSpPr>
      <p:grpSpPr>
        <a:xfrm>
          <a:off x="0" y="0"/>
          <a:ext cx="0" cy="0"/>
          <a:chOff x="0" y="0"/>
          <a:chExt cx="0" cy="0"/>
        </a:xfrm>
      </p:grpSpPr>
      <p:sp>
        <p:nvSpPr>
          <p:cNvPr id="2" name="Tiêu đề 1"/>
          <p:cNvSpPr>
            <a:spLocks noGrp="1"/>
          </p:cNvSpPr>
          <p:nvPr>
            <p:ph type="title" hasCustomPrompt="1"/>
          </p:nvPr>
        </p:nvSpPr>
        <p:spPr/>
        <p:txBody>
          <a:bodyPr/>
          <a:lstStyle/>
          <a:p>
            <a:r>
              <a:rPr lang="vi-VN"/>
              <a:t>Bấm &amp; sửa kiểu tiêu đề</a:t>
            </a:r>
            <a:endParaRPr lang="en-US"/>
          </a:p>
        </p:txBody>
      </p:sp>
      <p:sp>
        <p:nvSpPr>
          <p:cNvPr id="3" name="Nơi giữ chỗ cho Nội dung 2"/>
          <p:cNvSpPr>
            <a:spLocks noGrp="1"/>
          </p:cNvSpPr>
          <p:nvPr>
            <p:ph sz="half" idx="1" hasCustomPrompt="1"/>
          </p:nvPr>
        </p:nvSpPr>
        <p:spPr>
          <a:xfrm>
            <a:off x="457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vi-VN"/>
              <a:t>Bấm &amp; sửa kiểu tiêu đề</a:t>
            </a:r>
          </a:p>
          <a:p>
            <a:pPr lvl="1"/>
            <a:r>
              <a:rPr lang="vi-VN"/>
              <a:t>Mức hai</a:t>
            </a:r>
          </a:p>
          <a:p>
            <a:pPr lvl="2"/>
            <a:r>
              <a:rPr lang="vi-VN"/>
              <a:t>Mức ba</a:t>
            </a:r>
          </a:p>
          <a:p>
            <a:pPr lvl="3"/>
            <a:r>
              <a:rPr lang="vi-VN"/>
              <a:t>Mức bốn</a:t>
            </a:r>
          </a:p>
          <a:p>
            <a:pPr lvl="4"/>
            <a:r>
              <a:rPr lang="vi-VN"/>
              <a:t>Mức năm</a:t>
            </a:r>
            <a:endParaRPr lang="en-US"/>
          </a:p>
        </p:txBody>
      </p:sp>
      <p:sp>
        <p:nvSpPr>
          <p:cNvPr id="4" name="Nơi giữ chỗ cho Nội dung 3"/>
          <p:cNvSpPr>
            <a:spLocks noGrp="1"/>
          </p:cNvSpPr>
          <p:nvPr>
            <p:ph sz="half" idx="2" hasCustomPrompt="1"/>
          </p:nvPr>
        </p:nvSpPr>
        <p:spPr>
          <a:xfrm>
            <a:off x="4648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vi-VN"/>
              <a:t>Bấm &amp; sửa kiểu tiêu đề</a:t>
            </a:r>
          </a:p>
          <a:p>
            <a:pPr lvl="1"/>
            <a:r>
              <a:rPr lang="vi-VN"/>
              <a:t>Mức hai</a:t>
            </a:r>
          </a:p>
          <a:p>
            <a:pPr lvl="2"/>
            <a:r>
              <a:rPr lang="vi-VN"/>
              <a:t>Mức ba</a:t>
            </a:r>
          </a:p>
          <a:p>
            <a:pPr lvl="3"/>
            <a:r>
              <a:rPr lang="vi-VN"/>
              <a:t>Mức bốn</a:t>
            </a:r>
          </a:p>
          <a:p>
            <a:pPr lvl="4"/>
            <a:r>
              <a:rPr lang="vi-VN"/>
              <a:t>Mức năm</a:t>
            </a:r>
            <a:endParaRPr lang="en-US"/>
          </a:p>
        </p:txBody>
      </p:sp>
      <p:sp>
        <p:nvSpPr>
          <p:cNvPr id="5" name="Date Placeholder 4"/>
          <p:cNvSpPr>
            <a:spLocks noGrp="1" noChangeArrowheads="1"/>
          </p:cNvSpPr>
          <p:nvPr>
            <p:ph type="dt" sz="half" idx="10"/>
          </p:nvPr>
        </p:nvSpPr>
        <p:spPr/>
        <p:txBody>
          <a:bodyPr/>
          <a:lstStyle>
            <a:lvl1pPr>
              <a:defRPr>
                <a:latin typeface="Arial" panose="020B0604020202020204" pitchFamily="34" charset="0"/>
                <a:cs typeface="Arial" panose="020B0604020202020204" pitchFamily="34" charset="0"/>
              </a:defRPr>
            </a:lvl1pPr>
          </a:lstStyle>
          <a:p>
            <a:pPr>
              <a:defRPr/>
            </a:pPr>
            <a:endParaRPr lang="en-US"/>
          </a:p>
        </p:txBody>
      </p:sp>
      <p:sp>
        <p:nvSpPr>
          <p:cNvPr id="6" name="Footer Placeholder 5"/>
          <p:cNvSpPr>
            <a:spLocks noGrp="1" noChangeArrowheads="1"/>
          </p:cNvSpPr>
          <p:nvPr>
            <p:ph type="ftr" sz="quarter" idx="11"/>
          </p:nvPr>
        </p:nvSpPr>
        <p:spPr/>
        <p:txBody>
          <a:bodyPr/>
          <a:lstStyle>
            <a:lvl1pPr>
              <a:defRPr>
                <a:latin typeface="Arial" panose="020B0604020202020204" pitchFamily="34" charset="0"/>
                <a:cs typeface="Arial" panose="020B0604020202020204" pitchFamily="34" charset="0"/>
              </a:defRPr>
            </a:lvl1pPr>
          </a:lstStyle>
          <a:p>
            <a:pPr>
              <a:defRPr/>
            </a:pPr>
            <a:endParaRPr lang="en-US"/>
          </a:p>
        </p:txBody>
      </p:sp>
      <p:sp>
        <p:nvSpPr>
          <p:cNvPr id="7" name="Slide Number Placeholder 6"/>
          <p:cNvSpPr>
            <a:spLocks noGrp="1" noChangeArrowheads="1"/>
          </p:cNvSpPr>
          <p:nvPr>
            <p:ph type="sldNum" sz="quarter" idx="12"/>
          </p:nvPr>
        </p:nvSpPr>
        <p:spPr/>
        <p:txBody>
          <a:bodyPr/>
          <a:lstStyle>
            <a:lvl1pPr>
              <a:defRPr>
                <a:cs typeface="Arial" panose="020B0604020202020204" pitchFamily="34" charset="0"/>
              </a:defRPr>
            </a:lvl1pPr>
          </a:lstStyle>
          <a:p>
            <a:pPr>
              <a:defRPr/>
            </a:pPr>
            <a:fld id="{07E4F631-D878-41D7-B9F3-C9F40E6DFA78}" type="slidenum">
              <a:rPr lang="en-US" altLang="en-US"/>
              <a:t>‹#›</a:t>
            </a:fld>
            <a:endParaRPr lang="en-US" altLang="en-US"/>
          </a:p>
        </p:txBody>
      </p:sp>
    </p:spTree>
  </p:cSld>
  <p:clrMapOvr>
    <a:masterClrMapping/>
  </p:clrMapOvr>
  <p:transition spd="slow" advTm="24000">
    <p:wheel spokes="8"/>
    <p:sndAc>
      <p:stSnd loop="1">
        <p:snd r:embed="rId1" name="applause.wav"/>
      </p:stSnd>
    </p:sndAc>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Phép so sánh">
    <p:spTree>
      <p:nvGrpSpPr>
        <p:cNvPr id="1" name=""/>
        <p:cNvGrpSpPr/>
        <p:nvPr/>
      </p:nvGrpSpPr>
      <p:grpSpPr>
        <a:xfrm>
          <a:off x="0" y="0"/>
          <a:ext cx="0" cy="0"/>
          <a:chOff x="0" y="0"/>
          <a:chExt cx="0" cy="0"/>
        </a:xfrm>
      </p:grpSpPr>
      <p:sp>
        <p:nvSpPr>
          <p:cNvPr id="2" name="Tiêu đề 1"/>
          <p:cNvSpPr>
            <a:spLocks noGrp="1"/>
          </p:cNvSpPr>
          <p:nvPr>
            <p:ph type="title" hasCustomPrompt="1"/>
          </p:nvPr>
        </p:nvSpPr>
        <p:spPr/>
        <p:txBody>
          <a:bodyPr/>
          <a:lstStyle>
            <a:lvl1pPr>
              <a:defRPr/>
            </a:lvl1pPr>
          </a:lstStyle>
          <a:p>
            <a:r>
              <a:rPr lang="vi-VN"/>
              <a:t>Bấm &amp; sửa kiểu tiêu đề</a:t>
            </a:r>
            <a:endParaRPr lang="en-US"/>
          </a:p>
        </p:txBody>
      </p:sp>
      <p:sp>
        <p:nvSpPr>
          <p:cNvPr id="3" name="Nơi giữ chỗ cho Văn bản 2"/>
          <p:cNvSpPr>
            <a:spLocks noGrp="1"/>
          </p:cNvSpPr>
          <p:nvPr>
            <p:ph type="body" idx="1" hasCustomPrompt="1"/>
          </p:nvPr>
        </p:nvSpPr>
        <p:spPr>
          <a:xfrm>
            <a:off x="457202"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vi-VN"/>
              <a:t>Bấm &amp; sửa kiểu tiêu đề</a:t>
            </a:r>
          </a:p>
        </p:txBody>
      </p:sp>
      <p:sp>
        <p:nvSpPr>
          <p:cNvPr id="4" name="Nơi giữ chỗ cho Nội dung 3"/>
          <p:cNvSpPr>
            <a:spLocks noGrp="1"/>
          </p:cNvSpPr>
          <p:nvPr>
            <p:ph sz="half" idx="2" hasCustomPrompt="1"/>
          </p:nvPr>
        </p:nvSpPr>
        <p:spPr>
          <a:xfrm>
            <a:off x="457202"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vi-VN"/>
              <a:t>Bấm &amp; sửa kiểu tiêu đề</a:t>
            </a:r>
          </a:p>
          <a:p>
            <a:pPr lvl="1"/>
            <a:r>
              <a:rPr lang="vi-VN"/>
              <a:t>Mức hai</a:t>
            </a:r>
          </a:p>
          <a:p>
            <a:pPr lvl="2"/>
            <a:r>
              <a:rPr lang="vi-VN"/>
              <a:t>Mức ba</a:t>
            </a:r>
          </a:p>
          <a:p>
            <a:pPr lvl="3"/>
            <a:r>
              <a:rPr lang="vi-VN"/>
              <a:t>Mức bốn</a:t>
            </a:r>
          </a:p>
          <a:p>
            <a:pPr lvl="4"/>
            <a:r>
              <a:rPr lang="vi-VN"/>
              <a:t>Mức năm</a:t>
            </a:r>
            <a:endParaRPr lang="en-US"/>
          </a:p>
        </p:txBody>
      </p:sp>
      <p:sp>
        <p:nvSpPr>
          <p:cNvPr id="5" name="Nơi giữ chỗ cho Văn bản 4"/>
          <p:cNvSpPr>
            <a:spLocks noGrp="1"/>
          </p:cNvSpPr>
          <p:nvPr>
            <p:ph type="body" sz="quarter" idx="3" hasCustomPrompt="1"/>
          </p:nvPr>
        </p:nvSpPr>
        <p:spPr>
          <a:xfrm>
            <a:off x="4645028"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vi-VN"/>
              <a:t>Bấm &amp; sửa kiểu tiêu đề</a:t>
            </a:r>
          </a:p>
        </p:txBody>
      </p:sp>
      <p:sp>
        <p:nvSpPr>
          <p:cNvPr id="6" name="Nơi giữ chỗ cho Nội dung 5"/>
          <p:cNvSpPr>
            <a:spLocks noGrp="1"/>
          </p:cNvSpPr>
          <p:nvPr>
            <p:ph sz="quarter" idx="4" hasCustomPrompt="1"/>
          </p:nvPr>
        </p:nvSpPr>
        <p:spPr>
          <a:xfrm>
            <a:off x="4645028"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vi-VN"/>
              <a:t>Bấm &amp; sửa kiểu tiêu đề</a:t>
            </a:r>
          </a:p>
          <a:p>
            <a:pPr lvl="1"/>
            <a:r>
              <a:rPr lang="vi-VN"/>
              <a:t>Mức hai</a:t>
            </a:r>
          </a:p>
          <a:p>
            <a:pPr lvl="2"/>
            <a:r>
              <a:rPr lang="vi-VN"/>
              <a:t>Mức ba</a:t>
            </a:r>
          </a:p>
          <a:p>
            <a:pPr lvl="3"/>
            <a:r>
              <a:rPr lang="vi-VN"/>
              <a:t>Mức bốn</a:t>
            </a:r>
          </a:p>
          <a:p>
            <a:pPr lvl="4"/>
            <a:r>
              <a:rPr lang="vi-VN"/>
              <a:t>Mức năm</a:t>
            </a:r>
            <a:endParaRPr lang="en-US"/>
          </a:p>
        </p:txBody>
      </p:sp>
      <p:sp>
        <p:nvSpPr>
          <p:cNvPr id="7" name="Rectangle 4"/>
          <p:cNvSpPr>
            <a:spLocks noGrp="1" noChangeArrowheads="1"/>
          </p:cNvSpPr>
          <p:nvPr>
            <p:ph type="dt" sz="half" idx="10"/>
          </p:nvPr>
        </p:nvSpPr>
        <p:spPr/>
        <p:txBody>
          <a:bodyPr/>
          <a:lstStyle>
            <a:lvl1pPr>
              <a:defRPr>
                <a:latin typeface="Arial" panose="020B0604020202020204" pitchFamily="34" charset="0"/>
                <a:cs typeface="Arial" panose="020B0604020202020204" pitchFamily="34" charset="0"/>
              </a:defRPr>
            </a:lvl1pPr>
          </a:lstStyle>
          <a:p>
            <a:pPr>
              <a:defRPr/>
            </a:pPr>
            <a:endParaRPr lang="en-US"/>
          </a:p>
        </p:txBody>
      </p:sp>
      <p:sp>
        <p:nvSpPr>
          <p:cNvPr id="8" name="Rectangle 5"/>
          <p:cNvSpPr>
            <a:spLocks noGrp="1" noChangeArrowheads="1"/>
          </p:cNvSpPr>
          <p:nvPr>
            <p:ph type="ftr" sz="quarter" idx="11"/>
          </p:nvPr>
        </p:nvSpPr>
        <p:spPr/>
        <p:txBody>
          <a:bodyPr/>
          <a:lstStyle>
            <a:lvl1pPr>
              <a:defRPr>
                <a:latin typeface="Arial" panose="020B0604020202020204" pitchFamily="34" charset="0"/>
                <a:cs typeface="Arial" panose="020B0604020202020204" pitchFamily="34" charset="0"/>
              </a:defRPr>
            </a:lvl1pPr>
          </a:lstStyle>
          <a:p>
            <a:pPr>
              <a:defRPr/>
            </a:pPr>
            <a:endParaRPr lang="en-US"/>
          </a:p>
        </p:txBody>
      </p:sp>
      <p:sp>
        <p:nvSpPr>
          <p:cNvPr id="9" name="Rectangle 6"/>
          <p:cNvSpPr>
            <a:spLocks noGrp="1" noChangeArrowheads="1"/>
          </p:cNvSpPr>
          <p:nvPr>
            <p:ph type="sldNum" sz="quarter" idx="12"/>
          </p:nvPr>
        </p:nvSpPr>
        <p:spPr/>
        <p:txBody>
          <a:bodyPr/>
          <a:lstStyle>
            <a:lvl1pPr>
              <a:defRPr>
                <a:cs typeface="Arial" panose="020B0604020202020204" pitchFamily="34" charset="0"/>
              </a:defRPr>
            </a:lvl1pPr>
          </a:lstStyle>
          <a:p>
            <a:pPr>
              <a:defRPr/>
            </a:pPr>
            <a:fld id="{6FA7C701-4CEC-431F-BC06-A7B366A474CB}" type="slidenum">
              <a:rPr lang="en-US" altLang="en-US"/>
              <a:t>‹#›</a:t>
            </a:fld>
            <a:endParaRPr lang="en-US" altLang="en-US"/>
          </a:p>
        </p:txBody>
      </p:sp>
    </p:spTree>
  </p:cSld>
  <p:clrMapOvr>
    <a:masterClrMapping/>
  </p:clrMapOvr>
  <p:transition spd="slow" advTm="24000">
    <p:wheel spokes="8"/>
    <p:sndAc>
      <p:stSnd loop="1">
        <p:snd r:embed="rId1" name="applause.wav"/>
      </p:stSnd>
    </p:sndAc>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Chỉ Tiêu đề">
    <p:spTree>
      <p:nvGrpSpPr>
        <p:cNvPr id="1" name=""/>
        <p:cNvGrpSpPr/>
        <p:nvPr/>
      </p:nvGrpSpPr>
      <p:grpSpPr>
        <a:xfrm>
          <a:off x="0" y="0"/>
          <a:ext cx="0" cy="0"/>
          <a:chOff x="0" y="0"/>
          <a:chExt cx="0" cy="0"/>
        </a:xfrm>
      </p:grpSpPr>
      <p:sp>
        <p:nvSpPr>
          <p:cNvPr id="2" name="Tiêu đề 1"/>
          <p:cNvSpPr>
            <a:spLocks noGrp="1"/>
          </p:cNvSpPr>
          <p:nvPr>
            <p:ph type="title" hasCustomPrompt="1"/>
          </p:nvPr>
        </p:nvSpPr>
        <p:spPr/>
        <p:txBody>
          <a:bodyPr/>
          <a:lstStyle/>
          <a:p>
            <a:r>
              <a:rPr lang="vi-VN"/>
              <a:t>Bấm &amp; sửa kiểu tiêu đề</a:t>
            </a:r>
            <a:endParaRPr lang="en-US"/>
          </a:p>
        </p:txBody>
      </p:sp>
      <p:sp>
        <p:nvSpPr>
          <p:cNvPr id="3" name="Rectangle 4"/>
          <p:cNvSpPr>
            <a:spLocks noGrp="1" noChangeArrowheads="1"/>
          </p:cNvSpPr>
          <p:nvPr>
            <p:ph type="dt" sz="half" idx="10"/>
          </p:nvPr>
        </p:nvSpPr>
        <p:spPr/>
        <p:txBody>
          <a:bodyPr/>
          <a:lstStyle>
            <a:lvl1pPr>
              <a:defRPr>
                <a:latin typeface="Arial" panose="020B0604020202020204" pitchFamily="34" charset="0"/>
                <a:cs typeface="Arial" panose="020B0604020202020204" pitchFamily="34" charset="0"/>
              </a:defRPr>
            </a:lvl1pPr>
          </a:lstStyle>
          <a:p>
            <a:pPr>
              <a:defRPr/>
            </a:pPr>
            <a:endParaRPr lang="en-US"/>
          </a:p>
        </p:txBody>
      </p:sp>
      <p:sp>
        <p:nvSpPr>
          <p:cNvPr id="4" name="Rectangle 5"/>
          <p:cNvSpPr>
            <a:spLocks noGrp="1" noChangeArrowheads="1"/>
          </p:cNvSpPr>
          <p:nvPr>
            <p:ph type="ftr" sz="quarter" idx="11"/>
          </p:nvPr>
        </p:nvSpPr>
        <p:spPr/>
        <p:txBody>
          <a:bodyPr/>
          <a:lstStyle>
            <a:lvl1pPr>
              <a:defRPr>
                <a:latin typeface="Arial" panose="020B0604020202020204" pitchFamily="34" charset="0"/>
                <a:cs typeface="Arial" panose="020B0604020202020204" pitchFamily="34" charset="0"/>
              </a:defRPr>
            </a:lvl1pPr>
          </a:lstStyle>
          <a:p>
            <a:pPr>
              <a:defRPr/>
            </a:pPr>
            <a:endParaRPr lang="en-US"/>
          </a:p>
        </p:txBody>
      </p:sp>
      <p:sp>
        <p:nvSpPr>
          <p:cNvPr id="5" name="Rectangle 6"/>
          <p:cNvSpPr>
            <a:spLocks noGrp="1" noChangeArrowheads="1"/>
          </p:cNvSpPr>
          <p:nvPr>
            <p:ph type="sldNum" sz="quarter" idx="12"/>
          </p:nvPr>
        </p:nvSpPr>
        <p:spPr/>
        <p:txBody>
          <a:bodyPr/>
          <a:lstStyle>
            <a:lvl1pPr>
              <a:defRPr>
                <a:cs typeface="Arial" panose="020B0604020202020204" pitchFamily="34" charset="0"/>
              </a:defRPr>
            </a:lvl1pPr>
          </a:lstStyle>
          <a:p>
            <a:pPr>
              <a:defRPr/>
            </a:pPr>
            <a:fld id="{E5A2A68A-2C29-48AE-98BE-293293D0A44D}" type="slidenum">
              <a:rPr lang="en-US" altLang="en-US"/>
              <a:t>‹#›</a:t>
            </a:fld>
            <a:endParaRPr lang="en-US" altLang="en-US"/>
          </a:p>
        </p:txBody>
      </p:sp>
    </p:spTree>
  </p:cSld>
  <p:clrMapOvr>
    <a:masterClrMapping/>
  </p:clrMapOvr>
  <p:transition spd="slow" advTm="24000">
    <p:wheel spokes="8"/>
    <p:sndAc>
      <p:stSnd loop="1">
        <p:snd r:embed="rId1" name="applause.wav"/>
      </p:stSnd>
    </p:sndAc>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Nội dung với Phụ đề">
    <p:spTree>
      <p:nvGrpSpPr>
        <p:cNvPr id="1" name=""/>
        <p:cNvGrpSpPr/>
        <p:nvPr/>
      </p:nvGrpSpPr>
      <p:grpSpPr>
        <a:xfrm>
          <a:off x="0" y="0"/>
          <a:ext cx="0" cy="0"/>
          <a:chOff x="0" y="0"/>
          <a:chExt cx="0" cy="0"/>
        </a:xfrm>
      </p:grpSpPr>
      <p:sp>
        <p:nvSpPr>
          <p:cNvPr id="2" name="Tiêu đề 1"/>
          <p:cNvSpPr>
            <a:spLocks noGrp="1"/>
          </p:cNvSpPr>
          <p:nvPr>
            <p:ph type="title" hasCustomPrompt="1"/>
          </p:nvPr>
        </p:nvSpPr>
        <p:spPr>
          <a:xfrm>
            <a:off x="457204" y="273050"/>
            <a:ext cx="3008313" cy="1162050"/>
          </a:xfrm>
        </p:spPr>
        <p:txBody>
          <a:bodyPr anchor="b"/>
          <a:lstStyle>
            <a:lvl1pPr algn="l">
              <a:defRPr sz="2000" b="1"/>
            </a:lvl1pPr>
          </a:lstStyle>
          <a:p>
            <a:r>
              <a:rPr lang="vi-VN"/>
              <a:t>Bấm &amp; sửa kiểu tiêu đề</a:t>
            </a:r>
            <a:endParaRPr lang="en-US"/>
          </a:p>
        </p:txBody>
      </p:sp>
      <p:sp>
        <p:nvSpPr>
          <p:cNvPr id="3" name="Nơi giữ chỗ cho Nội dung 2"/>
          <p:cNvSpPr>
            <a:spLocks noGrp="1"/>
          </p:cNvSpPr>
          <p:nvPr>
            <p:ph idx="1" hasCustomPrompt="1"/>
          </p:nvPr>
        </p:nvSpPr>
        <p:spPr>
          <a:xfrm>
            <a:off x="3575050" y="273066"/>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vi-VN"/>
              <a:t>Bấm &amp; sửa kiểu tiêu đề</a:t>
            </a:r>
          </a:p>
          <a:p>
            <a:pPr lvl="1"/>
            <a:r>
              <a:rPr lang="vi-VN"/>
              <a:t>Mức hai</a:t>
            </a:r>
          </a:p>
          <a:p>
            <a:pPr lvl="2"/>
            <a:r>
              <a:rPr lang="vi-VN"/>
              <a:t>Mức ba</a:t>
            </a:r>
          </a:p>
          <a:p>
            <a:pPr lvl="3"/>
            <a:r>
              <a:rPr lang="vi-VN"/>
              <a:t>Mức bốn</a:t>
            </a:r>
          </a:p>
          <a:p>
            <a:pPr lvl="4"/>
            <a:r>
              <a:rPr lang="vi-VN"/>
              <a:t>Mức năm</a:t>
            </a:r>
            <a:endParaRPr lang="en-US"/>
          </a:p>
        </p:txBody>
      </p:sp>
      <p:sp>
        <p:nvSpPr>
          <p:cNvPr id="4" name="Nơi giữ chỗ cho Văn bản 3"/>
          <p:cNvSpPr>
            <a:spLocks noGrp="1"/>
          </p:cNvSpPr>
          <p:nvPr>
            <p:ph type="body" sz="half" idx="2" hasCustomPrompt="1"/>
          </p:nvPr>
        </p:nvSpPr>
        <p:spPr>
          <a:xfrm>
            <a:off x="457204"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vi-VN"/>
              <a:t>Bấm &amp; sửa kiểu tiêu đề</a:t>
            </a:r>
          </a:p>
        </p:txBody>
      </p:sp>
      <p:sp>
        <p:nvSpPr>
          <p:cNvPr id="5" name="Date Placeholder 4"/>
          <p:cNvSpPr>
            <a:spLocks noGrp="1" noChangeArrowheads="1"/>
          </p:cNvSpPr>
          <p:nvPr>
            <p:ph type="dt" sz="half" idx="10"/>
          </p:nvPr>
        </p:nvSpPr>
        <p:spPr/>
        <p:txBody>
          <a:bodyPr/>
          <a:lstStyle>
            <a:lvl1pPr>
              <a:defRPr>
                <a:latin typeface="Arial" panose="020B0604020202020204" pitchFamily="34" charset="0"/>
                <a:cs typeface="Arial" panose="020B0604020202020204" pitchFamily="34" charset="0"/>
              </a:defRPr>
            </a:lvl1pPr>
          </a:lstStyle>
          <a:p>
            <a:pPr>
              <a:defRPr/>
            </a:pPr>
            <a:endParaRPr lang="en-US"/>
          </a:p>
        </p:txBody>
      </p:sp>
      <p:sp>
        <p:nvSpPr>
          <p:cNvPr id="6" name="Footer Placeholder 5"/>
          <p:cNvSpPr>
            <a:spLocks noGrp="1" noChangeArrowheads="1"/>
          </p:cNvSpPr>
          <p:nvPr>
            <p:ph type="ftr" sz="quarter" idx="11"/>
          </p:nvPr>
        </p:nvSpPr>
        <p:spPr/>
        <p:txBody>
          <a:bodyPr/>
          <a:lstStyle>
            <a:lvl1pPr>
              <a:defRPr>
                <a:latin typeface="Arial" panose="020B0604020202020204" pitchFamily="34" charset="0"/>
                <a:cs typeface="Arial" panose="020B0604020202020204" pitchFamily="34" charset="0"/>
              </a:defRPr>
            </a:lvl1pPr>
          </a:lstStyle>
          <a:p>
            <a:pPr>
              <a:defRPr/>
            </a:pPr>
            <a:endParaRPr lang="en-US"/>
          </a:p>
        </p:txBody>
      </p:sp>
      <p:sp>
        <p:nvSpPr>
          <p:cNvPr id="7" name="Slide Number Placeholder 6"/>
          <p:cNvSpPr>
            <a:spLocks noGrp="1" noChangeArrowheads="1"/>
          </p:cNvSpPr>
          <p:nvPr>
            <p:ph type="sldNum" sz="quarter" idx="12"/>
          </p:nvPr>
        </p:nvSpPr>
        <p:spPr/>
        <p:txBody>
          <a:bodyPr/>
          <a:lstStyle>
            <a:lvl1pPr>
              <a:defRPr>
                <a:cs typeface="Arial" panose="020B0604020202020204" pitchFamily="34" charset="0"/>
              </a:defRPr>
            </a:lvl1pPr>
          </a:lstStyle>
          <a:p>
            <a:pPr>
              <a:defRPr/>
            </a:pPr>
            <a:fld id="{368F73CE-EA70-45B6-9CE9-258DFB8CD508}" type="slidenum">
              <a:rPr lang="en-US" altLang="en-US"/>
              <a:t>‹#›</a:t>
            </a:fld>
            <a:endParaRPr lang="en-US" altLang="en-US"/>
          </a:p>
        </p:txBody>
      </p:sp>
    </p:spTree>
  </p:cSld>
  <p:clrMapOvr>
    <a:masterClrMapping/>
  </p:clrMapOvr>
  <p:transition spd="slow" advTm="24000">
    <p:wheel spokes="8"/>
    <p:sndAc>
      <p:stSnd loop="1">
        <p:snd r:embed="rId1" name="applause.wav"/>
      </p:stSnd>
    </p:sndAc>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Ảnh với Phụ đề">
    <p:spTree>
      <p:nvGrpSpPr>
        <p:cNvPr id="1" name=""/>
        <p:cNvGrpSpPr/>
        <p:nvPr/>
      </p:nvGrpSpPr>
      <p:grpSpPr>
        <a:xfrm>
          <a:off x="0" y="0"/>
          <a:ext cx="0" cy="0"/>
          <a:chOff x="0" y="0"/>
          <a:chExt cx="0" cy="0"/>
        </a:xfrm>
      </p:grpSpPr>
      <p:sp>
        <p:nvSpPr>
          <p:cNvPr id="2" name="Tiêu đề 1"/>
          <p:cNvSpPr>
            <a:spLocks noGrp="1"/>
          </p:cNvSpPr>
          <p:nvPr>
            <p:ph type="title" hasCustomPrompt="1"/>
          </p:nvPr>
        </p:nvSpPr>
        <p:spPr>
          <a:xfrm>
            <a:off x="1792288" y="4800600"/>
            <a:ext cx="5486400" cy="566738"/>
          </a:xfrm>
        </p:spPr>
        <p:txBody>
          <a:bodyPr anchor="b"/>
          <a:lstStyle>
            <a:lvl1pPr algn="l">
              <a:defRPr sz="2000" b="1"/>
            </a:lvl1pPr>
          </a:lstStyle>
          <a:p>
            <a:r>
              <a:rPr lang="vi-VN"/>
              <a:t>Bấm &amp; sửa kiểu tiêu đề</a:t>
            </a:r>
            <a:endParaRPr lang="en-US"/>
          </a:p>
        </p:txBody>
      </p:sp>
      <p:sp>
        <p:nvSpPr>
          <p:cNvPr id="3" name="Nơi giữ chỗ cho Hình ảnh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Nơi giữ chỗ cho Văn bản 3"/>
          <p:cNvSpPr>
            <a:spLocks noGrp="1"/>
          </p:cNvSpPr>
          <p:nvPr>
            <p:ph type="body" sz="half" idx="2" hasCustomPrompt="1"/>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vi-VN"/>
              <a:t>Bấm &amp; sửa kiểu tiêu đề</a:t>
            </a:r>
          </a:p>
        </p:txBody>
      </p:sp>
      <p:sp>
        <p:nvSpPr>
          <p:cNvPr id="5" name="Date Placeholder 4"/>
          <p:cNvSpPr>
            <a:spLocks noGrp="1" noChangeArrowheads="1"/>
          </p:cNvSpPr>
          <p:nvPr>
            <p:ph type="dt" sz="half" idx="10"/>
          </p:nvPr>
        </p:nvSpPr>
        <p:spPr/>
        <p:txBody>
          <a:bodyPr/>
          <a:lstStyle>
            <a:lvl1pPr>
              <a:defRPr>
                <a:latin typeface="Arial" panose="020B0604020202020204" pitchFamily="34" charset="0"/>
                <a:cs typeface="Arial" panose="020B0604020202020204" pitchFamily="34" charset="0"/>
              </a:defRPr>
            </a:lvl1pPr>
          </a:lstStyle>
          <a:p>
            <a:pPr>
              <a:defRPr/>
            </a:pPr>
            <a:endParaRPr lang="en-US"/>
          </a:p>
        </p:txBody>
      </p:sp>
      <p:sp>
        <p:nvSpPr>
          <p:cNvPr id="6" name="Footer Placeholder 5"/>
          <p:cNvSpPr>
            <a:spLocks noGrp="1" noChangeArrowheads="1"/>
          </p:cNvSpPr>
          <p:nvPr>
            <p:ph type="ftr" sz="quarter" idx="11"/>
          </p:nvPr>
        </p:nvSpPr>
        <p:spPr/>
        <p:txBody>
          <a:bodyPr/>
          <a:lstStyle>
            <a:lvl1pPr>
              <a:defRPr>
                <a:latin typeface="Arial" panose="020B0604020202020204" pitchFamily="34" charset="0"/>
                <a:cs typeface="Arial" panose="020B0604020202020204" pitchFamily="34" charset="0"/>
              </a:defRPr>
            </a:lvl1pPr>
          </a:lstStyle>
          <a:p>
            <a:pPr>
              <a:defRPr/>
            </a:pPr>
            <a:endParaRPr lang="en-US"/>
          </a:p>
        </p:txBody>
      </p:sp>
      <p:sp>
        <p:nvSpPr>
          <p:cNvPr id="7" name="Slide Number Placeholder 6"/>
          <p:cNvSpPr>
            <a:spLocks noGrp="1" noChangeArrowheads="1"/>
          </p:cNvSpPr>
          <p:nvPr>
            <p:ph type="sldNum" sz="quarter" idx="12"/>
          </p:nvPr>
        </p:nvSpPr>
        <p:spPr/>
        <p:txBody>
          <a:bodyPr/>
          <a:lstStyle>
            <a:lvl1pPr>
              <a:defRPr>
                <a:cs typeface="Arial" panose="020B0604020202020204" pitchFamily="34" charset="0"/>
              </a:defRPr>
            </a:lvl1pPr>
          </a:lstStyle>
          <a:p>
            <a:pPr>
              <a:defRPr/>
            </a:pPr>
            <a:fld id="{C69EF78A-64B4-470A-8CB6-FA452B41E8AA}" type="slidenum">
              <a:rPr lang="en-US" altLang="en-US"/>
              <a:t>‹#›</a:t>
            </a:fld>
            <a:endParaRPr lang="en-US" altLang="en-US"/>
          </a:p>
        </p:txBody>
      </p:sp>
    </p:spTree>
  </p:cSld>
  <p:clrMapOvr>
    <a:masterClrMapping/>
  </p:clrMapOvr>
  <p:transition spd="slow" advTm="24000">
    <p:wheel spokes="8"/>
    <p:sndAc>
      <p:stSnd loop="1">
        <p:snd r:embed="rId1" name="applause.wav"/>
      </p:stSnd>
    </p:sndAc>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êu đề và Nội dung">
    <p:spTree>
      <p:nvGrpSpPr>
        <p:cNvPr id="1" name=""/>
        <p:cNvGrpSpPr/>
        <p:nvPr/>
      </p:nvGrpSpPr>
      <p:grpSpPr>
        <a:xfrm>
          <a:off x="0" y="0"/>
          <a:ext cx="0" cy="0"/>
          <a:chOff x="0" y="0"/>
          <a:chExt cx="0" cy="0"/>
        </a:xfrm>
      </p:grpSpPr>
      <p:sp>
        <p:nvSpPr>
          <p:cNvPr id="2" name="Tiêu đề 1"/>
          <p:cNvSpPr>
            <a:spLocks noGrp="1"/>
          </p:cNvSpPr>
          <p:nvPr>
            <p:ph type="title"/>
          </p:nvPr>
        </p:nvSpPr>
        <p:spPr/>
        <p:txBody>
          <a:bodyPr/>
          <a:lstStyle/>
          <a:p>
            <a:r>
              <a:rPr lang="en-US"/>
              <a:t>Click to edit Master title style</a:t>
            </a:r>
            <a:endParaRPr lang="vi-VN"/>
          </a:p>
        </p:txBody>
      </p:sp>
      <p:sp>
        <p:nvSpPr>
          <p:cNvPr id="3" name="Chỗ dành sẵn cho Nội dung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Rectangle 4"/>
          <p:cNvSpPr>
            <a:spLocks noGrp="1" noChangeArrowheads="1"/>
          </p:cNvSpPr>
          <p:nvPr>
            <p:ph type="dt" sz="half" idx="10"/>
          </p:nvPr>
        </p:nvSpPr>
        <p:spPr/>
        <p:txBody>
          <a:bodyPr/>
          <a:lstStyle>
            <a:lvl1pPr>
              <a:defRPr/>
            </a:lvl1pPr>
          </a:lstStyle>
          <a:p>
            <a:pPr>
              <a:defRPr/>
            </a:pPr>
            <a:endParaRPr lang="en-US"/>
          </a:p>
        </p:txBody>
      </p:sp>
      <p:sp>
        <p:nvSpPr>
          <p:cNvPr id="5" name="Rectangle 5"/>
          <p:cNvSpPr>
            <a:spLocks noGrp="1" noChangeArrowheads="1"/>
          </p:cNvSpPr>
          <p:nvPr>
            <p:ph type="ftr" sz="quarter" idx="11"/>
          </p:nvPr>
        </p:nvSpPr>
        <p:spPr/>
        <p:txBody>
          <a:bodyPr/>
          <a:lstStyle>
            <a:lvl1pPr>
              <a:defRPr/>
            </a:lvl1pPr>
          </a:lstStyle>
          <a:p>
            <a:pPr>
              <a:defRPr/>
            </a:pPr>
            <a:endParaRPr lang="en-US"/>
          </a:p>
        </p:txBody>
      </p:sp>
      <p:sp>
        <p:nvSpPr>
          <p:cNvPr id="6" name="Rectangle 6"/>
          <p:cNvSpPr>
            <a:spLocks noGrp="1" noChangeArrowheads="1"/>
          </p:cNvSpPr>
          <p:nvPr>
            <p:ph type="sldNum" sz="quarter" idx="12"/>
          </p:nvPr>
        </p:nvSpPr>
        <p:spPr/>
        <p:txBody>
          <a:bodyPr/>
          <a:lstStyle>
            <a:lvl1pPr>
              <a:defRPr/>
            </a:lvl1pPr>
          </a:lstStyle>
          <a:p>
            <a:pPr>
              <a:defRPr/>
            </a:pPr>
            <a:fld id="{DB81F7D6-DE33-4B86-85DF-9EC4344DB4AD}" type="slidenum">
              <a:rPr lang="en-US" altLang="en-US"/>
              <a:t>‹#›</a:t>
            </a:fld>
            <a:endParaRPr lang="en-US"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êu đề và Văn bản dọc">
    <p:spTree>
      <p:nvGrpSpPr>
        <p:cNvPr id="1" name=""/>
        <p:cNvGrpSpPr/>
        <p:nvPr/>
      </p:nvGrpSpPr>
      <p:grpSpPr>
        <a:xfrm>
          <a:off x="0" y="0"/>
          <a:ext cx="0" cy="0"/>
          <a:chOff x="0" y="0"/>
          <a:chExt cx="0" cy="0"/>
        </a:xfrm>
      </p:grpSpPr>
      <p:sp>
        <p:nvSpPr>
          <p:cNvPr id="2" name="Tiêu đề 1"/>
          <p:cNvSpPr>
            <a:spLocks noGrp="1"/>
          </p:cNvSpPr>
          <p:nvPr>
            <p:ph type="title" hasCustomPrompt="1"/>
          </p:nvPr>
        </p:nvSpPr>
        <p:spPr/>
        <p:txBody>
          <a:bodyPr/>
          <a:lstStyle/>
          <a:p>
            <a:r>
              <a:rPr lang="vi-VN"/>
              <a:t>Bấm &amp; sửa kiểu tiêu đề</a:t>
            </a:r>
            <a:endParaRPr lang="en-US"/>
          </a:p>
        </p:txBody>
      </p:sp>
      <p:sp>
        <p:nvSpPr>
          <p:cNvPr id="3" name="Nơi giữ chỗ cho Văn bản Dọc 2"/>
          <p:cNvSpPr>
            <a:spLocks noGrp="1"/>
          </p:cNvSpPr>
          <p:nvPr>
            <p:ph type="body" orient="vert" idx="1" hasCustomPrompt="1"/>
          </p:nvPr>
        </p:nvSpPr>
        <p:spPr/>
        <p:txBody>
          <a:bodyPr vert="eaVert"/>
          <a:lstStyle/>
          <a:p>
            <a:pPr lvl="0"/>
            <a:r>
              <a:rPr lang="vi-VN"/>
              <a:t>Bấm &amp; sửa kiểu tiêu đề</a:t>
            </a:r>
          </a:p>
          <a:p>
            <a:pPr lvl="1"/>
            <a:r>
              <a:rPr lang="vi-VN"/>
              <a:t>Mức hai</a:t>
            </a:r>
          </a:p>
          <a:p>
            <a:pPr lvl="2"/>
            <a:r>
              <a:rPr lang="vi-VN"/>
              <a:t>Mức ba</a:t>
            </a:r>
          </a:p>
          <a:p>
            <a:pPr lvl="3"/>
            <a:r>
              <a:rPr lang="vi-VN"/>
              <a:t>Mức bốn</a:t>
            </a:r>
          </a:p>
          <a:p>
            <a:pPr lvl="4"/>
            <a:r>
              <a:rPr lang="vi-VN"/>
              <a:t>Mức năm</a:t>
            </a:r>
            <a:endParaRPr lang="en-US"/>
          </a:p>
        </p:txBody>
      </p:sp>
      <p:sp>
        <p:nvSpPr>
          <p:cNvPr id="4" name="Rectangle 4"/>
          <p:cNvSpPr>
            <a:spLocks noGrp="1" noChangeArrowheads="1"/>
          </p:cNvSpPr>
          <p:nvPr>
            <p:ph type="dt" sz="half" idx="10"/>
          </p:nvPr>
        </p:nvSpPr>
        <p:spPr/>
        <p:txBody>
          <a:bodyPr/>
          <a:lstStyle>
            <a:lvl1pPr>
              <a:defRPr>
                <a:latin typeface="Arial" panose="020B0604020202020204" pitchFamily="34" charset="0"/>
                <a:cs typeface="Arial" panose="020B0604020202020204" pitchFamily="34" charset="0"/>
              </a:defRPr>
            </a:lvl1pPr>
          </a:lstStyle>
          <a:p>
            <a:pPr>
              <a:defRPr/>
            </a:pPr>
            <a:endParaRPr lang="en-US"/>
          </a:p>
        </p:txBody>
      </p:sp>
      <p:sp>
        <p:nvSpPr>
          <p:cNvPr id="5" name="Rectangle 5"/>
          <p:cNvSpPr>
            <a:spLocks noGrp="1" noChangeArrowheads="1"/>
          </p:cNvSpPr>
          <p:nvPr>
            <p:ph type="ftr" sz="quarter" idx="11"/>
          </p:nvPr>
        </p:nvSpPr>
        <p:spPr/>
        <p:txBody>
          <a:bodyPr/>
          <a:lstStyle>
            <a:lvl1pPr>
              <a:defRPr>
                <a:latin typeface="Arial" panose="020B0604020202020204" pitchFamily="34" charset="0"/>
                <a:cs typeface="Arial" panose="020B0604020202020204" pitchFamily="34" charset="0"/>
              </a:defRPr>
            </a:lvl1pPr>
          </a:lstStyle>
          <a:p>
            <a:pPr>
              <a:defRPr/>
            </a:pPr>
            <a:endParaRPr lang="en-US"/>
          </a:p>
        </p:txBody>
      </p:sp>
      <p:sp>
        <p:nvSpPr>
          <p:cNvPr id="6" name="Rectangle 6"/>
          <p:cNvSpPr>
            <a:spLocks noGrp="1" noChangeArrowheads="1"/>
          </p:cNvSpPr>
          <p:nvPr>
            <p:ph type="sldNum" sz="quarter" idx="12"/>
          </p:nvPr>
        </p:nvSpPr>
        <p:spPr/>
        <p:txBody>
          <a:bodyPr/>
          <a:lstStyle>
            <a:lvl1pPr>
              <a:defRPr>
                <a:cs typeface="Arial" panose="020B0604020202020204" pitchFamily="34" charset="0"/>
              </a:defRPr>
            </a:lvl1pPr>
          </a:lstStyle>
          <a:p>
            <a:pPr>
              <a:defRPr/>
            </a:pPr>
            <a:fld id="{181D3A9F-C50C-4D40-8E69-26BC0FB3BC74}" type="slidenum">
              <a:rPr lang="en-US" altLang="en-US"/>
              <a:t>‹#›</a:t>
            </a:fld>
            <a:endParaRPr lang="en-US" altLang="en-US"/>
          </a:p>
        </p:txBody>
      </p:sp>
    </p:spTree>
  </p:cSld>
  <p:clrMapOvr>
    <a:masterClrMapping/>
  </p:clrMapOvr>
  <p:transition spd="slow" advTm="24000">
    <p:wheel spokes="8"/>
    <p:sndAc>
      <p:stSnd loop="1">
        <p:snd r:embed="rId1" name="applause.wav"/>
      </p:stSnd>
    </p:sndAc>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Tiêu đề dọc và Văn bản">
    <p:spTree>
      <p:nvGrpSpPr>
        <p:cNvPr id="1" name=""/>
        <p:cNvGrpSpPr/>
        <p:nvPr/>
      </p:nvGrpSpPr>
      <p:grpSpPr>
        <a:xfrm>
          <a:off x="0" y="0"/>
          <a:ext cx="0" cy="0"/>
          <a:chOff x="0" y="0"/>
          <a:chExt cx="0" cy="0"/>
        </a:xfrm>
      </p:grpSpPr>
      <p:sp>
        <p:nvSpPr>
          <p:cNvPr id="2" name="Tiêu đề Dọc 1"/>
          <p:cNvSpPr>
            <a:spLocks noGrp="1"/>
          </p:cNvSpPr>
          <p:nvPr>
            <p:ph type="title" orient="vert" hasCustomPrompt="1"/>
          </p:nvPr>
        </p:nvSpPr>
        <p:spPr>
          <a:xfrm>
            <a:off x="6629400" y="274654"/>
            <a:ext cx="2057400" cy="5851525"/>
          </a:xfrm>
        </p:spPr>
        <p:txBody>
          <a:bodyPr vert="eaVert"/>
          <a:lstStyle/>
          <a:p>
            <a:r>
              <a:rPr lang="vi-VN"/>
              <a:t>Bấm &amp; sửa kiểu tiêu đề</a:t>
            </a:r>
            <a:endParaRPr lang="en-US"/>
          </a:p>
        </p:txBody>
      </p:sp>
      <p:sp>
        <p:nvSpPr>
          <p:cNvPr id="3" name="Nơi giữ chỗ cho Văn bản Dọc 2"/>
          <p:cNvSpPr>
            <a:spLocks noGrp="1"/>
          </p:cNvSpPr>
          <p:nvPr>
            <p:ph type="body" orient="vert" idx="1" hasCustomPrompt="1"/>
          </p:nvPr>
        </p:nvSpPr>
        <p:spPr>
          <a:xfrm>
            <a:off x="457200" y="274654"/>
            <a:ext cx="6019800" cy="5851525"/>
          </a:xfrm>
        </p:spPr>
        <p:txBody>
          <a:bodyPr vert="eaVert"/>
          <a:lstStyle/>
          <a:p>
            <a:pPr lvl="0"/>
            <a:r>
              <a:rPr lang="vi-VN"/>
              <a:t>Bấm &amp; sửa kiểu tiêu đề</a:t>
            </a:r>
          </a:p>
          <a:p>
            <a:pPr lvl="1"/>
            <a:r>
              <a:rPr lang="vi-VN"/>
              <a:t>Mức hai</a:t>
            </a:r>
          </a:p>
          <a:p>
            <a:pPr lvl="2"/>
            <a:r>
              <a:rPr lang="vi-VN"/>
              <a:t>Mức ba</a:t>
            </a:r>
          </a:p>
          <a:p>
            <a:pPr lvl="3"/>
            <a:r>
              <a:rPr lang="vi-VN"/>
              <a:t>Mức bốn</a:t>
            </a:r>
          </a:p>
          <a:p>
            <a:pPr lvl="4"/>
            <a:r>
              <a:rPr lang="vi-VN"/>
              <a:t>Mức năm</a:t>
            </a:r>
            <a:endParaRPr lang="en-US"/>
          </a:p>
        </p:txBody>
      </p:sp>
      <p:sp>
        <p:nvSpPr>
          <p:cNvPr id="4" name="Rectangle 4"/>
          <p:cNvSpPr>
            <a:spLocks noGrp="1" noChangeArrowheads="1"/>
          </p:cNvSpPr>
          <p:nvPr>
            <p:ph type="dt" sz="half" idx="10"/>
          </p:nvPr>
        </p:nvSpPr>
        <p:spPr/>
        <p:txBody>
          <a:bodyPr/>
          <a:lstStyle>
            <a:lvl1pPr>
              <a:defRPr>
                <a:latin typeface="Arial" panose="020B0604020202020204" pitchFamily="34" charset="0"/>
                <a:cs typeface="Arial" panose="020B0604020202020204" pitchFamily="34" charset="0"/>
              </a:defRPr>
            </a:lvl1pPr>
          </a:lstStyle>
          <a:p>
            <a:pPr>
              <a:defRPr/>
            </a:pPr>
            <a:endParaRPr lang="en-US"/>
          </a:p>
        </p:txBody>
      </p:sp>
      <p:sp>
        <p:nvSpPr>
          <p:cNvPr id="5" name="Rectangle 5"/>
          <p:cNvSpPr>
            <a:spLocks noGrp="1" noChangeArrowheads="1"/>
          </p:cNvSpPr>
          <p:nvPr>
            <p:ph type="ftr" sz="quarter" idx="11"/>
          </p:nvPr>
        </p:nvSpPr>
        <p:spPr/>
        <p:txBody>
          <a:bodyPr/>
          <a:lstStyle>
            <a:lvl1pPr>
              <a:defRPr>
                <a:latin typeface="Arial" panose="020B0604020202020204" pitchFamily="34" charset="0"/>
                <a:cs typeface="Arial" panose="020B0604020202020204" pitchFamily="34" charset="0"/>
              </a:defRPr>
            </a:lvl1pPr>
          </a:lstStyle>
          <a:p>
            <a:pPr>
              <a:defRPr/>
            </a:pPr>
            <a:endParaRPr lang="en-US"/>
          </a:p>
        </p:txBody>
      </p:sp>
      <p:sp>
        <p:nvSpPr>
          <p:cNvPr id="6" name="Rectangle 6"/>
          <p:cNvSpPr>
            <a:spLocks noGrp="1" noChangeArrowheads="1"/>
          </p:cNvSpPr>
          <p:nvPr>
            <p:ph type="sldNum" sz="quarter" idx="12"/>
          </p:nvPr>
        </p:nvSpPr>
        <p:spPr/>
        <p:txBody>
          <a:bodyPr/>
          <a:lstStyle>
            <a:lvl1pPr>
              <a:defRPr>
                <a:cs typeface="Arial" panose="020B0604020202020204" pitchFamily="34" charset="0"/>
              </a:defRPr>
            </a:lvl1pPr>
          </a:lstStyle>
          <a:p>
            <a:pPr>
              <a:defRPr/>
            </a:pPr>
            <a:fld id="{AA9A2B9C-BF99-41C9-900D-9D6E853CABAF}" type="slidenum">
              <a:rPr lang="en-US" altLang="en-US"/>
              <a:t>‹#›</a:t>
            </a:fld>
            <a:endParaRPr lang="en-US" altLang="en-US"/>
          </a:p>
        </p:txBody>
      </p:sp>
    </p:spTree>
  </p:cSld>
  <p:clrMapOvr>
    <a:masterClrMapping/>
  </p:clrMapOvr>
  <p:transition spd="slow" advTm="24000">
    <p:wheel spokes="8"/>
    <p:sndAc>
      <p:stSnd loop="1">
        <p:snd r:embed="rId1" name="applause.wav"/>
      </p:stSnd>
    </p:sndAc>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txAndObj" preserve="1">
  <p:cSld name="Tiêu đề, Văn bản và Nội dung">
    <p:spTree>
      <p:nvGrpSpPr>
        <p:cNvPr id="1" name=""/>
        <p:cNvGrpSpPr/>
        <p:nvPr/>
      </p:nvGrpSpPr>
      <p:grpSpPr>
        <a:xfrm>
          <a:off x="0" y="0"/>
          <a:ext cx="0" cy="0"/>
          <a:chOff x="0" y="0"/>
          <a:chExt cx="0" cy="0"/>
        </a:xfrm>
      </p:grpSpPr>
      <p:sp>
        <p:nvSpPr>
          <p:cNvPr id="2" name="Tiêu đề 1"/>
          <p:cNvSpPr>
            <a:spLocks noGrp="1"/>
          </p:cNvSpPr>
          <p:nvPr>
            <p:ph type="title" hasCustomPrompt="1"/>
          </p:nvPr>
        </p:nvSpPr>
        <p:spPr>
          <a:xfrm>
            <a:off x="457200" y="274638"/>
            <a:ext cx="8229600" cy="1143000"/>
          </a:xfrm>
        </p:spPr>
        <p:txBody>
          <a:bodyPr/>
          <a:lstStyle/>
          <a:p>
            <a:r>
              <a:rPr lang="vi-VN"/>
              <a:t>Bấm &amp; sửa kiểu tiêu đề</a:t>
            </a:r>
            <a:endParaRPr lang="en-US"/>
          </a:p>
        </p:txBody>
      </p:sp>
      <p:sp>
        <p:nvSpPr>
          <p:cNvPr id="3" name="Nơi giữ chỗ cho Văn bản 2"/>
          <p:cNvSpPr>
            <a:spLocks noGrp="1"/>
          </p:cNvSpPr>
          <p:nvPr>
            <p:ph type="body" sz="half" idx="1" hasCustomPrompt="1"/>
          </p:nvPr>
        </p:nvSpPr>
        <p:spPr>
          <a:xfrm>
            <a:off x="457200" y="1600206"/>
            <a:ext cx="4038600" cy="4525963"/>
          </a:xfrm>
        </p:spPr>
        <p:txBody>
          <a:bodyPr/>
          <a:lstStyle/>
          <a:p>
            <a:pPr lvl="0"/>
            <a:r>
              <a:rPr lang="vi-VN"/>
              <a:t>Bấm &amp; sửa kiểu tiêu đề</a:t>
            </a:r>
          </a:p>
          <a:p>
            <a:pPr lvl="1"/>
            <a:r>
              <a:rPr lang="vi-VN"/>
              <a:t>Mức hai</a:t>
            </a:r>
          </a:p>
          <a:p>
            <a:pPr lvl="2"/>
            <a:r>
              <a:rPr lang="vi-VN"/>
              <a:t>Mức ba</a:t>
            </a:r>
          </a:p>
          <a:p>
            <a:pPr lvl="3"/>
            <a:r>
              <a:rPr lang="vi-VN"/>
              <a:t>Mức bốn</a:t>
            </a:r>
          </a:p>
          <a:p>
            <a:pPr lvl="4"/>
            <a:r>
              <a:rPr lang="vi-VN"/>
              <a:t>Mức năm</a:t>
            </a:r>
            <a:endParaRPr lang="en-US"/>
          </a:p>
        </p:txBody>
      </p:sp>
      <p:sp>
        <p:nvSpPr>
          <p:cNvPr id="4" name="Nơi giữ chỗ cho Nội dung 3"/>
          <p:cNvSpPr>
            <a:spLocks noGrp="1"/>
          </p:cNvSpPr>
          <p:nvPr>
            <p:ph sz="half" idx="2" hasCustomPrompt="1"/>
          </p:nvPr>
        </p:nvSpPr>
        <p:spPr>
          <a:xfrm>
            <a:off x="4648200" y="1600206"/>
            <a:ext cx="4038600" cy="4525963"/>
          </a:xfrm>
        </p:spPr>
        <p:txBody>
          <a:bodyPr/>
          <a:lstStyle/>
          <a:p>
            <a:pPr lvl="0"/>
            <a:r>
              <a:rPr lang="vi-VN"/>
              <a:t>Bấm &amp; sửa kiểu tiêu đề</a:t>
            </a:r>
          </a:p>
          <a:p>
            <a:pPr lvl="1"/>
            <a:r>
              <a:rPr lang="vi-VN"/>
              <a:t>Mức hai</a:t>
            </a:r>
          </a:p>
          <a:p>
            <a:pPr lvl="2"/>
            <a:r>
              <a:rPr lang="vi-VN"/>
              <a:t>Mức ba</a:t>
            </a:r>
          </a:p>
          <a:p>
            <a:pPr lvl="3"/>
            <a:r>
              <a:rPr lang="vi-VN"/>
              <a:t>Mức bốn</a:t>
            </a:r>
          </a:p>
          <a:p>
            <a:pPr lvl="4"/>
            <a:r>
              <a:rPr lang="vi-VN"/>
              <a:t>Mức năm</a:t>
            </a:r>
            <a:endParaRPr lang="en-US"/>
          </a:p>
        </p:txBody>
      </p:sp>
      <p:sp>
        <p:nvSpPr>
          <p:cNvPr id="5" name="Date Placeholder 4"/>
          <p:cNvSpPr>
            <a:spLocks noGrp="1" noChangeArrowheads="1"/>
          </p:cNvSpPr>
          <p:nvPr>
            <p:ph type="dt" sz="half" idx="10"/>
          </p:nvPr>
        </p:nvSpPr>
        <p:spPr/>
        <p:txBody>
          <a:bodyPr/>
          <a:lstStyle>
            <a:lvl1pPr>
              <a:defRPr>
                <a:latin typeface="Arial" panose="020B0604020202020204" pitchFamily="34" charset="0"/>
                <a:cs typeface="Arial" panose="020B0604020202020204" pitchFamily="34" charset="0"/>
              </a:defRPr>
            </a:lvl1pPr>
          </a:lstStyle>
          <a:p>
            <a:pPr>
              <a:defRPr/>
            </a:pPr>
            <a:endParaRPr lang="en-US"/>
          </a:p>
        </p:txBody>
      </p:sp>
      <p:sp>
        <p:nvSpPr>
          <p:cNvPr id="6" name="Footer Placeholder 5"/>
          <p:cNvSpPr>
            <a:spLocks noGrp="1" noChangeArrowheads="1"/>
          </p:cNvSpPr>
          <p:nvPr>
            <p:ph type="ftr" sz="quarter" idx="11"/>
          </p:nvPr>
        </p:nvSpPr>
        <p:spPr/>
        <p:txBody>
          <a:bodyPr/>
          <a:lstStyle>
            <a:lvl1pPr>
              <a:defRPr>
                <a:latin typeface="Arial" panose="020B0604020202020204" pitchFamily="34" charset="0"/>
                <a:cs typeface="Arial" panose="020B0604020202020204" pitchFamily="34" charset="0"/>
              </a:defRPr>
            </a:lvl1pPr>
          </a:lstStyle>
          <a:p>
            <a:pPr>
              <a:defRPr/>
            </a:pPr>
            <a:endParaRPr lang="en-US"/>
          </a:p>
        </p:txBody>
      </p:sp>
      <p:sp>
        <p:nvSpPr>
          <p:cNvPr id="7" name="Slide Number Placeholder 6"/>
          <p:cNvSpPr>
            <a:spLocks noGrp="1" noChangeArrowheads="1"/>
          </p:cNvSpPr>
          <p:nvPr>
            <p:ph type="sldNum" sz="quarter" idx="12"/>
          </p:nvPr>
        </p:nvSpPr>
        <p:spPr/>
        <p:txBody>
          <a:bodyPr/>
          <a:lstStyle>
            <a:lvl1pPr>
              <a:defRPr>
                <a:cs typeface="Arial" panose="020B0604020202020204" pitchFamily="34" charset="0"/>
              </a:defRPr>
            </a:lvl1pPr>
          </a:lstStyle>
          <a:p>
            <a:pPr>
              <a:defRPr/>
            </a:pPr>
            <a:fld id="{3DCD15FC-D376-408B-93D8-623D4316B2E5}" type="slidenum">
              <a:rPr lang="en-US" altLang="en-US"/>
              <a:t>‹#›</a:t>
            </a:fld>
            <a:endParaRPr lang="en-US" altLang="en-US"/>
          </a:p>
        </p:txBody>
      </p:sp>
    </p:spTree>
  </p:cSld>
  <p:clrMapOvr>
    <a:masterClrMapping/>
  </p:clrMapOvr>
  <p:transition spd="slow" advTm="24000">
    <p:wheel spokes="8"/>
    <p:sndAc>
      <p:stSnd loop="1">
        <p:snd r:embed="rId1" name="applause.wav"/>
      </p:stSnd>
    </p:sndAc>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êu đề bản chiếu">
    <p:spTree>
      <p:nvGrpSpPr>
        <p:cNvPr id="1" name=""/>
        <p:cNvGrpSpPr/>
        <p:nvPr/>
      </p:nvGrpSpPr>
      <p:grpSpPr>
        <a:xfrm>
          <a:off x="0" y="0"/>
          <a:ext cx="0" cy="0"/>
          <a:chOff x="0" y="0"/>
          <a:chExt cx="0" cy="0"/>
        </a:xfrm>
      </p:grpSpPr>
      <p:sp>
        <p:nvSpPr>
          <p:cNvPr id="2" name="Tiêu đề 1"/>
          <p:cNvSpPr>
            <a:spLocks noGrp="1"/>
          </p:cNvSpPr>
          <p:nvPr>
            <p:ph type="ctrTitle" hasCustomPrompt="1"/>
          </p:nvPr>
        </p:nvSpPr>
        <p:spPr>
          <a:xfrm>
            <a:off x="685800" y="2130425"/>
            <a:ext cx="7772400" cy="1470025"/>
          </a:xfrm>
        </p:spPr>
        <p:txBody>
          <a:bodyPr/>
          <a:lstStyle/>
          <a:p>
            <a:r>
              <a:rPr lang="vi-VN"/>
              <a:t>Bấm &amp; sửa kiểu tiêu đề</a:t>
            </a:r>
          </a:p>
        </p:txBody>
      </p:sp>
      <p:sp>
        <p:nvSpPr>
          <p:cNvPr id="3" name="Tiêu đề phụ 2"/>
          <p:cNvSpPr>
            <a:spLocks noGrp="1"/>
          </p:cNvSpPr>
          <p:nvPr>
            <p:ph type="subTitle" idx="1" hasCustomPrompt="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vi-VN"/>
              <a:t>Bấm &amp; sửa kiểu phụ đề</a:t>
            </a:r>
          </a:p>
        </p:txBody>
      </p:sp>
      <p:sp>
        <p:nvSpPr>
          <p:cNvPr id="4" name="Rectangle 4"/>
          <p:cNvSpPr>
            <a:spLocks noGrp="1" noChangeArrowheads="1"/>
          </p:cNvSpPr>
          <p:nvPr>
            <p:ph type="dt" sz="half" idx="10"/>
          </p:nvPr>
        </p:nvSpPr>
        <p:spPr/>
        <p:txBody>
          <a:bodyPr/>
          <a:lstStyle>
            <a:lvl1pPr>
              <a:defRPr/>
            </a:lvl1pPr>
          </a:lstStyle>
          <a:p>
            <a:pPr>
              <a:defRPr/>
            </a:pPr>
            <a:endParaRPr lang="en-US"/>
          </a:p>
        </p:txBody>
      </p:sp>
      <p:sp>
        <p:nvSpPr>
          <p:cNvPr id="5" name="Rectangle 5"/>
          <p:cNvSpPr>
            <a:spLocks noGrp="1" noChangeArrowheads="1"/>
          </p:cNvSpPr>
          <p:nvPr>
            <p:ph type="ftr" sz="quarter" idx="11"/>
          </p:nvPr>
        </p:nvSpPr>
        <p:spPr/>
        <p:txBody>
          <a:bodyPr/>
          <a:lstStyle>
            <a:lvl1pPr>
              <a:defRPr/>
            </a:lvl1pPr>
          </a:lstStyle>
          <a:p>
            <a:pPr>
              <a:defRPr/>
            </a:pPr>
            <a:endParaRPr lang="en-US"/>
          </a:p>
        </p:txBody>
      </p:sp>
      <p:sp>
        <p:nvSpPr>
          <p:cNvPr id="6" name="Rectangle 6"/>
          <p:cNvSpPr>
            <a:spLocks noGrp="1" noChangeArrowheads="1"/>
          </p:cNvSpPr>
          <p:nvPr>
            <p:ph type="sldNum" sz="quarter" idx="12"/>
          </p:nvPr>
        </p:nvSpPr>
        <p:spPr/>
        <p:txBody>
          <a:bodyPr/>
          <a:lstStyle>
            <a:lvl1pPr>
              <a:defRPr/>
            </a:lvl1pPr>
          </a:lstStyle>
          <a:p>
            <a:pPr>
              <a:defRPr/>
            </a:pPr>
            <a:fld id="{699CC50B-F711-4405-87AD-12E398951C68}" type="slidenum">
              <a:rPr lang="en-US" altLang="en-US"/>
              <a:t>‹#›</a:t>
            </a:fld>
            <a:endParaRPr lang="en-US"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êu đề và Nội dung">
    <p:spTree>
      <p:nvGrpSpPr>
        <p:cNvPr id="1" name=""/>
        <p:cNvGrpSpPr/>
        <p:nvPr/>
      </p:nvGrpSpPr>
      <p:grpSpPr>
        <a:xfrm>
          <a:off x="0" y="0"/>
          <a:ext cx="0" cy="0"/>
          <a:chOff x="0" y="0"/>
          <a:chExt cx="0" cy="0"/>
        </a:xfrm>
      </p:grpSpPr>
      <p:sp>
        <p:nvSpPr>
          <p:cNvPr id="2" name="Tiêu đề 1"/>
          <p:cNvSpPr>
            <a:spLocks noGrp="1"/>
          </p:cNvSpPr>
          <p:nvPr>
            <p:ph type="title" hasCustomPrompt="1"/>
          </p:nvPr>
        </p:nvSpPr>
        <p:spPr/>
        <p:txBody>
          <a:bodyPr/>
          <a:lstStyle/>
          <a:p>
            <a:r>
              <a:rPr lang="vi-VN"/>
              <a:t>Bấm &amp; sửa kiểu tiêu đề</a:t>
            </a:r>
          </a:p>
        </p:txBody>
      </p:sp>
      <p:sp>
        <p:nvSpPr>
          <p:cNvPr id="3" name="Chỗ dành sẵn cho Nội dung 2"/>
          <p:cNvSpPr>
            <a:spLocks noGrp="1"/>
          </p:cNvSpPr>
          <p:nvPr>
            <p:ph idx="1" hasCustomPrompt="1"/>
          </p:nvPr>
        </p:nvSpPr>
        <p:spPr/>
        <p:txBody>
          <a:bodyPr/>
          <a:lstStyle/>
          <a:p>
            <a:pPr lvl="0"/>
            <a:r>
              <a:rPr lang="vi-VN"/>
              <a:t>Bấm &amp; sửa kiểu tiêu đề</a:t>
            </a:r>
          </a:p>
          <a:p>
            <a:pPr lvl="1"/>
            <a:r>
              <a:rPr lang="vi-VN"/>
              <a:t>Mức hai</a:t>
            </a:r>
          </a:p>
          <a:p>
            <a:pPr lvl="2"/>
            <a:r>
              <a:rPr lang="vi-VN"/>
              <a:t>Mức ba</a:t>
            </a:r>
          </a:p>
          <a:p>
            <a:pPr lvl="3"/>
            <a:r>
              <a:rPr lang="vi-VN"/>
              <a:t>Mức bốn</a:t>
            </a:r>
          </a:p>
          <a:p>
            <a:pPr lvl="4"/>
            <a:r>
              <a:rPr lang="vi-VN"/>
              <a:t>Mức năm</a:t>
            </a:r>
          </a:p>
        </p:txBody>
      </p:sp>
      <p:sp>
        <p:nvSpPr>
          <p:cNvPr id="4" name="Rectangle 4"/>
          <p:cNvSpPr>
            <a:spLocks noGrp="1" noChangeArrowheads="1"/>
          </p:cNvSpPr>
          <p:nvPr>
            <p:ph type="dt" sz="half" idx="10"/>
          </p:nvPr>
        </p:nvSpPr>
        <p:spPr/>
        <p:txBody>
          <a:bodyPr/>
          <a:lstStyle>
            <a:lvl1pPr>
              <a:defRPr/>
            </a:lvl1pPr>
          </a:lstStyle>
          <a:p>
            <a:pPr>
              <a:defRPr/>
            </a:pPr>
            <a:endParaRPr lang="en-US"/>
          </a:p>
        </p:txBody>
      </p:sp>
      <p:sp>
        <p:nvSpPr>
          <p:cNvPr id="5" name="Rectangle 5"/>
          <p:cNvSpPr>
            <a:spLocks noGrp="1" noChangeArrowheads="1"/>
          </p:cNvSpPr>
          <p:nvPr>
            <p:ph type="ftr" sz="quarter" idx="11"/>
          </p:nvPr>
        </p:nvSpPr>
        <p:spPr/>
        <p:txBody>
          <a:bodyPr/>
          <a:lstStyle>
            <a:lvl1pPr>
              <a:defRPr/>
            </a:lvl1pPr>
          </a:lstStyle>
          <a:p>
            <a:pPr>
              <a:defRPr/>
            </a:pPr>
            <a:endParaRPr lang="en-US"/>
          </a:p>
        </p:txBody>
      </p:sp>
      <p:sp>
        <p:nvSpPr>
          <p:cNvPr id="6" name="Rectangle 6"/>
          <p:cNvSpPr>
            <a:spLocks noGrp="1" noChangeArrowheads="1"/>
          </p:cNvSpPr>
          <p:nvPr>
            <p:ph type="sldNum" sz="quarter" idx="12"/>
          </p:nvPr>
        </p:nvSpPr>
        <p:spPr/>
        <p:txBody>
          <a:bodyPr/>
          <a:lstStyle>
            <a:lvl1pPr>
              <a:defRPr/>
            </a:lvl1pPr>
          </a:lstStyle>
          <a:p>
            <a:pPr>
              <a:defRPr/>
            </a:pPr>
            <a:fld id="{562BDE3A-19F9-4643-ABFD-10DF146660EE}" type="slidenum">
              <a:rPr lang="en-US" altLang="en-US"/>
              <a:t>‹#›</a:t>
            </a:fld>
            <a:endParaRPr lang="en-US"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Đầu trang của Phần">
    <p:spTree>
      <p:nvGrpSpPr>
        <p:cNvPr id="1" name=""/>
        <p:cNvGrpSpPr/>
        <p:nvPr/>
      </p:nvGrpSpPr>
      <p:grpSpPr>
        <a:xfrm>
          <a:off x="0" y="0"/>
          <a:ext cx="0" cy="0"/>
          <a:chOff x="0" y="0"/>
          <a:chExt cx="0" cy="0"/>
        </a:xfrm>
      </p:grpSpPr>
      <p:sp>
        <p:nvSpPr>
          <p:cNvPr id="2" name="Tiêu đề 1"/>
          <p:cNvSpPr>
            <a:spLocks noGrp="1"/>
          </p:cNvSpPr>
          <p:nvPr>
            <p:ph type="title" hasCustomPrompt="1"/>
          </p:nvPr>
        </p:nvSpPr>
        <p:spPr>
          <a:xfrm>
            <a:off x="722313" y="4406900"/>
            <a:ext cx="7772400" cy="1362075"/>
          </a:xfrm>
        </p:spPr>
        <p:txBody>
          <a:bodyPr anchor="t"/>
          <a:lstStyle>
            <a:lvl1pPr algn="l">
              <a:defRPr sz="4000" b="1" cap="all"/>
            </a:lvl1pPr>
          </a:lstStyle>
          <a:p>
            <a:r>
              <a:rPr lang="vi-VN"/>
              <a:t>Bấm &amp; sửa kiểu tiêu đề</a:t>
            </a:r>
          </a:p>
        </p:txBody>
      </p:sp>
      <p:sp>
        <p:nvSpPr>
          <p:cNvPr id="3" name="Chỗ dành sẵn cho Văn bản 2"/>
          <p:cNvSpPr>
            <a:spLocks noGrp="1"/>
          </p:cNvSpPr>
          <p:nvPr>
            <p:ph type="body" idx="1" hasCustomPrompt="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vi-VN"/>
              <a:t>Bấm &amp; sửa kiểu tiêu đề</a:t>
            </a:r>
          </a:p>
        </p:txBody>
      </p:sp>
      <p:sp>
        <p:nvSpPr>
          <p:cNvPr id="4" name="Rectangle 4"/>
          <p:cNvSpPr>
            <a:spLocks noGrp="1" noChangeArrowheads="1"/>
          </p:cNvSpPr>
          <p:nvPr>
            <p:ph type="dt" sz="half" idx="10"/>
          </p:nvPr>
        </p:nvSpPr>
        <p:spPr/>
        <p:txBody>
          <a:bodyPr/>
          <a:lstStyle>
            <a:lvl1pPr>
              <a:defRPr/>
            </a:lvl1pPr>
          </a:lstStyle>
          <a:p>
            <a:pPr>
              <a:defRPr/>
            </a:pPr>
            <a:endParaRPr lang="en-US"/>
          </a:p>
        </p:txBody>
      </p:sp>
      <p:sp>
        <p:nvSpPr>
          <p:cNvPr id="5" name="Rectangle 5"/>
          <p:cNvSpPr>
            <a:spLocks noGrp="1" noChangeArrowheads="1"/>
          </p:cNvSpPr>
          <p:nvPr>
            <p:ph type="ftr" sz="quarter" idx="11"/>
          </p:nvPr>
        </p:nvSpPr>
        <p:spPr/>
        <p:txBody>
          <a:bodyPr/>
          <a:lstStyle>
            <a:lvl1pPr>
              <a:defRPr/>
            </a:lvl1pPr>
          </a:lstStyle>
          <a:p>
            <a:pPr>
              <a:defRPr/>
            </a:pPr>
            <a:endParaRPr lang="en-US"/>
          </a:p>
        </p:txBody>
      </p:sp>
      <p:sp>
        <p:nvSpPr>
          <p:cNvPr id="6" name="Rectangle 6"/>
          <p:cNvSpPr>
            <a:spLocks noGrp="1" noChangeArrowheads="1"/>
          </p:cNvSpPr>
          <p:nvPr>
            <p:ph type="sldNum" sz="quarter" idx="12"/>
          </p:nvPr>
        </p:nvSpPr>
        <p:spPr/>
        <p:txBody>
          <a:bodyPr/>
          <a:lstStyle>
            <a:lvl1pPr>
              <a:defRPr/>
            </a:lvl1pPr>
          </a:lstStyle>
          <a:p>
            <a:pPr>
              <a:defRPr/>
            </a:pPr>
            <a:fld id="{2331423B-4547-43C7-B2A4-74B71B3EE09B}" type="slidenum">
              <a:rPr lang="en-US" altLang="en-US"/>
              <a:t>‹#›</a:t>
            </a:fld>
            <a:endParaRPr lang="en-US"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Hai Nội dung">
    <p:spTree>
      <p:nvGrpSpPr>
        <p:cNvPr id="1" name=""/>
        <p:cNvGrpSpPr/>
        <p:nvPr/>
      </p:nvGrpSpPr>
      <p:grpSpPr>
        <a:xfrm>
          <a:off x="0" y="0"/>
          <a:ext cx="0" cy="0"/>
          <a:chOff x="0" y="0"/>
          <a:chExt cx="0" cy="0"/>
        </a:xfrm>
      </p:grpSpPr>
      <p:sp>
        <p:nvSpPr>
          <p:cNvPr id="2" name="Tiêu đề 1"/>
          <p:cNvSpPr>
            <a:spLocks noGrp="1"/>
          </p:cNvSpPr>
          <p:nvPr>
            <p:ph type="title" hasCustomPrompt="1"/>
          </p:nvPr>
        </p:nvSpPr>
        <p:spPr/>
        <p:txBody>
          <a:bodyPr/>
          <a:lstStyle/>
          <a:p>
            <a:r>
              <a:rPr lang="vi-VN"/>
              <a:t>Bấm &amp; sửa kiểu tiêu đề</a:t>
            </a:r>
          </a:p>
        </p:txBody>
      </p:sp>
      <p:sp>
        <p:nvSpPr>
          <p:cNvPr id="3" name="Chỗ dành sẵn cho Nội dung 2"/>
          <p:cNvSpPr>
            <a:spLocks noGrp="1"/>
          </p:cNvSpPr>
          <p:nvPr>
            <p:ph sz="half" idx="1" hasCustomPrompt="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vi-VN"/>
              <a:t>Bấm &amp; sửa kiểu tiêu đề</a:t>
            </a:r>
          </a:p>
          <a:p>
            <a:pPr lvl="1"/>
            <a:r>
              <a:rPr lang="vi-VN"/>
              <a:t>Mức hai</a:t>
            </a:r>
          </a:p>
          <a:p>
            <a:pPr lvl="2"/>
            <a:r>
              <a:rPr lang="vi-VN"/>
              <a:t>Mức ba</a:t>
            </a:r>
          </a:p>
          <a:p>
            <a:pPr lvl="3"/>
            <a:r>
              <a:rPr lang="vi-VN"/>
              <a:t>Mức bốn</a:t>
            </a:r>
          </a:p>
          <a:p>
            <a:pPr lvl="4"/>
            <a:r>
              <a:rPr lang="vi-VN"/>
              <a:t>Mức năm</a:t>
            </a:r>
          </a:p>
        </p:txBody>
      </p:sp>
      <p:sp>
        <p:nvSpPr>
          <p:cNvPr id="4" name="Chỗ dành sẵn cho Nội dung 3"/>
          <p:cNvSpPr>
            <a:spLocks noGrp="1"/>
          </p:cNvSpPr>
          <p:nvPr>
            <p:ph sz="half" idx="2" hasCustomPrompt="1"/>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vi-VN"/>
              <a:t>Bấm &amp; sửa kiểu tiêu đề</a:t>
            </a:r>
          </a:p>
          <a:p>
            <a:pPr lvl="1"/>
            <a:r>
              <a:rPr lang="vi-VN"/>
              <a:t>Mức hai</a:t>
            </a:r>
          </a:p>
          <a:p>
            <a:pPr lvl="2"/>
            <a:r>
              <a:rPr lang="vi-VN"/>
              <a:t>Mức ba</a:t>
            </a:r>
          </a:p>
          <a:p>
            <a:pPr lvl="3"/>
            <a:r>
              <a:rPr lang="vi-VN"/>
              <a:t>Mức bốn</a:t>
            </a:r>
          </a:p>
          <a:p>
            <a:pPr lvl="4"/>
            <a:r>
              <a:rPr lang="vi-VN"/>
              <a:t>Mức năm</a:t>
            </a:r>
          </a:p>
        </p:txBody>
      </p:sp>
      <p:sp>
        <p:nvSpPr>
          <p:cNvPr id="5" name="Rectangle 4"/>
          <p:cNvSpPr>
            <a:spLocks noGrp="1" noChangeArrowheads="1"/>
          </p:cNvSpPr>
          <p:nvPr>
            <p:ph type="dt" sz="half" idx="10"/>
          </p:nvPr>
        </p:nvSpPr>
        <p:spPr/>
        <p:txBody>
          <a:bodyPr/>
          <a:lstStyle>
            <a:lvl1pPr>
              <a:defRPr/>
            </a:lvl1pPr>
          </a:lstStyle>
          <a:p>
            <a:pPr>
              <a:defRPr/>
            </a:pPr>
            <a:endParaRPr lang="en-US"/>
          </a:p>
        </p:txBody>
      </p:sp>
      <p:sp>
        <p:nvSpPr>
          <p:cNvPr id="6" name="Rectangle 5"/>
          <p:cNvSpPr>
            <a:spLocks noGrp="1" noChangeArrowheads="1"/>
          </p:cNvSpPr>
          <p:nvPr>
            <p:ph type="ftr" sz="quarter" idx="11"/>
          </p:nvPr>
        </p:nvSpPr>
        <p:spPr/>
        <p:txBody>
          <a:bodyPr/>
          <a:lstStyle>
            <a:lvl1pPr>
              <a:defRPr/>
            </a:lvl1pPr>
          </a:lstStyle>
          <a:p>
            <a:pPr>
              <a:defRPr/>
            </a:pPr>
            <a:endParaRPr lang="en-US"/>
          </a:p>
        </p:txBody>
      </p:sp>
      <p:sp>
        <p:nvSpPr>
          <p:cNvPr id="7" name="Rectangle 6"/>
          <p:cNvSpPr>
            <a:spLocks noGrp="1" noChangeArrowheads="1"/>
          </p:cNvSpPr>
          <p:nvPr>
            <p:ph type="sldNum" sz="quarter" idx="12"/>
          </p:nvPr>
        </p:nvSpPr>
        <p:spPr/>
        <p:txBody>
          <a:bodyPr/>
          <a:lstStyle>
            <a:lvl1pPr>
              <a:defRPr/>
            </a:lvl1pPr>
          </a:lstStyle>
          <a:p>
            <a:pPr>
              <a:defRPr/>
            </a:pPr>
            <a:fld id="{48FBEEE0-A36E-451B-BC35-9D0614873A27}" type="slidenum">
              <a:rPr lang="en-US" altLang="en-US"/>
              <a:t>‹#›</a:t>
            </a:fld>
            <a:endParaRPr lang="en-US"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Phép so sánh">
    <p:spTree>
      <p:nvGrpSpPr>
        <p:cNvPr id="1" name=""/>
        <p:cNvGrpSpPr/>
        <p:nvPr/>
      </p:nvGrpSpPr>
      <p:grpSpPr>
        <a:xfrm>
          <a:off x="0" y="0"/>
          <a:ext cx="0" cy="0"/>
          <a:chOff x="0" y="0"/>
          <a:chExt cx="0" cy="0"/>
        </a:xfrm>
      </p:grpSpPr>
      <p:sp>
        <p:nvSpPr>
          <p:cNvPr id="2" name="Tiêu đề 1"/>
          <p:cNvSpPr>
            <a:spLocks noGrp="1"/>
          </p:cNvSpPr>
          <p:nvPr>
            <p:ph type="title" hasCustomPrompt="1"/>
          </p:nvPr>
        </p:nvSpPr>
        <p:spPr/>
        <p:txBody>
          <a:bodyPr/>
          <a:lstStyle>
            <a:lvl1pPr>
              <a:defRPr/>
            </a:lvl1pPr>
          </a:lstStyle>
          <a:p>
            <a:r>
              <a:rPr lang="vi-VN"/>
              <a:t>Bấm &amp; sửa kiểu tiêu đề</a:t>
            </a:r>
          </a:p>
        </p:txBody>
      </p:sp>
      <p:sp>
        <p:nvSpPr>
          <p:cNvPr id="3" name="Chỗ dành sẵn cho Văn bản 2"/>
          <p:cNvSpPr>
            <a:spLocks noGrp="1"/>
          </p:cNvSpPr>
          <p:nvPr>
            <p:ph type="body" idx="1" hasCustomPrompt="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vi-VN"/>
              <a:t>Bấm &amp; sửa kiểu tiêu đề</a:t>
            </a:r>
          </a:p>
        </p:txBody>
      </p:sp>
      <p:sp>
        <p:nvSpPr>
          <p:cNvPr id="4" name="Chỗ dành sẵn cho Nội dung 3"/>
          <p:cNvSpPr>
            <a:spLocks noGrp="1"/>
          </p:cNvSpPr>
          <p:nvPr>
            <p:ph sz="half" idx="2" hasCustomPrompt="1"/>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vi-VN"/>
              <a:t>Bấm &amp; sửa kiểu tiêu đề</a:t>
            </a:r>
          </a:p>
          <a:p>
            <a:pPr lvl="1"/>
            <a:r>
              <a:rPr lang="vi-VN"/>
              <a:t>Mức hai</a:t>
            </a:r>
          </a:p>
          <a:p>
            <a:pPr lvl="2"/>
            <a:r>
              <a:rPr lang="vi-VN"/>
              <a:t>Mức ba</a:t>
            </a:r>
          </a:p>
          <a:p>
            <a:pPr lvl="3"/>
            <a:r>
              <a:rPr lang="vi-VN"/>
              <a:t>Mức bốn</a:t>
            </a:r>
          </a:p>
          <a:p>
            <a:pPr lvl="4"/>
            <a:r>
              <a:rPr lang="vi-VN"/>
              <a:t>Mức năm</a:t>
            </a:r>
          </a:p>
        </p:txBody>
      </p:sp>
      <p:sp>
        <p:nvSpPr>
          <p:cNvPr id="5" name="Chỗ dành sẵn cho Văn bản 4"/>
          <p:cNvSpPr>
            <a:spLocks noGrp="1"/>
          </p:cNvSpPr>
          <p:nvPr>
            <p:ph type="body" sz="quarter" idx="3" hasCustomPrompt="1"/>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vi-VN"/>
              <a:t>Bấm &amp; sửa kiểu tiêu đề</a:t>
            </a:r>
          </a:p>
        </p:txBody>
      </p:sp>
      <p:sp>
        <p:nvSpPr>
          <p:cNvPr id="6" name="Chỗ dành sẵn cho Nội dung 5"/>
          <p:cNvSpPr>
            <a:spLocks noGrp="1"/>
          </p:cNvSpPr>
          <p:nvPr>
            <p:ph sz="quarter" idx="4" hasCustomPrompt="1"/>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vi-VN"/>
              <a:t>Bấm &amp; sửa kiểu tiêu đề</a:t>
            </a:r>
          </a:p>
          <a:p>
            <a:pPr lvl="1"/>
            <a:r>
              <a:rPr lang="vi-VN"/>
              <a:t>Mức hai</a:t>
            </a:r>
          </a:p>
          <a:p>
            <a:pPr lvl="2"/>
            <a:r>
              <a:rPr lang="vi-VN"/>
              <a:t>Mức ba</a:t>
            </a:r>
          </a:p>
          <a:p>
            <a:pPr lvl="3"/>
            <a:r>
              <a:rPr lang="vi-VN"/>
              <a:t>Mức bốn</a:t>
            </a:r>
          </a:p>
          <a:p>
            <a:pPr lvl="4"/>
            <a:r>
              <a:rPr lang="vi-VN"/>
              <a:t>Mức năm</a:t>
            </a:r>
          </a:p>
        </p:txBody>
      </p:sp>
      <p:sp>
        <p:nvSpPr>
          <p:cNvPr id="7" name="Rectangle 4"/>
          <p:cNvSpPr>
            <a:spLocks noGrp="1" noChangeArrowheads="1"/>
          </p:cNvSpPr>
          <p:nvPr>
            <p:ph type="dt" sz="half" idx="10"/>
          </p:nvPr>
        </p:nvSpPr>
        <p:spPr/>
        <p:txBody>
          <a:bodyPr/>
          <a:lstStyle>
            <a:lvl1pPr>
              <a:defRPr/>
            </a:lvl1pPr>
          </a:lstStyle>
          <a:p>
            <a:pPr>
              <a:defRPr/>
            </a:pPr>
            <a:endParaRPr lang="en-US"/>
          </a:p>
        </p:txBody>
      </p:sp>
      <p:sp>
        <p:nvSpPr>
          <p:cNvPr id="8" name="Rectangle 5"/>
          <p:cNvSpPr>
            <a:spLocks noGrp="1" noChangeArrowheads="1"/>
          </p:cNvSpPr>
          <p:nvPr>
            <p:ph type="ftr" sz="quarter" idx="11"/>
          </p:nvPr>
        </p:nvSpPr>
        <p:spPr/>
        <p:txBody>
          <a:bodyPr/>
          <a:lstStyle>
            <a:lvl1pPr>
              <a:defRPr/>
            </a:lvl1pPr>
          </a:lstStyle>
          <a:p>
            <a:pPr>
              <a:defRPr/>
            </a:pPr>
            <a:endParaRPr lang="en-US"/>
          </a:p>
        </p:txBody>
      </p:sp>
      <p:sp>
        <p:nvSpPr>
          <p:cNvPr id="9" name="Rectangle 6"/>
          <p:cNvSpPr>
            <a:spLocks noGrp="1" noChangeArrowheads="1"/>
          </p:cNvSpPr>
          <p:nvPr>
            <p:ph type="sldNum" sz="quarter" idx="12"/>
          </p:nvPr>
        </p:nvSpPr>
        <p:spPr/>
        <p:txBody>
          <a:bodyPr/>
          <a:lstStyle>
            <a:lvl1pPr>
              <a:defRPr/>
            </a:lvl1pPr>
          </a:lstStyle>
          <a:p>
            <a:pPr>
              <a:defRPr/>
            </a:pPr>
            <a:fld id="{0332256B-3F18-4A12-87CB-04AC022FD867}" type="slidenum">
              <a:rPr lang="en-US" altLang="en-US"/>
              <a:t>‹#›</a:t>
            </a:fld>
            <a:endParaRPr lang="en-US"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Chỉ Tiêu đề">
    <p:spTree>
      <p:nvGrpSpPr>
        <p:cNvPr id="1" name=""/>
        <p:cNvGrpSpPr/>
        <p:nvPr/>
      </p:nvGrpSpPr>
      <p:grpSpPr>
        <a:xfrm>
          <a:off x="0" y="0"/>
          <a:ext cx="0" cy="0"/>
          <a:chOff x="0" y="0"/>
          <a:chExt cx="0" cy="0"/>
        </a:xfrm>
      </p:grpSpPr>
      <p:sp>
        <p:nvSpPr>
          <p:cNvPr id="2" name="Tiêu đề 1"/>
          <p:cNvSpPr>
            <a:spLocks noGrp="1"/>
          </p:cNvSpPr>
          <p:nvPr>
            <p:ph type="title" hasCustomPrompt="1"/>
          </p:nvPr>
        </p:nvSpPr>
        <p:spPr/>
        <p:txBody>
          <a:bodyPr/>
          <a:lstStyle/>
          <a:p>
            <a:r>
              <a:rPr lang="vi-VN"/>
              <a:t>Bấm &amp; sửa kiểu tiêu đề</a:t>
            </a:r>
          </a:p>
        </p:txBody>
      </p:sp>
      <p:sp>
        <p:nvSpPr>
          <p:cNvPr id="3" name="Rectangle 4"/>
          <p:cNvSpPr>
            <a:spLocks noGrp="1" noChangeArrowheads="1"/>
          </p:cNvSpPr>
          <p:nvPr>
            <p:ph type="dt" sz="half" idx="10"/>
          </p:nvPr>
        </p:nvSpPr>
        <p:spPr/>
        <p:txBody>
          <a:bodyPr/>
          <a:lstStyle>
            <a:lvl1pPr>
              <a:defRPr/>
            </a:lvl1pPr>
          </a:lstStyle>
          <a:p>
            <a:pPr>
              <a:defRPr/>
            </a:pPr>
            <a:endParaRPr lang="en-US"/>
          </a:p>
        </p:txBody>
      </p:sp>
      <p:sp>
        <p:nvSpPr>
          <p:cNvPr id="4" name="Rectangle 5"/>
          <p:cNvSpPr>
            <a:spLocks noGrp="1" noChangeArrowheads="1"/>
          </p:cNvSpPr>
          <p:nvPr>
            <p:ph type="ftr" sz="quarter" idx="11"/>
          </p:nvPr>
        </p:nvSpPr>
        <p:spPr/>
        <p:txBody>
          <a:bodyPr/>
          <a:lstStyle>
            <a:lvl1pPr>
              <a:defRPr/>
            </a:lvl1pPr>
          </a:lstStyle>
          <a:p>
            <a:pPr>
              <a:defRPr/>
            </a:pPr>
            <a:endParaRPr lang="en-US"/>
          </a:p>
        </p:txBody>
      </p:sp>
      <p:sp>
        <p:nvSpPr>
          <p:cNvPr id="5" name="Rectangle 6"/>
          <p:cNvSpPr>
            <a:spLocks noGrp="1" noChangeArrowheads="1"/>
          </p:cNvSpPr>
          <p:nvPr>
            <p:ph type="sldNum" sz="quarter" idx="12"/>
          </p:nvPr>
        </p:nvSpPr>
        <p:spPr/>
        <p:txBody>
          <a:bodyPr/>
          <a:lstStyle>
            <a:lvl1pPr>
              <a:defRPr/>
            </a:lvl1pPr>
          </a:lstStyle>
          <a:p>
            <a:pPr>
              <a:defRPr/>
            </a:pPr>
            <a:fld id="{D0FA8433-09E7-4519-95FD-1F129F34C475}" type="slidenum">
              <a:rPr lang="en-US" altLang="en-US"/>
              <a:t>‹#›</a:t>
            </a:fld>
            <a:endParaRPr lang="en-US"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Trống">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endParaRPr lang="en-US"/>
          </a:p>
        </p:txBody>
      </p:sp>
      <p:sp>
        <p:nvSpPr>
          <p:cNvPr id="3" name="Rectangle 5"/>
          <p:cNvSpPr>
            <a:spLocks noGrp="1" noChangeArrowheads="1"/>
          </p:cNvSpPr>
          <p:nvPr>
            <p:ph type="ftr" sz="quarter" idx="11"/>
          </p:nvPr>
        </p:nvSpPr>
        <p:spPr/>
        <p:txBody>
          <a:bodyPr/>
          <a:lstStyle>
            <a:lvl1pPr>
              <a:defRPr/>
            </a:lvl1pPr>
          </a:lstStyle>
          <a:p>
            <a:pPr>
              <a:defRPr/>
            </a:pPr>
            <a:endParaRPr lang="en-US"/>
          </a:p>
        </p:txBody>
      </p:sp>
      <p:sp>
        <p:nvSpPr>
          <p:cNvPr id="4" name="Rectangle 6"/>
          <p:cNvSpPr>
            <a:spLocks noGrp="1" noChangeArrowheads="1"/>
          </p:cNvSpPr>
          <p:nvPr>
            <p:ph type="sldNum" sz="quarter" idx="12"/>
          </p:nvPr>
        </p:nvSpPr>
        <p:spPr/>
        <p:txBody>
          <a:bodyPr/>
          <a:lstStyle>
            <a:lvl1pPr>
              <a:defRPr/>
            </a:lvl1pPr>
          </a:lstStyle>
          <a:p>
            <a:pPr>
              <a:defRPr/>
            </a:pPr>
            <a:fld id="{32DA64B2-19C6-4DE3-8DF2-EF01BF356180}" type="slidenum">
              <a:rPr lang="en-US" altLang="en-US"/>
              <a:t>‹#›</a:t>
            </a:fld>
            <a:endParaRPr lang="en-US"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Đầu trang của Phần">
    <p:spTree>
      <p:nvGrpSpPr>
        <p:cNvPr id="1" name=""/>
        <p:cNvGrpSpPr/>
        <p:nvPr/>
      </p:nvGrpSpPr>
      <p:grpSpPr>
        <a:xfrm>
          <a:off x="0" y="0"/>
          <a:ext cx="0" cy="0"/>
          <a:chOff x="0" y="0"/>
          <a:chExt cx="0" cy="0"/>
        </a:xfrm>
      </p:grpSpPr>
      <p:sp>
        <p:nvSpPr>
          <p:cNvPr id="2" name="Tiêu đề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vi-VN"/>
          </a:p>
        </p:txBody>
      </p:sp>
      <p:sp>
        <p:nvSpPr>
          <p:cNvPr id="3" name="Chỗ dành sẵn cho Văn bản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p:txBody>
          <a:bodyPr/>
          <a:lstStyle>
            <a:lvl1pPr>
              <a:defRPr/>
            </a:lvl1pPr>
          </a:lstStyle>
          <a:p>
            <a:pPr>
              <a:defRPr/>
            </a:pPr>
            <a:endParaRPr lang="en-US"/>
          </a:p>
        </p:txBody>
      </p:sp>
      <p:sp>
        <p:nvSpPr>
          <p:cNvPr id="5" name="Rectangle 5"/>
          <p:cNvSpPr>
            <a:spLocks noGrp="1" noChangeArrowheads="1"/>
          </p:cNvSpPr>
          <p:nvPr>
            <p:ph type="ftr" sz="quarter" idx="11"/>
          </p:nvPr>
        </p:nvSpPr>
        <p:spPr/>
        <p:txBody>
          <a:bodyPr/>
          <a:lstStyle>
            <a:lvl1pPr>
              <a:defRPr/>
            </a:lvl1pPr>
          </a:lstStyle>
          <a:p>
            <a:pPr>
              <a:defRPr/>
            </a:pPr>
            <a:endParaRPr lang="en-US"/>
          </a:p>
        </p:txBody>
      </p:sp>
      <p:sp>
        <p:nvSpPr>
          <p:cNvPr id="6" name="Rectangle 6"/>
          <p:cNvSpPr>
            <a:spLocks noGrp="1" noChangeArrowheads="1"/>
          </p:cNvSpPr>
          <p:nvPr>
            <p:ph type="sldNum" sz="quarter" idx="12"/>
          </p:nvPr>
        </p:nvSpPr>
        <p:spPr/>
        <p:txBody>
          <a:bodyPr/>
          <a:lstStyle>
            <a:lvl1pPr>
              <a:defRPr/>
            </a:lvl1pPr>
          </a:lstStyle>
          <a:p>
            <a:pPr>
              <a:defRPr/>
            </a:pPr>
            <a:fld id="{0E2D636D-0524-49B2-B7F0-59409324CF99}" type="slidenum">
              <a:rPr lang="en-US" altLang="en-US"/>
              <a:t>‹#›</a:t>
            </a:fld>
            <a:endParaRPr lang="en-US"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Nội dung với Phụ đề">
    <p:spTree>
      <p:nvGrpSpPr>
        <p:cNvPr id="1" name=""/>
        <p:cNvGrpSpPr/>
        <p:nvPr/>
      </p:nvGrpSpPr>
      <p:grpSpPr>
        <a:xfrm>
          <a:off x="0" y="0"/>
          <a:ext cx="0" cy="0"/>
          <a:chOff x="0" y="0"/>
          <a:chExt cx="0" cy="0"/>
        </a:xfrm>
      </p:grpSpPr>
      <p:sp>
        <p:nvSpPr>
          <p:cNvPr id="2" name="Tiêu đề 1"/>
          <p:cNvSpPr>
            <a:spLocks noGrp="1"/>
          </p:cNvSpPr>
          <p:nvPr>
            <p:ph type="title" hasCustomPrompt="1"/>
          </p:nvPr>
        </p:nvSpPr>
        <p:spPr>
          <a:xfrm>
            <a:off x="457200" y="273050"/>
            <a:ext cx="3008313" cy="1162050"/>
          </a:xfrm>
        </p:spPr>
        <p:txBody>
          <a:bodyPr anchor="b"/>
          <a:lstStyle>
            <a:lvl1pPr algn="l">
              <a:defRPr sz="2000" b="1"/>
            </a:lvl1pPr>
          </a:lstStyle>
          <a:p>
            <a:r>
              <a:rPr lang="vi-VN"/>
              <a:t>Bấm &amp; sửa kiểu tiêu đề</a:t>
            </a:r>
          </a:p>
        </p:txBody>
      </p:sp>
      <p:sp>
        <p:nvSpPr>
          <p:cNvPr id="3" name="Chỗ dành sẵn cho Nội dung 2"/>
          <p:cNvSpPr>
            <a:spLocks noGrp="1"/>
          </p:cNvSpPr>
          <p:nvPr>
            <p:ph idx="1" hasCustomPrompt="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vi-VN"/>
              <a:t>Bấm &amp; sửa kiểu tiêu đề</a:t>
            </a:r>
          </a:p>
          <a:p>
            <a:pPr lvl="1"/>
            <a:r>
              <a:rPr lang="vi-VN"/>
              <a:t>Mức hai</a:t>
            </a:r>
          </a:p>
          <a:p>
            <a:pPr lvl="2"/>
            <a:r>
              <a:rPr lang="vi-VN"/>
              <a:t>Mức ba</a:t>
            </a:r>
          </a:p>
          <a:p>
            <a:pPr lvl="3"/>
            <a:r>
              <a:rPr lang="vi-VN"/>
              <a:t>Mức bốn</a:t>
            </a:r>
          </a:p>
          <a:p>
            <a:pPr lvl="4"/>
            <a:r>
              <a:rPr lang="vi-VN"/>
              <a:t>Mức năm</a:t>
            </a:r>
          </a:p>
        </p:txBody>
      </p:sp>
      <p:sp>
        <p:nvSpPr>
          <p:cNvPr id="4" name="Chỗ dành sẵn cho Văn bản 3"/>
          <p:cNvSpPr>
            <a:spLocks noGrp="1"/>
          </p:cNvSpPr>
          <p:nvPr>
            <p:ph type="body" sz="half" idx="2" hasCustomPrompt="1"/>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vi-VN"/>
              <a:t>Bấm &amp; sửa kiểu tiêu đề</a:t>
            </a:r>
          </a:p>
        </p:txBody>
      </p:sp>
      <p:sp>
        <p:nvSpPr>
          <p:cNvPr id="5" name="Rectangle 4"/>
          <p:cNvSpPr>
            <a:spLocks noGrp="1" noChangeArrowheads="1"/>
          </p:cNvSpPr>
          <p:nvPr>
            <p:ph type="dt" sz="half" idx="10"/>
          </p:nvPr>
        </p:nvSpPr>
        <p:spPr/>
        <p:txBody>
          <a:bodyPr/>
          <a:lstStyle>
            <a:lvl1pPr>
              <a:defRPr/>
            </a:lvl1pPr>
          </a:lstStyle>
          <a:p>
            <a:pPr>
              <a:defRPr/>
            </a:pPr>
            <a:endParaRPr lang="en-US"/>
          </a:p>
        </p:txBody>
      </p:sp>
      <p:sp>
        <p:nvSpPr>
          <p:cNvPr id="6" name="Rectangle 5"/>
          <p:cNvSpPr>
            <a:spLocks noGrp="1" noChangeArrowheads="1"/>
          </p:cNvSpPr>
          <p:nvPr>
            <p:ph type="ftr" sz="quarter" idx="11"/>
          </p:nvPr>
        </p:nvSpPr>
        <p:spPr/>
        <p:txBody>
          <a:bodyPr/>
          <a:lstStyle>
            <a:lvl1pPr>
              <a:defRPr/>
            </a:lvl1pPr>
          </a:lstStyle>
          <a:p>
            <a:pPr>
              <a:defRPr/>
            </a:pPr>
            <a:endParaRPr lang="en-US"/>
          </a:p>
        </p:txBody>
      </p:sp>
      <p:sp>
        <p:nvSpPr>
          <p:cNvPr id="7" name="Rectangle 6"/>
          <p:cNvSpPr>
            <a:spLocks noGrp="1" noChangeArrowheads="1"/>
          </p:cNvSpPr>
          <p:nvPr>
            <p:ph type="sldNum" sz="quarter" idx="12"/>
          </p:nvPr>
        </p:nvSpPr>
        <p:spPr/>
        <p:txBody>
          <a:bodyPr/>
          <a:lstStyle>
            <a:lvl1pPr>
              <a:defRPr/>
            </a:lvl1pPr>
          </a:lstStyle>
          <a:p>
            <a:pPr>
              <a:defRPr/>
            </a:pPr>
            <a:fld id="{FD96A756-928A-4503-91AA-936BE1184998}" type="slidenum">
              <a:rPr lang="en-US" altLang="en-US"/>
              <a:t>‹#›</a:t>
            </a:fld>
            <a:endParaRPr lang="en-US"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Ảnh với Phụ đề">
    <p:spTree>
      <p:nvGrpSpPr>
        <p:cNvPr id="1" name=""/>
        <p:cNvGrpSpPr/>
        <p:nvPr/>
      </p:nvGrpSpPr>
      <p:grpSpPr>
        <a:xfrm>
          <a:off x="0" y="0"/>
          <a:ext cx="0" cy="0"/>
          <a:chOff x="0" y="0"/>
          <a:chExt cx="0" cy="0"/>
        </a:xfrm>
      </p:grpSpPr>
      <p:sp>
        <p:nvSpPr>
          <p:cNvPr id="2" name="Tiêu đề 1"/>
          <p:cNvSpPr>
            <a:spLocks noGrp="1"/>
          </p:cNvSpPr>
          <p:nvPr>
            <p:ph type="title" hasCustomPrompt="1"/>
          </p:nvPr>
        </p:nvSpPr>
        <p:spPr>
          <a:xfrm>
            <a:off x="1792288" y="4800600"/>
            <a:ext cx="5486400" cy="566738"/>
          </a:xfrm>
        </p:spPr>
        <p:txBody>
          <a:bodyPr anchor="b"/>
          <a:lstStyle>
            <a:lvl1pPr algn="l">
              <a:defRPr sz="2000" b="1"/>
            </a:lvl1pPr>
          </a:lstStyle>
          <a:p>
            <a:r>
              <a:rPr lang="vi-VN"/>
              <a:t>Bấm &amp; sửa kiểu tiêu đề</a:t>
            </a:r>
          </a:p>
        </p:txBody>
      </p:sp>
      <p:sp>
        <p:nvSpPr>
          <p:cNvPr id="3" name="Chỗ dành sẵn cho Hình ảnh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vi-VN" noProof="0"/>
          </a:p>
        </p:txBody>
      </p:sp>
      <p:sp>
        <p:nvSpPr>
          <p:cNvPr id="4" name="Chỗ dành sẵn cho Văn bản 3"/>
          <p:cNvSpPr>
            <a:spLocks noGrp="1"/>
          </p:cNvSpPr>
          <p:nvPr>
            <p:ph type="body" sz="half" idx="2" hasCustomPrompt="1"/>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vi-VN"/>
              <a:t>Bấm &amp; sửa kiểu tiêu đề</a:t>
            </a:r>
          </a:p>
        </p:txBody>
      </p:sp>
      <p:sp>
        <p:nvSpPr>
          <p:cNvPr id="5" name="Rectangle 4"/>
          <p:cNvSpPr>
            <a:spLocks noGrp="1" noChangeArrowheads="1"/>
          </p:cNvSpPr>
          <p:nvPr>
            <p:ph type="dt" sz="half" idx="10"/>
          </p:nvPr>
        </p:nvSpPr>
        <p:spPr/>
        <p:txBody>
          <a:bodyPr/>
          <a:lstStyle>
            <a:lvl1pPr>
              <a:defRPr/>
            </a:lvl1pPr>
          </a:lstStyle>
          <a:p>
            <a:pPr>
              <a:defRPr/>
            </a:pPr>
            <a:endParaRPr lang="en-US"/>
          </a:p>
        </p:txBody>
      </p:sp>
      <p:sp>
        <p:nvSpPr>
          <p:cNvPr id="6" name="Rectangle 5"/>
          <p:cNvSpPr>
            <a:spLocks noGrp="1" noChangeArrowheads="1"/>
          </p:cNvSpPr>
          <p:nvPr>
            <p:ph type="ftr" sz="quarter" idx="11"/>
          </p:nvPr>
        </p:nvSpPr>
        <p:spPr/>
        <p:txBody>
          <a:bodyPr/>
          <a:lstStyle>
            <a:lvl1pPr>
              <a:defRPr/>
            </a:lvl1pPr>
          </a:lstStyle>
          <a:p>
            <a:pPr>
              <a:defRPr/>
            </a:pPr>
            <a:endParaRPr lang="en-US"/>
          </a:p>
        </p:txBody>
      </p:sp>
      <p:sp>
        <p:nvSpPr>
          <p:cNvPr id="7" name="Rectangle 6"/>
          <p:cNvSpPr>
            <a:spLocks noGrp="1" noChangeArrowheads="1"/>
          </p:cNvSpPr>
          <p:nvPr>
            <p:ph type="sldNum" sz="quarter" idx="12"/>
          </p:nvPr>
        </p:nvSpPr>
        <p:spPr/>
        <p:txBody>
          <a:bodyPr/>
          <a:lstStyle>
            <a:lvl1pPr>
              <a:defRPr/>
            </a:lvl1pPr>
          </a:lstStyle>
          <a:p>
            <a:pPr>
              <a:defRPr/>
            </a:pPr>
            <a:fld id="{B1662BD8-58A8-4F59-8803-3AD8EA7F2B76}" type="slidenum">
              <a:rPr lang="en-US" altLang="en-US"/>
              <a:t>‹#›</a:t>
            </a:fld>
            <a:endParaRPr lang="en-US"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êu đề và Văn bản dọc">
    <p:spTree>
      <p:nvGrpSpPr>
        <p:cNvPr id="1" name=""/>
        <p:cNvGrpSpPr/>
        <p:nvPr/>
      </p:nvGrpSpPr>
      <p:grpSpPr>
        <a:xfrm>
          <a:off x="0" y="0"/>
          <a:ext cx="0" cy="0"/>
          <a:chOff x="0" y="0"/>
          <a:chExt cx="0" cy="0"/>
        </a:xfrm>
      </p:grpSpPr>
      <p:sp>
        <p:nvSpPr>
          <p:cNvPr id="2" name="Tiêu đề 1"/>
          <p:cNvSpPr>
            <a:spLocks noGrp="1"/>
          </p:cNvSpPr>
          <p:nvPr>
            <p:ph type="title" hasCustomPrompt="1"/>
          </p:nvPr>
        </p:nvSpPr>
        <p:spPr/>
        <p:txBody>
          <a:bodyPr/>
          <a:lstStyle/>
          <a:p>
            <a:r>
              <a:rPr lang="vi-VN"/>
              <a:t>Bấm &amp; sửa kiểu tiêu đề</a:t>
            </a:r>
          </a:p>
        </p:txBody>
      </p:sp>
      <p:sp>
        <p:nvSpPr>
          <p:cNvPr id="3" name="Chỗ dành sẵn cho Văn bản Dọc 2"/>
          <p:cNvSpPr>
            <a:spLocks noGrp="1"/>
          </p:cNvSpPr>
          <p:nvPr>
            <p:ph type="body" orient="vert" idx="1" hasCustomPrompt="1"/>
          </p:nvPr>
        </p:nvSpPr>
        <p:spPr/>
        <p:txBody>
          <a:bodyPr vert="eaVert"/>
          <a:lstStyle/>
          <a:p>
            <a:pPr lvl="0"/>
            <a:r>
              <a:rPr lang="vi-VN"/>
              <a:t>Bấm &amp; sửa kiểu tiêu đề</a:t>
            </a:r>
          </a:p>
          <a:p>
            <a:pPr lvl="1"/>
            <a:r>
              <a:rPr lang="vi-VN"/>
              <a:t>Mức hai</a:t>
            </a:r>
          </a:p>
          <a:p>
            <a:pPr lvl="2"/>
            <a:r>
              <a:rPr lang="vi-VN"/>
              <a:t>Mức ba</a:t>
            </a:r>
          </a:p>
          <a:p>
            <a:pPr lvl="3"/>
            <a:r>
              <a:rPr lang="vi-VN"/>
              <a:t>Mức bốn</a:t>
            </a:r>
          </a:p>
          <a:p>
            <a:pPr lvl="4"/>
            <a:r>
              <a:rPr lang="vi-VN"/>
              <a:t>Mức năm</a:t>
            </a:r>
          </a:p>
        </p:txBody>
      </p:sp>
      <p:sp>
        <p:nvSpPr>
          <p:cNvPr id="4" name="Rectangle 4"/>
          <p:cNvSpPr>
            <a:spLocks noGrp="1" noChangeArrowheads="1"/>
          </p:cNvSpPr>
          <p:nvPr>
            <p:ph type="dt" sz="half" idx="10"/>
          </p:nvPr>
        </p:nvSpPr>
        <p:spPr/>
        <p:txBody>
          <a:bodyPr/>
          <a:lstStyle>
            <a:lvl1pPr>
              <a:defRPr/>
            </a:lvl1pPr>
          </a:lstStyle>
          <a:p>
            <a:pPr>
              <a:defRPr/>
            </a:pPr>
            <a:endParaRPr lang="en-US"/>
          </a:p>
        </p:txBody>
      </p:sp>
      <p:sp>
        <p:nvSpPr>
          <p:cNvPr id="5" name="Rectangle 5"/>
          <p:cNvSpPr>
            <a:spLocks noGrp="1" noChangeArrowheads="1"/>
          </p:cNvSpPr>
          <p:nvPr>
            <p:ph type="ftr" sz="quarter" idx="11"/>
          </p:nvPr>
        </p:nvSpPr>
        <p:spPr/>
        <p:txBody>
          <a:bodyPr/>
          <a:lstStyle>
            <a:lvl1pPr>
              <a:defRPr/>
            </a:lvl1pPr>
          </a:lstStyle>
          <a:p>
            <a:pPr>
              <a:defRPr/>
            </a:pPr>
            <a:endParaRPr lang="en-US"/>
          </a:p>
        </p:txBody>
      </p:sp>
      <p:sp>
        <p:nvSpPr>
          <p:cNvPr id="6" name="Rectangle 6"/>
          <p:cNvSpPr>
            <a:spLocks noGrp="1" noChangeArrowheads="1"/>
          </p:cNvSpPr>
          <p:nvPr>
            <p:ph type="sldNum" sz="quarter" idx="12"/>
          </p:nvPr>
        </p:nvSpPr>
        <p:spPr/>
        <p:txBody>
          <a:bodyPr/>
          <a:lstStyle>
            <a:lvl1pPr>
              <a:defRPr/>
            </a:lvl1pPr>
          </a:lstStyle>
          <a:p>
            <a:pPr>
              <a:defRPr/>
            </a:pPr>
            <a:fld id="{6E665E35-192A-4AFB-8898-F8CCFA65D22C}" type="slidenum">
              <a:rPr lang="en-US" altLang="en-US"/>
              <a:t>‹#›</a:t>
            </a:fld>
            <a:endParaRPr lang="en-US"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Tiêu đề dọc và Văn bản">
    <p:spTree>
      <p:nvGrpSpPr>
        <p:cNvPr id="1" name=""/>
        <p:cNvGrpSpPr/>
        <p:nvPr/>
      </p:nvGrpSpPr>
      <p:grpSpPr>
        <a:xfrm>
          <a:off x="0" y="0"/>
          <a:ext cx="0" cy="0"/>
          <a:chOff x="0" y="0"/>
          <a:chExt cx="0" cy="0"/>
        </a:xfrm>
      </p:grpSpPr>
      <p:sp>
        <p:nvSpPr>
          <p:cNvPr id="2" name="Tiêu đề Dọc 1"/>
          <p:cNvSpPr>
            <a:spLocks noGrp="1"/>
          </p:cNvSpPr>
          <p:nvPr>
            <p:ph type="title" orient="vert" hasCustomPrompt="1"/>
          </p:nvPr>
        </p:nvSpPr>
        <p:spPr>
          <a:xfrm>
            <a:off x="6629400" y="274638"/>
            <a:ext cx="2057400" cy="5851525"/>
          </a:xfrm>
        </p:spPr>
        <p:txBody>
          <a:bodyPr vert="eaVert"/>
          <a:lstStyle/>
          <a:p>
            <a:r>
              <a:rPr lang="vi-VN"/>
              <a:t>Bấm &amp; sửa kiểu tiêu đề</a:t>
            </a:r>
          </a:p>
        </p:txBody>
      </p:sp>
      <p:sp>
        <p:nvSpPr>
          <p:cNvPr id="3" name="Chỗ dành sẵn cho Văn bản Dọc 2"/>
          <p:cNvSpPr>
            <a:spLocks noGrp="1"/>
          </p:cNvSpPr>
          <p:nvPr>
            <p:ph type="body" orient="vert" idx="1" hasCustomPrompt="1"/>
          </p:nvPr>
        </p:nvSpPr>
        <p:spPr>
          <a:xfrm>
            <a:off x="457200" y="274638"/>
            <a:ext cx="6019800" cy="5851525"/>
          </a:xfrm>
        </p:spPr>
        <p:txBody>
          <a:bodyPr vert="eaVert"/>
          <a:lstStyle/>
          <a:p>
            <a:pPr lvl="0"/>
            <a:r>
              <a:rPr lang="vi-VN"/>
              <a:t>Bấm &amp; sửa kiểu tiêu đề</a:t>
            </a:r>
          </a:p>
          <a:p>
            <a:pPr lvl="1"/>
            <a:r>
              <a:rPr lang="vi-VN"/>
              <a:t>Mức hai</a:t>
            </a:r>
          </a:p>
          <a:p>
            <a:pPr lvl="2"/>
            <a:r>
              <a:rPr lang="vi-VN"/>
              <a:t>Mức ba</a:t>
            </a:r>
          </a:p>
          <a:p>
            <a:pPr lvl="3"/>
            <a:r>
              <a:rPr lang="vi-VN"/>
              <a:t>Mức bốn</a:t>
            </a:r>
          </a:p>
          <a:p>
            <a:pPr lvl="4"/>
            <a:r>
              <a:rPr lang="vi-VN"/>
              <a:t>Mức năm</a:t>
            </a:r>
          </a:p>
        </p:txBody>
      </p:sp>
      <p:sp>
        <p:nvSpPr>
          <p:cNvPr id="4" name="Rectangle 4"/>
          <p:cNvSpPr>
            <a:spLocks noGrp="1" noChangeArrowheads="1"/>
          </p:cNvSpPr>
          <p:nvPr>
            <p:ph type="dt" sz="half" idx="10"/>
          </p:nvPr>
        </p:nvSpPr>
        <p:spPr/>
        <p:txBody>
          <a:bodyPr/>
          <a:lstStyle>
            <a:lvl1pPr>
              <a:defRPr/>
            </a:lvl1pPr>
          </a:lstStyle>
          <a:p>
            <a:pPr>
              <a:defRPr/>
            </a:pPr>
            <a:endParaRPr lang="en-US"/>
          </a:p>
        </p:txBody>
      </p:sp>
      <p:sp>
        <p:nvSpPr>
          <p:cNvPr id="5" name="Rectangle 5"/>
          <p:cNvSpPr>
            <a:spLocks noGrp="1" noChangeArrowheads="1"/>
          </p:cNvSpPr>
          <p:nvPr>
            <p:ph type="ftr" sz="quarter" idx="11"/>
          </p:nvPr>
        </p:nvSpPr>
        <p:spPr/>
        <p:txBody>
          <a:bodyPr/>
          <a:lstStyle>
            <a:lvl1pPr>
              <a:defRPr/>
            </a:lvl1pPr>
          </a:lstStyle>
          <a:p>
            <a:pPr>
              <a:defRPr/>
            </a:pPr>
            <a:endParaRPr lang="en-US"/>
          </a:p>
        </p:txBody>
      </p:sp>
      <p:sp>
        <p:nvSpPr>
          <p:cNvPr id="6" name="Rectangle 6"/>
          <p:cNvSpPr>
            <a:spLocks noGrp="1" noChangeArrowheads="1"/>
          </p:cNvSpPr>
          <p:nvPr>
            <p:ph type="sldNum" sz="quarter" idx="12"/>
          </p:nvPr>
        </p:nvSpPr>
        <p:spPr/>
        <p:txBody>
          <a:bodyPr/>
          <a:lstStyle>
            <a:lvl1pPr>
              <a:defRPr/>
            </a:lvl1pPr>
          </a:lstStyle>
          <a:p>
            <a:pPr>
              <a:defRPr/>
            </a:pPr>
            <a:fld id="{17FE2A49-6EFE-461E-ABC7-D4E084D83F40}" type="slidenum">
              <a:rPr lang="en-US" altLang="en-US"/>
              <a:t>‹#›</a:t>
            </a:fld>
            <a:endParaRPr lang="en-US"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Only" preserve="1">
  <p:cSld name="Ngữ cảnh">
    <p:spTree>
      <p:nvGrpSpPr>
        <p:cNvPr id="1" name=""/>
        <p:cNvGrpSpPr/>
        <p:nvPr/>
      </p:nvGrpSpPr>
      <p:grpSpPr>
        <a:xfrm>
          <a:off x="0" y="0"/>
          <a:ext cx="0" cy="0"/>
          <a:chOff x="0" y="0"/>
          <a:chExt cx="0" cy="0"/>
        </a:xfrm>
      </p:grpSpPr>
      <p:sp>
        <p:nvSpPr>
          <p:cNvPr id="2" name="Chỗ dành sẵn cho Nội dung 1"/>
          <p:cNvSpPr>
            <a:spLocks noGrp="1"/>
          </p:cNvSpPr>
          <p:nvPr>
            <p:ph hasCustomPrompt="1"/>
          </p:nvPr>
        </p:nvSpPr>
        <p:spPr>
          <a:xfrm>
            <a:off x="457200" y="274638"/>
            <a:ext cx="8229600" cy="5851525"/>
          </a:xfrm>
        </p:spPr>
        <p:txBody>
          <a:bodyPr/>
          <a:lstStyle/>
          <a:p>
            <a:pPr lvl="0"/>
            <a:r>
              <a:rPr lang="vi-VN"/>
              <a:t>Bấm &amp; sửa kiểu tiêu đề</a:t>
            </a:r>
          </a:p>
          <a:p>
            <a:pPr lvl="1"/>
            <a:r>
              <a:rPr lang="vi-VN"/>
              <a:t>Mức hai</a:t>
            </a:r>
          </a:p>
          <a:p>
            <a:pPr lvl="2"/>
            <a:r>
              <a:rPr lang="vi-VN"/>
              <a:t>Mức ba</a:t>
            </a:r>
          </a:p>
          <a:p>
            <a:pPr lvl="3"/>
            <a:r>
              <a:rPr lang="vi-VN"/>
              <a:t>Mức bốn</a:t>
            </a:r>
          </a:p>
          <a:p>
            <a:pPr lvl="4"/>
            <a:r>
              <a:rPr lang="vi-VN"/>
              <a:t>Mức năm</a:t>
            </a:r>
          </a:p>
        </p:txBody>
      </p:sp>
      <p:sp>
        <p:nvSpPr>
          <p:cNvPr id="3" name="Rectangle 4"/>
          <p:cNvSpPr>
            <a:spLocks noGrp="1" noChangeArrowheads="1"/>
          </p:cNvSpPr>
          <p:nvPr>
            <p:ph type="dt" sz="half" idx="10"/>
          </p:nvPr>
        </p:nvSpPr>
        <p:spPr/>
        <p:txBody>
          <a:bodyPr/>
          <a:lstStyle>
            <a:lvl1pPr>
              <a:defRPr/>
            </a:lvl1pPr>
          </a:lstStyle>
          <a:p>
            <a:pPr>
              <a:defRPr/>
            </a:pPr>
            <a:endParaRPr lang="en-US"/>
          </a:p>
        </p:txBody>
      </p:sp>
      <p:sp>
        <p:nvSpPr>
          <p:cNvPr id="4" name="Rectangle 5"/>
          <p:cNvSpPr>
            <a:spLocks noGrp="1" noChangeArrowheads="1"/>
          </p:cNvSpPr>
          <p:nvPr>
            <p:ph type="ftr" sz="quarter" idx="11"/>
          </p:nvPr>
        </p:nvSpPr>
        <p:spPr/>
        <p:txBody>
          <a:bodyPr/>
          <a:lstStyle>
            <a:lvl1pPr>
              <a:defRPr/>
            </a:lvl1pPr>
          </a:lstStyle>
          <a:p>
            <a:pPr>
              <a:defRPr/>
            </a:pPr>
            <a:endParaRPr lang="en-US"/>
          </a:p>
        </p:txBody>
      </p:sp>
      <p:sp>
        <p:nvSpPr>
          <p:cNvPr id="5" name="Rectangle 6"/>
          <p:cNvSpPr>
            <a:spLocks noGrp="1" noChangeArrowheads="1"/>
          </p:cNvSpPr>
          <p:nvPr>
            <p:ph type="sldNum" sz="quarter" idx="12"/>
          </p:nvPr>
        </p:nvSpPr>
        <p:spPr/>
        <p:txBody>
          <a:bodyPr/>
          <a:lstStyle>
            <a:lvl1pPr>
              <a:defRPr/>
            </a:lvl1pPr>
          </a:lstStyle>
          <a:p>
            <a:pPr>
              <a:defRPr/>
            </a:pPr>
            <a:fld id="{DC3A5052-A44D-4F9F-B2A1-A0FD7B83F188}" type="slidenum">
              <a:rPr lang="en-US" altLang="en-US"/>
              <a:t>‹#›</a:t>
            </a:fld>
            <a:endParaRPr lang="en-US"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Hai Nội dung">
    <p:spTree>
      <p:nvGrpSpPr>
        <p:cNvPr id="1" name=""/>
        <p:cNvGrpSpPr/>
        <p:nvPr/>
      </p:nvGrpSpPr>
      <p:grpSpPr>
        <a:xfrm>
          <a:off x="0" y="0"/>
          <a:ext cx="0" cy="0"/>
          <a:chOff x="0" y="0"/>
          <a:chExt cx="0" cy="0"/>
        </a:xfrm>
      </p:grpSpPr>
      <p:sp>
        <p:nvSpPr>
          <p:cNvPr id="2" name="Tiêu đề 1"/>
          <p:cNvSpPr>
            <a:spLocks noGrp="1"/>
          </p:cNvSpPr>
          <p:nvPr>
            <p:ph type="title"/>
          </p:nvPr>
        </p:nvSpPr>
        <p:spPr/>
        <p:txBody>
          <a:bodyPr/>
          <a:lstStyle/>
          <a:p>
            <a:r>
              <a:rPr lang="en-US"/>
              <a:t>Click to edit Master title style</a:t>
            </a:r>
            <a:endParaRPr lang="vi-VN"/>
          </a:p>
        </p:txBody>
      </p:sp>
      <p:sp>
        <p:nvSpPr>
          <p:cNvPr id="3" name="Chỗ dành sẵn cho Nội dung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Chỗ dành sẵn cho Nội dung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5" name="Rectangle 4"/>
          <p:cNvSpPr>
            <a:spLocks noGrp="1" noChangeArrowheads="1"/>
          </p:cNvSpPr>
          <p:nvPr>
            <p:ph type="dt" sz="half" idx="10"/>
          </p:nvPr>
        </p:nvSpPr>
        <p:spPr/>
        <p:txBody>
          <a:bodyPr/>
          <a:lstStyle>
            <a:lvl1pPr>
              <a:defRPr/>
            </a:lvl1pPr>
          </a:lstStyle>
          <a:p>
            <a:pPr>
              <a:defRPr/>
            </a:pPr>
            <a:endParaRPr lang="en-US"/>
          </a:p>
        </p:txBody>
      </p:sp>
      <p:sp>
        <p:nvSpPr>
          <p:cNvPr id="6" name="Rectangle 5"/>
          <p:cNvSpPr>
            <a:spLocks noGrp="1" noChangeArrowheads="1"/>
          </p:cNvSpPr>
          <p:nvPr>
            <p:ph type="ftr" sz="quarter" idx="11"/>
          </p:nvPr>
        </p:nvSpPr>
        <p:spPr/>
        <p:txBody>
          <a:bodyPr/>
          <a:lstStyle>
            <a:lvl1pPr>
              <a:defRPr/>
            </a:lvl1pPr>
          </a:lstStyle>
          <a:p>
            <a:pPr>
              <a:defRPr/>
            </a:pPr>
            <a:endParaRPr lang="en-US"/>
          </a:p>
        </p:txBody>
      </p:sp>
      <p:sp>
        <p:nvSpPr>
          <p:cNvPr id="7" name="Rectangle 6"/>
          <p:cNvSpPr>
            <a:spLocks noGrp="1" noChangeArrowheads="1"/>
          </p:cNvSpPr>
          <p:nvPr>
            <p:ph type="sldNum" sz="quarter" idx="12"/>
          </p:nvPr>
        </p:nvSpPr>
        <p:spPr/>
        <p:txBody>
          <a:bodyPr/>
          <a:lstStyle>
            <a:lvl1pPr>
              <a:defRPr/>
            </a:lvl1pPr>
          </a:lstStyle>
          <a:p>
            <a:pPr>
              <a:defRPr/>
            </a:pPr>
            <a:fld id="{D61B9C2C-8433-4817-99CD-E8856B8D668F}" type="slidenum">
              <a:rPr lang="en-US" altLang="en-US"/>
              <a:t>‹#›</a:t>
            </a:fld>
            <a:endParaRPr lang="en-US"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hép so sánh">
    <p:spTree>
      <p:nvGrpSpPr>
        <p:cNvPr id="1" name=""/>
        <p:cNvGrpSpPr/>
        <p:nvPr/>
      </p:nvGrpSpPr>
      <p:grpSpPr>
        <a:xfrm>
          <a:off x="0" y="0"/>
          <a:ext cx="0" cy="0"/>
          <a:chOff x="0" y="0"/>
          <a:chExt cx="0" cy="0"/>
        </a:xfrm>
      </p:grpSpPr>
      <p:sp>
        <p:nvSpPr>
          <p:cNvPr id="2" name="Tiêu đề 1"/>
          <p:cNvSpPr>
            <a:spLocks noGrp="1"/>
          </p:cNvSpPr>
          <p:nvPr>
            <p:ph type="title"/>
          </p:nvPr>
        </p:nvSpPr>
        <p:spPr/>
        <p:txBody>
          <a:bodyPr/>
          <a:lstStyle>
            <a:lvl1pPr>
              <a:defRPr/>
            </a:lvl1pPr>
          </a:lstStyle>
          <a:p>
            <a:r>
              <a:rPr lang="en-US"/>
              <a:t>Click to edit Master title style</a:t>
            </a:r>
            <a:endParaRPr lang="vi-VN"/>
          </a:p>
        </p:txBody>
      </p:sp>
      <p:sp>
        <p:nvSpPr>
          <p:cNvPr id="3" name="Chỗ dành sẵn cho Văn bản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hỗ dành sẵn cho Nội dung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5" name="Chỗ dành sẵn cho Văn bản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hỗ dành sẵn cho Nội dung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7" name="Rectangle 4"/>
          <p:cNvSpPr>
            <a:spLocks noGrp="1" noChangeArrowheads="1"/>
          </p:cNvSpPr>
          <p:nvPr>
            <p:ph type="dt" sz="half" idx="10"/>
          </p:nvPr>
        </p:nvSpPr>
        <p:spPr/>
        <p:txBody>
          <a:bodyPr/>
          <a:lstStyle>
            <a:lvl1pPr>
              <a:defRPr/>
            </a:lvl1pPr>
          </a:lstStyle>
          <a:p>
            <a:pPr>
              <a:defRPr/>
            </a:pPr>
            <a:endParaRPr lang="en-US"/>
          </a:p>
        </p:txBody>
      </p:sp>
      <p:sp>
        <p:nvSpPr>
          <p:cNvPr id="8" name="Rectangle 5"/>
          <p:cNvSpPr>
            <a:spLocks noGrp="1" noChangeArrowheads="1"/>
          </p:cNvSpPr>
          <p:nvPr>
            <p:ph type="ftr" sz="quarter" idx="11"/>
          </p:nvPr>
        </p:nvSpPr>
        <p:spPr/>
        <p:txBody>
          <a:bodyPr/>
          <a:lstStyle>
            <a:lvl1pPr>
              <a:defRPr/>
            </a:lvl1pPr>
          </a:lstStyle>
          <a:p>
            <a:pPr>
              <a:defRPr/>
            </a:pPr>
            <a:endParaRPr lang="en-US"/>
          </a:p>
        </p:txBody>
      </p:sp>
      <p:sp>
        <p:nvSpPr>
          <p:cNvPr id="9" name="Rectangle 6"/>
          <p:cNvSpPr>
            <a:spLocks noGrp="1" noChangeArrowheads="1"/>
          </p:cNvSpPr>
          <p:nvPr>
            <p:ph type="sldNum" sz="quarter" idx="12"/>
          </p:nvPr>
        </p:nvSpPr>
        <p:spPr/>
        <p:txBody>
          <a:bodyPr/>
          <a:lstStyle>
            <a:lvl1pPr>
              <a:defRPr/>
            </a:lvl1pPr>
          </a:lstStyle>
          <a:p>
            <a:pPr>
              <a:defRPr/>
            </a:pPr>
            <a:fld id="{20722C68-11BC-4FEA-B7ED-507FF5C2B449}" type="slidenum">
              <a:rPr lang="en-US" altLang="en-US"/>
              <a:t>‹#›</a:t>
            </a:fld>
            <a:endParaRPr lang="en-US"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Chỉ Tiêu đề">
    <p:spTree>
      <p:nvGrpSpPr>
        <p:cNvPr id="1" name=""/>
        <p:cNvGrpSpPr/>
        <p:nvPr/>
      </p:nvGrpSpPr>
      <p:grpSpPr>
        <a:xfrm>
          <a:off x="0" y="0"/>
          <a:ext cx="0" cy="0"/>
          <a:chOff x="0" y="0"/>
          <a:chExt cx="0" cy="0"/>
        </a:xfrm>
      </p:grpSpPr>
      <p:sp>
        <p:nvSpPr>
          <p:cNvPr id="2" name="Tiêu đề 1"/>
          <p:cNvSpPr>
            <a:spLocks noGrp="1"/>
          </p:cNvSpPr>
          <p:nvPr>
            <p:ph type="title"/>
          </p:nvPr>
        </p:nvSpPr>
        <p:spPr/>
        <p:txBody>
          <a:bodyPr/>
          <a:lstStyle/>
          <a:p>
            <a:r>
              <a:rPr lang="en-US"/>
              <a:t>Click to edit Master title style</a:t>
            </a:r>
            <a:endParaRPr lang="vi-VN"/>
          </a:p>
        </p:txBody>
      </p:sp>
      <p:sp>
        <p:nvSpPr>
          <p:cNvPr id="3" name="Rectangle 4"/>
          <p:cNvSpPr>
            <a:spLocks noGrp="1" noChangeArrowheads="1"/>
          </p:cNvSpPr>
          <p:nvPr>
            <p:ph type="dt" sz="half" idx="10"/>
          </p:nvPr>
        </p:nvSpPr>
        <p:spPr/>
        <p:txBody>
          <a:bodyPr/>
          <a:lstStyle>
            <a:lvl1pPr>
              <a:defRPr/>
            </a:lvl1pPr>
          </a:lstStyle>
          <a:p>
            <a:pPr>
              <a:defRPr/>
            </a:pPr>
            <a:endParaRPr lang="en-US"/>
          </a:p>
        </p:txBody>
      </p:sp>
      <p:sp>
        <p:nvSpPr>
          <p:cNvPr id="4" name="Rectangle 5"/>
          <p:cNvSpPr>
            <a:spLocks noGrp="1" noChangeArrowheads="1"/>
          </p:cNvSpPr>
          <p:nvPr>
            <p:ph type="ftr" sz="quarter" idx="11"/>
          </p:nvPr>
        </p:nvSpPr>
        <p:spPr/>
        <p:txBody>
          <a:bodyPr/>
          <a:lstStyle>
            <a:lvl1pPr>
              <a:defRPr/>
            </a:lvl1pPr>
          </a:lstStyle>
          <a:p>
            <a:pPr>
              <a:defRPr/>
            </a:pPr>
            <a:endParaRPr lang="en-US"/>
          </a:p>
        </p:txBody>
      </p:sp>
      <p:sp>
        <p:nvSpPr>
          <p:cNvPr id="5" name="Rectangle 6"/>
          <p:cNvSpPr>
            <a:spLocks noGrp="1" noChangeArrowheads="1"/>
          </p:cNvSpPr>
          <p:nvPr>
            <p:ph type="sldNum" sz="quarter" idx="12"/>
          </p:nvPr>
        </p:nvSpPr>
        <p:spPr/>
        <p:txBody>
          <a:bodyPr/>
          <a:lstStyle>
            <a:lvl1pPr>
              <a:defRPr/>
            </a:lvl1pPr>
          </a:lstStyle>
          <a:p>
            <a:pPr>
              <a:defRPr/>
            </a:pPr>
            <a:fld id="{8478A4AA-53B0-4C92-B599-D00E4D55A681}" type="slidenum">
              <a:rPr lang="en-US" altLang="en-US"/>
              <a:t>‹#›</a:t>
            </a:fld>
            <a:endParaRPr lang="en-US"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rống">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endParaRPr lang="en-US"/>
          </a:p>
        </p:txBody>
      </p:sp>
      <p:sp>
        <p:nvSpPr>
          <p:cNvPr id="3" name="Rectangle 5"/>
          <p:cNvSpPr>
            <a:spLocks noGrp="1" noChangeArrowheads="1"/>
          </p:cNvSpPr>
          <p:nvPr>
            <p:ph type="ftr" sz="quarter" idx="11"/>
          </p:nvPr>
        </p:nvSpPr>
        <p:spPr/>
        <p:txBody>
          <a:bodyPr/>
          <a:lstStyle>
            <a:lvl1pPr>
              <a:defRPr/>
            </a:lvl1pPr>
          </a:lstStyle>
          <a:p>
            <a:pPr>
              <a:defRPr/>
            </a:pPr>
            <a:endParaRPr lang="en-US"/>
          </a:p>
        </p:txBody>
      </p:sp>
      <p:sp>
        <p:nvSpPr>
          <p:cNvPr id="4" name="Rectangle 6"/>
          <p:cNvSpPr>
            <a:spLocks noGrp="1" noChangeArrowheads="1"/>
          </p:cNvSpPr>
          <p:nvPr>
            <p:ph type="sldNum" sz="quarter" idx="12"/>
          </p:nvPr>
        </p:nvSpPr>
        <p:spPr/>
        <p:txBody>
          <a:bodyPr/>
          <a:lstStyle>
            <a:lvl1pPr>
              <a:defRPr/>
            </a:lvl1pPr>
          </a:lstStyle>
          <a:p>
            <a:pPr>
              <a:defRPr/>
            </a:pPr>
            <a:fld id="{B95592FF-3890-4D02-9263-42B0B9307A6A}" type="slidenum">
              <a:rPr lang="en-US" altLang="en-US"/>
              <a:t>‹#›</a:t>
            </a:fld>
            <a:endParaRPr lang="en-US"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Nội dung với Phụ đề">
    <p:spTree>
      <p:nvGrpSpPr>
        <p:cNvPr id="1" name=""/>
        <p:cNvGrpSpPr/>
        <p:nvPr/>
      </p:nvGrpSpPr>
      <p:grpSpPr>
        <a:xfrm>
          <a:off x="0" y="0"/>
          <a:ext cx="0" cy="0"/>
          <a:chOff x="0" y="0"/>
          <a:chExt cx="0" cy="0"/>
        </a:xfrm>
      </p:grpSpPr>
      <p:sp>
        <p:nvSpPr>
          <p:cNvPr id="2" name="Tiêu đề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vi-VN"/>
          </a:p>
        </p:txBody>
      </p:sp>
      <p:sp>
        <p:nvSpPr>
          <p:cNvPr id="3" name="Chỗ dành sẵn cho Nội dung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Chỗ dành sẵn cho Văn bản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p:txBody>
          <a:bodyPr/>
          <a:lstStyle>
            <a:lvl1pPr>
              <a:defRPr/>
            </a:lvl1pPr>
          </a:lstStyle>
          <a:p>
            <a:pPr>
              <a:defRPr/>
            </a:pPr>
            <a:endParaRPr lang="en-US"/>
          </a:p>
        </p:txBody>
      </p:sp>
      <p:sp>
        <p:nvSpPr>
          <p:cNvPr id="6" name="Rectangle 5"/>
          <p:cNvSpPr>
            <a:spLocks noGrp="1" noChangeArrowheads="1"/>
          </p:cNvSpPr>
          <p:nvPr>
            <p:ph type="ftr" sz="quarter" idx="11"/>
          </p:nvPr>
        </p:nvSpPr>
        <p:spPr/>
        <p:txBody>
          <a:bodyPr/>
          <a:lstStyle>
            <a:lvl1pPr>
              <a:defRPr/>
            </a:lvl1pPr>
          </a:lstStyle>
          <a:p>
            <a:pPr>
              <a:defRPr/>
            </a:pPr>
            <a:endParaRPr lang="en-US"/>
          </a:p>
        </p:txBody>
      </p:sp>
      <p:sp>
        <p:nvSpPr>
          <p:cNvPr id="7" name="Rectangle 6"/>
          <p:cNvSpPr>
            <a:spLocks noGrp="1" noChangeArrowheads="1"/>
          </p:cNvSpPr>
          <p:nvPr>
            <p:ph type="sldNum" sz="quarter" idx="12"/>
          </p:nvPr>
        </p:nvSpPr>
        <p:spPr/>
        <p:txBody>
          <a:bodyPr/>
          <a:lstStyle>
            <a:lvl1pPr>
              <a:defRPr/>
            </a:lvl1pPr>
          </a:lstStyle>
          <a:p>
            <a:pPr>
              <a:defRPr/>
            </a:pPr>
            <a:fld id="{05160852-B4D7-4D80-9A75-00260394BE09}" type="slidenum">
              <a:rPr lang="en-US" altLang="en-US"/>
              <a:t>‹#›</a:t>
            </a:fld>
            <a:endParaRPr lang="en-US"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Ảnh với Phụ đề">
    <p:spTree>
      <p:nvGrpSpPr>
        <p:cNvPr id="1" name=""/>
        <p:cNvGrpSpPr/>
        <p:nvPr/>
      </p:nvGrpSpPr>
      <p:grpSpPr>
        <a:xfrm>
          <a:off x="0" y="0"/>
          <a:ext cx="0" cy="0"/>
          <a:chOff x="0" y="0"/>
          <a:chExt cx="0" cy="0"/>
        </a:xfrm>
      </p:grpSpPr>
      <p:sp>
        <p:nvSpPr>
          <p:cNvPr id="2" name="Tiêu đề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vi-VN"/>
          </a:p>
        </p:txBody>
      </p:sp>
      <p:sp>
        <p:nvSpPr>
          <p:cNvPr id="3" name="Chỗ dành sẵn cho Hình ảnh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vi-VN" noProof="0"/>
          </a:p>
        </p:txBody>
      </p:sp>
      <p:sp>
        <p:nvSpPr>
          <p:cNvPr id="4" name="Chỗ dành sẵn cho Văn bản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p:txBody>
          <a:bodyPr/>
          <a:lstStyle>
            <a:lvl1pPr>
              <a:defRPr/>
            </a:lvl1pPr>
          </a:lstStyle>
          <a:p>
            <a:pPr>
              <a:defRPr/>
            </a:pPr>
            <a:endParaRPr lang="en-US"/>
          </a:p>
        </p:txBody>
      </p:sp>
      <p:sp>
        <p:nvSpPr>
          <p:cNvPr id="6" name="Rectangle 5"/>
          <p:cNvSpPr>
            <a:spLocks noGrp="1" noChangeArrowheads="1"/>
          </p:cNvSpPr>
          <p:nvPr>
            <p:ph type="ftr" sz="quarter" idx="11"/>
          </p:nvPr>
        </p:nvSpPr>
        <p:spPr/>
        <p:txBody>
          <a:bodyPr/>
          <a:lstStyle>
            <a:lvl1pPr>
              <a:defRPr/>
            </a:lvl1pPr>
          </a:lstStyle>
          <a:p>
            <a:pPr>
              <a:defRPr/>
            </a:pPr>
            <a:endParaRPr lang="en-US"/>
          </a:p>
        </p:txBody>
      </p:sp>
      <p:sp>
        <p:nvSpPr>
          <p:cNvPr id="7" name="Rectangle 6"/>
          <p:cNvSpPr>
            <a:spLocks noGrp="1" noChangeArrowheads="1"/>
          </p:cNvSpPr>
          <p:nvPr>
            <p:ph type="sldNum" sz="quarter" idx="12"/>
          </p:nvPr>
        </p:nvSpPr>
        <p:spPr/>
        <p:txBody>
          <a:bodyPr/>
          <a:lstStyle>
            <a:lvl1pPr>
              <a:defRPr/>
            </a:lvl1pPr>
          </a:lstStyle>
          <a:p>
            <a:pPr>
              <a:defRPr/>
            </a:pPr>
            <a:fld id="{6A73A580-B81B-4956-99DE-0A855962E46A}" type="slidenum">
              <a:rPr lang="en-US" altLang="en-US"/>
              <a:t>‹#›</a:t>
            </a:fld>
            <a:endParaRPr lang="en-US"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audio" Target="../media/audio1.wav"/><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theme" Target="../theme/theme3.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en-US" altLang="en-US"/>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p:spPr>
        <p:txBody>
          <a:bodyPr vert="horz" wrap="square" lIns="91440" tIns="45720" rIns="91440" bIns="45720" numCol="1" anchor="t" anchorCtr="0" compatLnSpc="1"/>
          <a:lstStyle>
            <a:lvl1pPr eaLnBrk="1" hangingPunct="1">
              <a:defRPr sz="1400">
                <a:latin typeface="Arial" panose="020B0604020202020204" pitchFamily="34" charset="0"/>
              </a:defRPr>
            </a:lvl1pPr>
          </a:lstStyle>
          <a:p>
            <a:pPr>
              <a:defRPr/>
            </a:pPr>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p:spPr>
        <p:txBody>
          <a:bodyPr vert="horz" wrap="square" lIns="91440" tIns="45720" rIns="91440" bIns="45720" numCol="1" anchor="t" anchorCtr="0" compatLnSpc="1"/>
          <a:lstStyle>
            <a:lvl1pPr algn="ctr" eaLnBrk="1" hangingPunct="1">
              <a:defRPr sz="1400">
                <a:latin typeface="Arial" panose="020B0604020202020204" pitchFamily="34" charset="0"/>
              </a:defRPr>
            </a:lvl1pPr>
          </a:lstStyle>
          <a:p>
            <a:pPr>
              <a:defRPr/>
            </a:pPr>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p:spPr>
        <p:txBody>
          <a:bodyPr vert="horz" wrap="square" lIns="91440" tIns="45720" rIns="91440" bIns="45720" numCol="1" anchor="t" anchorCtr="0" compatLnSpc="1"/>
          <a:lstStyle>
            <a:lvl1pPr algn="r" eaLnBrk="1" hangingPunct="1">
              <a:defRPr sz="1400"/>
            </a:lvl1pPr>
          </a:lstStyle>
          <a:p>
            <a:pPr>
              <a:defRPr/>
            </a:pPr>
            <a:fld id="{F56AB775-3628-4277-BEA1-819B30CCA5E6}" type="slidenum">
              <a:rPr lang="en-US" altLang="en-US"/>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panose="020B0604020202020204" pitchFamily="34" charset="0"/>
        </a:defRPr>
      </a:lvl2pPr>
      <a:lvl3pPr algn="ctr" rtl="0" eaLnBrk="1" fontAlgn="base" hangingPunct="1">
        <a:spcBef>
          <a:spcPct val="0"/>
        </a:spcBef>
        <a:spcAft>
          <a:spcPct val="0"/>
        </a:spcAft>
        <a:defRPr sz="4400">
          <a:solidFill>
            <a:schemeClr val="tx2"/>
          </a:solidFill>
          <a:latin typeface="Arial" panose="020B0604020202020204" pitchFamily="34" charset="0"/>
        </a:defRPr>
      </a:lvl3pPr>
      <a:lvl4pPr algn="ctr" rtl="0" eaLnBrk="1" fontAlgn="base" hangingPunct="1">
        <a:spcBef>
          <a:spcPct val="0"/>
        </a:spcBef>
        <a:spcAft>
          <a:spcPct val="0"/>
        </a:spcAft>
        <a:defRPr sz="4400">
          <a:solidFill>
            <a:schemeClr val="tx2"/>
          </a:solidFill>
          <a:latin typeface="Arial" panose="020B0604020202020204" pitchFamily="34" charset="0"/>
        </a:defRPr>
      </a:lvl4pPr>
      <a:lvl5pPr algn="ctr" rtl="0" eaLnBrk="1" fontAlgn="base" hangingPunct="1">
        <a:spcBef>
          <a:spcPct val="0"/>
        </a:spcBef>
        <a:spcAft>
          <a:spcPct val="0"/>
        </a:spcAft>
        <a:defRPr sz="4400">
          <a:solidFill>
            <a:schemeClr val="tx2"/>
          </a:solidFill>
          <a:latin typeface="Arial" panose="020B0604020202020204" pitchFamily="34" charset="0"/>
        </a:defRPr>
      </a:lvl5pPr>
      <a:lvl6pPr marL="457200" algn="ctr" rtl="0" eaLnBrk="1" fontAlgn="base" hangingPunct="1">
        <a:spcBef>
          <a:spcPct val="0"/>
        </a:spcBef>
        <a:spcAft>
          <a:spcPct val="0"/>
        </a:spcAft>
        <a:defRPr sz="4400">
          <a:solidFill>
            <a:schemeClr val="tx2"/>
          </a:solidFill>
          <a:latin typeface="Arial" panose="020B0604020202020204" pitchFamily="34" charset="0"/>
        </a:defRPr>
      </a:lvl6pPr>
      <a:lvl7pPr marL="914400" algn="ctr" rtl="0" eaLnBrk="1" fontAlgn="base" hangingPunct="1">
        <a:spcBef>
          <a:spcPct val="0"/>
        </a:spcBef>
        <a:spcAft>
          <a:spcPct val="0"/>
        </a:spcAft>
        <a:defRPr sz="4400">
          <a:solidFill>
            <a:schemeClr val="tx2"/>
          </a:solidFill>
          <a:latin typeface="Arial" panose="020B0604020202020204" pitchFamily="34" charset="0"/>
        </a:defRPr>
      </a:lvl7pPr>
      <a:lvl8pPr marL="1371600" algn="ctr" rtl="0" eaLnBrk="1" fontAlgn="base" hangingPunct="1">
        <a:spcBef>
          <a:spcPct val="0"/>
        </a:spcBef>
        <a:spcAft>
          <a:spcPct val="0"/>
        </a:spcAft>
        <a:defRPr sz="4400">
          <a:solidFill>
            <a:schemeClr val="tx2"/>
          </a:solidFill>
          <a:latin typeface="Arial" panose="020B0604020202020204" pitchFamily="34" charset="0"/>
        </a:defRPr>
      </a:lvl8pPr>
      <a:lvl9pPr marL="1828800" algn="ctr" rtl="0" eaLnBrk="1" fontAlgn="base" hangingPunct="1">
        <a:spcBef>
          <a:spcPct val="0"/>
        </a:spcBef>
        <a:spcAft>
          <a:spcPct val="0"/>
        </a:spcAft>
        <a:defRPr sz="4400">
          <a:solidFill>
            <a:schemeClr val="tx2"/>
          </a:solidFill>
          <a:latin typeface="Arial" panose="020B0604020202020204" pitchFamily="34"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a:t>Click to edit Master title style</a:t>
            </a:r>
          </a:p>
        </p:txBody>
      </p:sp>
      <p:sp>
        <p:nvSpPr>
          <p:cNvPr id="2051"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ln>
          <a:effectLst/>
        </p:spPr>
        <p:txBody>
          <a:bodyPr vert="horz" wrap="square" lIns="91440" tIns="45720" rIns="91440" bIns="45720" numCol="1" anchor="t" anchorCtr="0" compatLnSpc="1"/>
          <a:lstStyle>
            <a:lvl1pPr eaLnBrk="1" hangingPunct="1">
              <a:defRPr sz="1400">
                <a:solidFill>
                  <a:srgbClr val="000000"/>
                </a:solidFill>
                <a:latin typeface="Arial" panose="020B0604020202020204"/>
                <a:cs typeface="+mn-cs"/>
              </a:defRPr>
            </a:lvl1pPr>
          </a:lstStyle>
          <a:p>
            <a:pPr>
              <a:defRPr/>
            </a:pPr>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ln>
          <a:effectLst/>
        </p:spPr>
        <p:txBody>
          <a:bodyPr vert="horz" wrap="square" lIns="91440" tIns="45720" rIns="91440" bIns="45720" numCol="1" anchor="t" anchorCtr="0" compatLnSpc="1"/>
          <a:lstStyle>
            <a:lvl1pPr algn="ctr" eaLnBrk="1" hangingPunct="1">
              <a:defRPr sz="1400">
                <a:solidFill>
                  <a:srgbClr val="000000"/>
                </a:solidFill>
                <a:latin typeface="Arial" panose="020B0604020202020204"/>
                <a:cs typeface="+mn-cs"/>
              </a:defRPr>
            </a:lvl1pPr>
          </a:lstStyle>
          <a:p>
            <a:pPr>
              <a:defRPr/>
            </a:pPr>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ln>
          <a:effectLst/>
        </p:spPr>
        <p:txBody>
          <a:bodyPr vert="horz" wrap="square" lIns="91440" tIns="45720" rIns="91440" bIns="45720" numCol="1" anchor="t" anchorCtr="0" compatLnSpc="1"/>
          <a:lstStyle>
            <a:lvl1pPr algn="r" eaLnBrk="1" hangingPunct="1">
              <a:defRPr sz="1400">
                <a:solidFill>
                  <a:srgbClr val="000000"/>
                </a:solidFill>
              </a:defRPr>
            </a:lvl1pPr>
          </a:lstStyle>
          <a:p>
            <a:pPr>
              <a:defRPr/>
            </a:pPr>
            <a:fld id="{D2657303-C922-474C-828F-7F6E8F711A2A}" type="slidenum">
              <a:rPr lang="en-US" altLang="en-US"/>
              <a:t>‹#›</a:t>
            </a:fld>
            <a:endParaRPr lang="en-US"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spd="slow" advTm="24000">
    <p:wheel spokes="8"/>
    <p:sndAc>
      <p:stSnd loop="1">
        <p:snd r:embed="rId13" name="applause.wav"/>
      </p:stSnd>
    </p:sndAc>
  </p:transition>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defRPr>
      </a:lvl5pPr>
      <a:lvl6pPr marL="457200" algn="ctr" rtl="0" fontAlgn="base">
        <a:spcBef>
          <a:spcPct val="0"/>
        </a:spcBef>
        <a:spcAft>
          <a:spcPct val="0"/>
        </a:spcAft>
        <a:defRPr sz="4400">
          <a:solidFill>
            <a:schemeClr val="tx2"/>
          </a:solidFill>
          <a:latin typeface="Arial" panose="020B0604020202020204" pitchFamily="34" charset="0"/>
        </a:defRPr>
      </a:lvl6pPr>
      <a:lvl7pPr marL="914400" algn="ctr" rtl="0" fontAlgn="base">
        <a:spcBef>
          <a:spcPct val="0"/>
        </a:spcBef>
        <a:spcAft>
          <a:spcPct val="0"/>
        </a:spcAft>
        <a:defRPr sz="4400">
          <a:solidFill>
            <a:schemeClr val="tx2"/>
          </a:solidFill>
          <a:latin typeface="Arial" panose="020B0604020202020204" pitchFamily="34" charset="0"/>
        </a:defRPr>
      </a:lvl7pPr>
      <a:lvl8pPr marL="1371600" algn="ctr" rtl="0" fontAlgn="base">
        <a:spcBef>
          <a:spcPct val="0"/>
        </a:spcBef>
        <a:spcAft>
          <a:spcPct val="0"/>
        </a:spcAft>
        <a:defRPr sz="4400">
          <a:solidFill>
            <a:schemeClr val="tx2"/>
          </a:solidFill>
          <a:latin typeface="Arial" panose="020B0604020202020204" pitchFamily="34" charset="0"/>
        </a:defRPr>
      </a:lvl8pPr>
      <a:lvl9pPr marL="1828800" algn="ctr" rtl="0" fontAlgn="base">
        <a:spcBef>
          <a:spcPct val="0"/>
        </a:spcBef>
        <a:spcAft>
          <a:spcPct val="0"/>
        </a:spcAft>
        <a:defRPr sz="4400">
          <a:solidFill>
            <a:schemeClr val="tx2"/>
          </a:solidFill>
          <a:latin typeface="Arial" panose="020B0604020202020204"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en-US" altLang="en-US"/>
              <a:t>Click to edit Master title style</a:t>
            </a:r>
          </a:p>
        </p:txBody>
      </p:sp>
      <p:sp>
        <p:nvSpPr>
          <p:cNvPr id="4099"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p:spPr>
        <p:txBody>
          <a:bodyPr vert="horz" wrap="square" lIns="91440" tIns="45720" rIns="91440" bIns="45720" numCol="1" anchor="t" anchorCtr="0" compatLnSpc="1"/>
          <a:lstStyle>
            <a:lvl1pPr eaLnBrk="1" hangingPunct="1">
              <a:defRPr sz="1400" baseline="0">
                <a:solidFill>
                  <a:srgbClr val="000000"/>
                </a:solidFill>
                <a:latin typeface="Arial" panose="020B0604020202020204" pitchFamily="34" charset="0"/>
              </a:defRPr>
            </a:lvl1pPr>
          </a:lstStyle>
          <a:p>
            <a:pPr>
              <a:defRPr/>
            </a:pPr>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p:spPr>
        <p:txBody>
          <a:bodyPr vert="horz" wrap="square" lIns="91440" tIns="45720" rIns="91440" bIns="45720" numCol="1" anchor="t" anchorCtr="0" compatLnSpc="1"/>
          <a:lstStyle>
            <a:lvl1pPr algn="ctr" eaLnBrk="1" hangingPunct="1">
              <a:defRPr sz="1400" baseline="0">
                <a:solidFill>
                  <a:srgbClr val="000000"/>
                </a:solidFill>
                <a:latin typeface="Arial" panose="020B0604020202020204" pitchFamily="34" charset="0"/>
              </a:defRPr>
            </a:lvl1pPr>
          </a:lstStyle>
          <a:p>
            <a:pPr>
              <a:defRPr/>
            </a:pPr>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p:spPr>
        <p:txBody>
          <a:bodyPr vert="horz" wrap="square" lIns="91440" tIns="45720" rIns="91440" bIns="45720" numCol="1" anchor="t" anchorCtr="0" compatLnSpc="1"/>
          <a:lstStyle>
            <a:lvl1pPr algn="r" eaLnBrk="1" hangingPunct="1">
              <a:defRPr sz="1400">
                <a:solidFill>
                  <a:srgbClr val="000000"/>
                </a:solidFill>
              </a:defRPr>
            </a:lvl1pPr>
          </a:lstStyle>
          <a:p>
            <a:pPr>
              <a:defRPr/>
            </a:pPr>
            <a:fld id="{ACB114E5-5507-410F-94E6-6E72B3A13A45}" type="slidenum">
              <a:rPr lang="en-US" altLang="en-US"/>
              <a:t>‹#›</a:t>
            </a:fld>
            <a:endParaRPr lang="en-US" alt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defRPr>
      </a:lvl5pPr>
      <a:lvl6pPr marL="457200" algn="ctr" rtl="0" fontAlgn="base">
        <a:spcBef>
          <a:spcPct val="0"/>
        </a:spcBef>
        <a:spcAft>
          <a:spcPct val="0"/>
        </a:spcAft>
        <a:defRPr sz="4400">
          <a:solidFill>
            <a:schemeClr val="tx2"/>
          </a:solidFill>
          <a:latin typeface="Arial" panose="020B0604020202020204" pitchFamily="34" charset="0"/>
        </a:defRPr>
      </a:lvl6pPr>
      <a:lvl7pPr marL="914400" algn="ctr" rtl="0" fontAlgn="base">
        <a:spcBef>
          <a:spcPct val="0"/>
        </a:spcBef>
        <a:spcAft>
          <a:spcPct val="0"/>
        </a:spcAft>
        <a:defRPr sz="4400">
          <a:solidFill>
            <a:schemeClr val="tx2"/>
          </a:solidFill>
          <a:latin typeface="Arial" panose="020B0604020202020204" pitchFamily="34" charset="0"/>
        </a:defRPr>
      </a:lvl7pPr>
      <a:lvl8pPr marL="1371600" algn="ctr" rtl="0" fontAlgn="base">
        <a:spcBef>
          <a:spcPct val="0"/>
        </a:spcBef>
        <a:spcAft>
          <a:spcPct val="0"/>
        </a:spcAft>
        <a:defRPr sz="4400">
          <a:solidFill>
            <a:schemeClr val="tx2"/>
          </a:solidFill>
          <a:latin typeface="Arial" panose="020B0604020202020204" pitchFamily="34" charset="0"/>
        </a:defRPr>
      </a:lvl8pPr>
      <a:lvl9pPr marL="1828800" algn="ctr" rtl="0" fontAlgn="base">
        <a:spcBef>
          <a:spcPct val="0"/>
        </a:spcBef>
        <a:spcAft>
          <a:spcPct val="0"/>
        </a:spcAft>
        <a:defRPr sz="4400">
          <a:solidFill>
            <a:schemeClr val="tx2"/>
          </a:solidFill>
          <a:latin typeface="Arial" panose="020B0604020202020204"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3769866412"/>
      </p:ext>
    </p:extLst>
  </p:cSld>
  <p:clrMapOvr>
    <a:masterClrMapping/>
  </p:clrMapOvr>
  <p:transition spd="slow" advTm="24000">
    <p:wheel spokes="8"/>
    <p:sndAc>
      <p:stSnd loop="1">
        <p:snd r:embed="rId2" name="applause.wav"/>
      </p:stSnd>
    </p:sndAc>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0" name="Text Box 4"/>
          <p:cNvSpPr txBox="1">
            <a:spLocks noChangeArrowheads="1"/>
          </p:cNvSpPr>
          <p:nvPr/>
        </p:nvSpPr>
        <p:spPr bwMode="auto">
          <a:xfrm>
            <a:off x="1143000" y="1093917"/>
            <a:ext cx="68580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50000"/>
              </a:spcBef>
              <a:buFontTx/>
              <a:buNone/>
            </a:pPr>
            <a:r>
              <a:rPr lang="en-US" altLang="en-US" sz="4000" b="1" u="sng">
                <a:solidFill>
                  <a:srgbClr val="660033"/>
                </a:solidFill>
              </a:rPr>
              <a:t>Bài 2</a:t>
            </a:r>
            <a:r>
              <a:rPr lang="en-US" altLang="en-US" sz="4000" b="1">
                <a:solidFill>
                  <a:srgbClr val="660033"/>
                </a:solidFill>
              </a:rPr>
              <a:t>: </a:t>
            </a:r>
          </a:p>
        </p:txBody>
      </p:sp>
      <p:sp>
        <p:nvSpPr>
          <p:cNvPr id="9223" name="Text Box 7"/>
          <p:cNvSpPr txBox="1">
            <a:spLocks noChangeArrowheads="1"/>
          </p:cNvSpPr>
          <p:nvPr/>
        </p:nvSpPr>
        <p:spPr bwMode="auto">
          <a:xfrm>
            <a:off x="1671654" y="2276872"/>
            <a:ext cx="6324600" cy="1465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3600" b="1" dirty="0" err="1">
                <a:solidFill>
                  <a:srgbClr val="660033"/>
                </a:solidFill>
              </a:rPr>
              <a:t>Tập</a:t>
            </a:r>
            <a:r>
              <a:rPr lang="en-US" altLang="en-US" sz="3600" b="1" dirty="0">
                <a:solidFill>
                  <a:srgbClr val="660033"/>
                </a:solidFill>
              </a:rPr>
              <a:t> </a:t>
            </a:r>
            <a:r>
              <a:rPr lang="en-US" altLang="en-US" sz="3600" b="1" dirty="0" err="1">
                <a:solidFill>
                  <a:srgbClr val="660033"/>
                </a:solidFill>
              </a:rPr>
              <a:t>nói</a:t>
            </a:r>
            <a:r>
              <a:rPr lang="en-US" altLang="en-US" sz="3600" b="1" dirty="0">
                <a:solidFill>
                  <a:srgbClr val="660033"/>
                </a:solidFill>
              </a:rPr>
              <a:t> </a:t>
            </a:r>
            <a:r>
              <a:rPr lang="en-US" altLang="en-US" sz="3600" b="1" dirty="0" err="1">
                <a:solidFill>
                  <a:srgbClr val="660033"/>
                </a:solidFill>
              </a:rPr>
              <a:t>theo</a:t>
            </a:r>
            <a:r>
              <a:rPr lang="en-US" altLang="en-US" sz="3600" b="1" dirty="0">
                <a:solidFill>
                  <a:srgbClr val="660033"/>
                </a:solidFill>
              </a:rPr>
              <a:t> </a:t>
            </a:r>
            <a:r>
              <a:rPr lang="en-US" altLang="en-US" sz="3600" b="1" dirty="0" err="1">
                <a:solidFill>
                  <a:srgbClr val="660033"/>
                </a:solidFill>
              </a:rPr>
              <a:t>dàn</a:t>
            </a:r>
            <a:r>
              <a:rPr lang="en-US" altLang="en-US" sz="3600" b="1" dirty="0">
                <a:solidFill>
                  <a:srgbClr val="660033"/>
                </a:solidFill>
              </a:rPr>
              <a:t> ý </a:t>
            </a:r>
            <a:r>
              <a:rPr lang="en-US" altLang="en-US" sz="3600" b="1" dirty="0" err="1">
                <a:solidFill>
                  <a:srgbClr val="660033"/>
                </a:solidFill>
              </a:rPr>
              <a:t>đã</a:t>
            </a:r>
            <a:r>
              <a:rPr lang="en-US" altLang="en-US" sz="3600" b="1" dirty="0">
                <a:solidFill>
                  <a:srgbClr val="660033"/>
                </a:solidFill>
              </a:rPr>
              <a:t> </a:t>
            </a:r>
            <a:r>
              <a:rPr lang="en-US" altLang="en-US" sz="3600" b="1" dirty="0" err="1">
                <a:solidFill>
                  <a:srgbClr val="660033"/>
                </a:solidFill>
              </a:rPr>
              <a:t>lập</a:t>
            </a:r>
            <a:endParaRPr lang="en-US" altLang="en-US" sz="3600" b="1" dirty="0">
              <a:solidFill>
                <a:srgbClr val="660033"/>
              </a:solidFill>
            </a:endParaRPr>
          </a:p>
          <a:p>
            <a:pPr eaLnBrk="1" hangingPunct="1">
              <a:spcBef>
                <a:spcPct val="50000"/>
              </a:spcBef>
              <a:buFontTx/>
              <a:buNone/>
            </a:pPr>
            <a:endParaRPr lang="en-US" altLang="en-US" sz="3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8" presetClass="entr" presetSubtype="0" accel="50000" fill="hold" grpId="0" nodeType="clickEffect">
                                  <p:stCondLst>
                                    <p:cond delay="0"/>
                                  </p:stCondLst>
                                  <p:childTnLst>
                                    <p:set>
                                      <p:cBhvr>
                                        <p:cTn id="6" dur="1" fill="hold">
                                          <p:stCondLst>
                                            <p:cond delay="0"/>
                                          </p:stCondLst>
                                        </p:cTn>
                                        <p:tgtEl>
                                          <p:spTgt spid="9220"/>
                                        </p:tgtEl>
                                        <p:attrNameLst>
                                          <p:attrName>style.visibility</p:attrName>
                                        </p:attrNameLst>
                                      </p:cBhvr>
                                      <p:to>
                                        <p:strVal val="visible"/>
                                      </p:to>
                                    </p:set>
                                    <p:anim calcmode="lin" valueType="num">
                                      <p:cBhvr>
                                        <p:cTn id="7" dur="1000" fill="hold"/>
                                        <p:tgtEl>
                                          <p:spTgt spid="9220"/>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8" dur="1000" fill="hold"/>
                                        <p:tgtEl>
                                          <p:spTgt spid="9220"/>
                                        </p:tgtEl>
                                        <p:attrNameLst>
                                          <p:attrName>ppt_x</p:attrName>
                                        </p:attrNameLst>
                                      </p:cBhvr>
                                      <p:tavLst>
                                        <p:tav tm="0">
                                          <p:val>
                                            <p:fltVal val="-1"/>
                                          </p:val>
                                        </p:tav>
                                        <p:tav tm="50000">
                                          <p:val>
                                            <p:fltVal val="0.95"/>
                                          </p:val>
                                        </p:tav>
                                        <p:tav tm="100000">
                                          <p:val>
                                            <p:strVal val="#ppt_x"/>
                                          </p:val>
                                        </p:tav>
                                      </p:tavLst>
                                    </p:anim>
                                    <p:anim calcmode="lin" valueType="num">
                                      <p:cBhvr>
                                        <p:cTn id="9" dur="1000" fill="hold"/>
                                        <p:tgtEl>
                                          <p:spTgt spid="9220"/>
                                        </p:tgtEl>
                                        <p:attrNameLst>
                                          <p:attrName>ppt_y</p:attrName>
                                        </p:attrNameLst>
                                      </p:cBhvr>
                                      <p:tavLst>
                                        <p:tav tm="0">
                                          <p:val>
                                            <p:strVal val="#ppt_y"/>
                                          </p:val>
                                        </p:tav>
                                        <p:tav tm="100000">
                                          <p:val>
                                            <p:strVal val="#ppt_y"/>
                                          </p:val>
                                        </p:tav>
                                      </p:tavLst>
                                    </p:anim>
                                    <p:animEffect transition="in" filter="fade">
                                      <p:cBhvr>
                                        <p:cTn id="10" dur="1000"/>
                                        <p:tgtEl>
                                          <p:spTgt spid="9220"/>
                                        </p:tgtEl>
                                      </p:cBhvr>
                                    </p:animEffect>
                                  </p:childTnLst>
                                </p:cTn>
                              </p:par>
                            </p:childTnLst>
                          </p:cTn>
                        </p:par>
                      </p:childTnLst>
                    </p:cTn>
                  </p:par>
                  <p:par>
                    <p:cTn id="11" fill="hold">
                      <p:stCondLst>
                        <p:cond delay="indefinite"/>
                      </p:stCondLst>
                      <p:childTnLst>
                        <p:par>
                          <p:cTn id="12" fill="hold">
                            <p:stCondLst>
                              <p:cond delay="0"/>
                            </p:stCondLst>
                            <p:childTnLst>
                              <p:par>
                                <p:cTn id="13" presetID="48" presetClass="entr" presetSubtype="0" accel="50000" fill="hold" grpId="0" nodeType="clickEffect">
                                  <p:stCondLst>
                                    <p:cond delay="0"/>
                                  </p:stCondLst>
                                  <p:childTnLst>
                                    <p:set>
                                      <p:cBhvr>
                                        <p:cTn id="14" dur="1" fill="hold">
                                          <p:stCondLst>
                                            <p:cond delay="0"/>
                                          </p:stCondLst>
                                        </p:cTn>
                                        <p:tgtEl>
                                          <p:spTgt spid="9223"/>
                                        </p:tgtEl>
                                        <p:attrNameLst>
                                          <p:attrName>style.visibility</p:attrName>
                                        </p:attrNameLst>
                                      </p:cBhvr>
                                      <p:to>
                                        <p:strVal val="visible"/>
                                      </p:to>
                                    </p:set>
                                    <p:anim calcmode="lin" valueType="num">
                                      <p:cBhvr>
                                        <p:cTn id="15" dur="2000" fill="hold"/>
                                        <p:tgtEl>
                                          <p:spTgt spid="9223"/>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16" dur="2000" fill="hold"/>
                                        <p:tgtEl>
                                          <p:spTgt spid="9223"/>
                                        </p:tgtEl>
                                        <p:attrNameLst>
                                          <p:attrName>ppt_x</p:attrName>
                                        </p:attrNameLst>
                                      </p:cBhvr>
                                      <p:tavLst>
                                        <p:tav tm="0">
                                          <p:val>
                                            <p:fltVal val="-1"/>
                                          </p:val>
                                        </p:tav>
                                        <p:tav tm="50000">
                                          <p:val>
                                            <p:fltVal val="0.95"/>
                                          </p:val>
                                        </p:tav>
                                        <p:tav tm="100000">
                                          <p:val>
                                            <p:strVal val="#ppt_x"/>
                                          </p:val>
                                        </p:tav>
                                      </p:tavLst>
                                    </p:anim>
                                    <p:anim calcmode="lin" valueType="num">
                                      <p:cBhvr>
                                        <p:cTn id="17" dur="2000" fill="hold"/>
                                        <p:tgtEl>
                                          <p:spTgt spid="9223"/>
                                        </p:tgtEl>
                                        <p:attrNameLst>
                                          <p:attrName>ppt_y</p:attrName>
                                        </p:attrNameLst>
                                      </p:cBhvr>
                                      <p:tavLst>
                                        <p:tav tm="0">
                                          <p:val>
                                            <p:strVal val="#ppt_y"/>
                                          </p:val>
                                        </p:tav>
                                        <p:tav tm="100000">
                                          <p:val>
                                            <p:strVal val="#ppt_y"/>
                                          </p:val>
                                        </p:tav>
                                      </p:tavLst>
                                    </p:anim>
                                    <p:animEffect transition="in" filter="fade">
                                      <p:cBhvr>
                                        <p:cTn id="18" dur="2000"/>
                                        <p:tgtEl>
                                          <p:spTgt spid="92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0" grpId="0"/>
      <p:bldP spid="922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2" name="Text Box 4"/>
          <p:cNvSpPr txBox="1">
            <a:spLocks noChangeArrowheads="1"/>
          </p:cNvSpPr>
          <p:nvPr/>
        </p:nvSpPr>
        <p:spPr bwMode="auto">
          <a:xfrm>
            <a:off x="576391" y="1025987"/>
            <a:ext cx="7429500" cy="2554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just" eaLnBrk="1" hangingPunct="1">
              <a:spcBef>
                <a:spcPct val="50000"/>
              </a:spcBef>
              <a:buFontTx/>
              <a:buNone/>
            </a:pPr>
            <a:r>
              <a:rPr lang="en-US" altLang="en-US" b="1" dirty="0" err="1">
                <a:solidFill>
                  <a:srgbClr val="FF0000"/>
                </a:solidFill>
              </a:rPr>
              <a:t>Em</a:t>
            </a:r>
            <a:r>
              <a:rPr lang="en-US" altLang="en-US" b="1" dirty="0">
                <a:solidFill>
                  <a:srgbClr val="FF0000"/>
                </a:solidFill>
              </a:rPr>
              <a:t> </a:t>
            </a:r>
            <a:r>
              <a:rPr lang="en-US" altLang="en-US" b="1" dirty="0" err="1">
                <a:solidFill>
                  <a:srgbClr val="FF0000"/>
                </a:solidFill>
              </a:rPr>
              <a:t>đã</a:t>
            </a:r>
            <a:r>
              <a:rPr lang="en-US" altLang="en-US" b="1" dirty="0">
                <a:solidFill>
                  <a:srgbClr val="FF0000"/>
                </a:solidFill>
              </a:rPr>
              <a:t> </a:t>
            </a:r>
            <a:r>
              <a:rPr lang="en-US" altLang="en-US" b="1" dirty="0" err="1">
                <a:solidFill>
                  <a:srgbClr val="FF0000"/>
                </a:solidFill>
              </a:rPr>
              <a:t>được</a:t>
            </a:r>
            <a:r>
              <a:rPr lang="en-US" altLang="en-US" b="1" dirty="0">
                <a:solidFill>
                  <a:srgbClr val="FF0000"/>
                </a:solidFill>
              </a:rPr>
              <a:t> </a:t>
            </a:r>
            <a:r>
              <a:rPr lang="en-US" altLang="en-US" b="1" dirty="0" err="1">
                <a:solidFill>
                  <a:srgbClr val="FF0000"/>
                </a:solidFill>
              </a:rPr>
              <a:t>học</a:t>
            </a:r>
            <a:r>
              <a:rPr lang="en-US" altLang="en-US" b="1" dirty="0">
                <a:solidFill>
                  <a:srgbClr val="FF0000"/>
                </a:solidFill>
              </a:rPr>
              <a:t> </a:t>
            </a:r>
            <a:r>
              <a:rPr lang="en-US" altLang="en-US" b="1" dirty="0" err="1">
                <a:solidFill>
                  <a:srgbClr val="FF0000"/>
                </a:solidFill>
              </a:rPr>
              <a:t>với</a:t>
            </a:r>
            <a:r>
              <a:rPr lang="en-US" altLang="en-US" b="1" dirty="0">
                <a:solidFill>
                  <a:srgbClr val="FF0000"/>
                </a:solidFill>
              </a:rPr>
              <a:t> </a:t>
            </a:r>
            <a:r>
              <a:rPr lang="en-US" altLang="en-US" b="1" dirty="0" err="1">
                <a:solidFill>
                  <a:srgbClr val="FF0000"/>
                </a:solidFill>
              </a:rPr>
              <a:t>nhiều</a:t>
            </a:r>
            <a:r>
              <a:rPr lang="en-US" altLang="en-US" b="1" dirty="0">
                <a:solidFill>
                  <a:srgbClr val="FF0000"/>
                </a:solidFill>
              </a:rPr>
              <a:t> </a:t>
            </a:r>
            <a:r>
              <a:rPr lang="en-US" altLang="en-US" b="1" dirty="0" err="1">
                <a:solidFill>
                  <a:srgbClr val="FF0000"/>
                </a:solidFill>
              </a:rPr>
              <a:t>thầy</a:t>
            </a:r>
            <a:r>
              <a:rPr lang="en-US" altLang="en-US" b="1" dirty="0">
                <a:solidFill>
                  <a:srgbClr val="FF0000"/>
                </a:solidFill>
              </a:rPr>
              <a:t> </a:t>
            </a:r>
            <a:r>
              <a:rPr lang="en-US" altLang="en-US" b="1" dirty="0" err="1">
                <a:solidFill>
                  <a:srgbClr val="FF0000"/>
                </a:solidFill>
              </a:rPr>
              <a:t>cô</a:t>
            </a:r>
            <a:r>
              <a:rPr lang="en-US" altLang="en-US" b="1" dirty="0">
                <a:solidFill>
                  <a:srgbClr val="FF0000"/>
                </a:solidFill>
              </a:rPr>
              <a:t> </a:t>
            </a:r>
            <a:r>
              <a:rPr lang="en-US" altLang="en-US" b="1" dirty="0" err="1">
                <a:solidFill>
                  <a:srgbClr val="FF0000"/>
                </a:solidFill>
              </a:rPr>
              <a:t>giáo</a:t>
            </a:r>
            <a:r>
              <a:rPr lang="en-US" altLang="en-US" b="1" dirty="0">
                <a:solidFill>
                  <a:srgbClr val="FF0000"/>
                </a:solidFill>
              </a:rPr>
              <a:t>. </a:t>
            </a:r>
            <a:r>
              <a:rPr lang="en-US" altLang="en-US" b="1" dirty="0" err="1">
                <a:solidFill>
                  <a:srgbClr val="FF0000"/>
                </a:solidFill>
              </a:rPr>
              <a:t>Thầy</a:t>
            </a:r>
            <a:r>
              <a:rPr lang="en-US" altLang="en-US" b="1" dirty="0">
                <a:solidFill>
                  <a:srgbClr val="FF0000"/>
                </a:solidFill>
              </a:rPr>
              <a:t> </a:t>
            </a:r>
            <a:r>
              <a:rPr lang="en-US" altLang="en-US" b="1" dirty="0" err="1">
                <a:solidFill>
                  <a:srgbClr val="FF0000"/>
                </a:solidFill>
              </a:rPr>
              <a:t>cô</a:t>
            </a:r>
            <a:r>
              <a:rPr lang="en-US" altLang="en-US" b="1" dirty="0">
                <a:solidFill>
                  <a:srgbClr val="FF0000"/>
                </a:solidFill>
              </a:rPr>
              <a:t> </a:t>
            </a:r>
            <a:r>
              <a:rPr lang="en-US" altLang="en-US" b="1" dirty="0" err="1">
                <a:solidFill>
                  <a:srgbClr val="FF0000"/>
                </a:solidFill>
              </a:rPr>
              <a:t>nào</a:t>
            </a:r>
            <a:r>
              <a:rPr lang="en-US" altLang="en-US" b="1" dirty="0">
                <a:solidFill>
                  <a:srgbClr val="FF0000"/>
                </a:solidFill>
              </a:rPr>
              <a:t> </a:t>
            </a:r>
            <a:r>
              <a:rPr lang="en-US" altLang="en-US" b="1" dirty="0" err="1">
                <a:solidFill>
                  <a:srgbClr val="FF0000"/>
                </a:solidFill>
              </a:rPr>
              <a:t>em</a:t>
            </a:r>
            <a:r>
              <a:rPr lang="en-US" altLang="en-US" b="1" dirty="0">
                <a:solidFill>
                  <a:srgbClr val="FF0000"/>
                </a:solidFill>
              </a:rPr>
              <a:t> </a:t>
            </a:r>
            <a:r>
              <a:rPr lang="en-US" altLang="en-US" b="1" dirty="0" err="1">
                <a:solidFill>
                  <a:srgbClr val="FF0000"/>
                </a:solidFill>
              </a:rPr>
              <a:t>cũng</a:t>
            </a:r>
            <a:r>
              <a:rPr lang="en-US" altLang="en-US" b="1" dirty="0">
                <a:solidFill>
                  <a:srgbClr val="FF0000"/>
                </a:solidFill>
              </a:rPr>
              <a:t> </a:t>
            </a:r>
            <a:r>
              <a:rPr lang="en-US" altLang="en-US" b="1" dirty="0" err="1">
                <a:solidFill>
                  <a:srgbClr val="FF0000"/>
                </a:solidFill>
              </a:rPr>
              <a:t>kính</a:t>
            </a:r>
            <a:r>
              <a:rPr lang="en-US" altLang="en-US" b="1" dirty="0">
                <a:solidFill>
                  <a:srgbClr val="FF0000"/>
                </a:solidFill>
              </a:rPr>
              <a:t> </a:t>
            </a:r>
            <a:r>
              <a:rPr lang="en-US" altLang="en-US" b="1" dirty="0" err="1">
                <a:solidFill>
                  <a:srgbClr val="FF0000"/>
                </a:solidFill>
              </a:rPr>
              <a:t>yêu</a:t>
            </a:r>
            <a:r>
              <a:rPr lang="en-US" altLang="en-US" b="1" dirty="0">
                <a:solidFill>
                  <a:srgbClr val="FF0000"/>
                </a:solidFill>
              </a:rPr>
              <a:t>, </a:t>
            </a:r>
            <a:r>
              <a:rPr lang="en-US" altLang="en-US" b="1" dirty="0" err="1">
                <a:solidFill>
                  <a:srgbClr val="FF0000"/>
                </a:solidFill>
              </a:rPr>
              <a:t>nhưng</a:t>
            </a:r>
            <a:r>
              <a:rPr lang="en-US" altLang="en-US" b="1" dirty="0">
                <a:solidFill>
                  <a:srgbClr val="FF0000"/>
                </a:solidFill>
              </a:rPr>
              <a:t> </a:t>
            </a:r>
            <a:r>
              <a:rPr lang="en-US" altLang="en-US" b="1" dirty="0" err="1">
                <a:solidFill>
                  <a:srgbClr val="FF0000"/>
                </a:solidFill>
              </a:rPr>
              <a:t>người</a:t>
            </a:r>
            <a:r>
              <a:rPr lang="en-US" altLang="en-US" b="1" dirty="0">
                <a:solidFill>
                  <a:srgbClr val="FF0000"/>
                </a:solidFill>
              </a:rPr>
              <a:t>  </a:t>
            </a:r>
            <a:r>
              <a:rPr lang="en-US" altLang="en-US" b="1" dirty="0" err="1">
                <a:solidFill>
                  <a:srgbClr val="FF0000"/>
                </a:solidFill>
              </a:rPr>
              <a:t>đã</a:t>
            </a:r>
            <a:r>
              <a:rPr lang="en-US" altLang="en-US" b="1" dirty="0">
                <a:solidFill>
                  <a:srgbClr val="FF0000"/>
                </a:solidFill>
              </a:rPr>
              <a:t> </a:t>
            </a:r>
            <a:r>
              <a:rPr lang="en-US" altLang="en-US" b="1" dirty="0" err="1">
                <a:solidFill>
                  <a:srgbClr val="FF0000"/>
                </a:solidFill>
              </a:rPr>
              <a:t>để</a:t>
            </a:r>
            <a:r>
              <a:rPr lang="en-US" altLang="en-US" b="1" dirty="0">
                <a:solidFill>
                  <a:srgbClr val="FF0000"/>
                </a:solidFill>
              </a:rPr>
              <a:t> </a:t>
            </a:r>
            <a:r>
              <a:rPr lang="en-US" altLang="en-US" b="1" dirty="0" err="1">
                <a:solidFill>
                  <a:srgbClr val="FF0000"/>
                </a:solidFill>
              </a:rPr>
              <a:t>lại</a:t>
            </a:r>
            <a:r>
              <a:rPr lang="en-US" altLang="en-US" b="1" dirty="0">
                <a:solidFill>
                  <a:srgbClr val="FF0000"/>
                </a:solidFill>
              </a:rPr>
              <a:t> </a:t>
            </a:r>
            <a:r>
              <a:rPr lang="en-US" altLang="en-US" b="1" dirty="0" err="1">
                <a:solidFill>
                  <a:srgbClr val="FF0000"/>
                </a:solidFill>
              </a:rPr>
              <a:t>trong</a:t>
            </a:r>
            <a:r>
              <a:rPr lang="en-US" altLang="en-US" b="1" dirty="0">
                <a:solidFill>
                  <a:srgbClr val="FF0000"/>
                </a:solidFill>
              </a:rPr>
              <a:t> </a:t>
            </a:r>
            <a:r>
              <a:rPr lang="en-US" altLang="en-US" b="1" dirty="0" err="1">
                <a:solidFill>
                  <a:srgbClr val="FF0000"/>
                </a:solidFill>
              </a:rPr>
              <a:t>em</a:t>
            </a:r>
            <a:r>
              <a:rPr lang="en-US" altLang="en-US" b="1" dirty="0">
                <a:solidFill>
                  <a:srgbClr val="FF0000"/>
                </a:solidFill>
              </a:rPr>
              <a:t> </a:t>
            </a:r>
            <a:r>
              <a:rPr lang="en-US" altLang="en-US" b="1" dirty="0" err="1">
                <a:solidFill>
                  <a:srgbClr val="FF0000"/>
                </a:solidFill>
              </a:rPr>
              <a:t>những</a:t>
            </a:r>
            <a:r>
              <a:rPr lang="en-US" altLang="en-US" b="1" dirty="0">
                <a:solidFill>
                  <a:srgbClr val="FF0000"/>
                </a:solidFill>
              </a:rPr>
              <a:t> </a:t>
            </a:r>
            <a:r>
              <a:rPr lang="en-US" altLang="en-US" b="1" dirty="0" err="1">
                <a:solidFill>
                  <a:srgbClr val="FF0000"/>
                </a:solidFill>
              </a:rPr>
              <a:t>ấn</a:t>
            </a:r>
            <a:r>
              <a:rPr lang="en-US" altLang="en-US" b="1" dirty="0">
                <a:solidFill>
                  <a:srgbClr val="FF0000"/>
                </a:solidFill>
              </a:rPr>
              <a:t> </a:t>
            </a:r>
            <a:r>
              <a:rPr lang="en-US" altLang="en-US" b="1" dirty="0" err="1">
                <a:solidFill>
                  <a:srgbClr val="FF0000"/>
                </a:solidFill>
              </a:rPr>
              <a:t>tượng</a:t>
            </a:r>
            <a:r>
              <a:rPr lang="en-US" altLang="en-US" b="1" dirty="0">
                <a:solidFill>
                  <a:srgbClr val="FF0000"/>
                </a:solidFill>
              </a:rPr>
              <a:t> </a:t>
            </a:r>
            <a:r>
              <a:rPr lang="en-US" altLang="en-US" b="1" dirty="0" err="1">
                <a:solidFill>
                  <a:srgbClr val="FF0000"/>
                </a:solidFill>
              </a:rPr>
              <a:t>và</a:t>
            </a:r>
            <a:r>
              <a:rPr lang="en-US" altLang="en-US" b="1" dirty="0">
                <a:solidFill>
                  <a:srgbClr val="FF0000"/>
                </a:solidFill>
              </a:rPr>
              <a:t> </a:t>
            </a:r>
            <a:r>
              <a:rPr lang="en-US" altLang="en-US" b="1" dirty="0" err="1">
                <a:solidFill>
                  <a:srgbClr val="FF0000"/>
                </a:solidFill>
              </a:rPr>
              <a:t>tình</a:t>
            </a:r>
            <a:r>
              <a:rPr lang="en-US" altLang="en-US" b="1" dirty="0">
                <a:solidFill>
                  <a:srgbClr val="FF0000"/>
                </a:solidFill>
              </a:rPr>
              <a:t> </a:t>
            </a:r>
            <a:r>
              <a:rPr lang="en-US" altLang="en-US" b="1" dirty="0" err="1">
                <a:solidFill>
                  <a:srgbClr val="FF0000"/>
                </a:solidFill>
              </a:rPr>
              <a:t>cảm</a:t>
            </a:r>
            <a:r>
              <a:rPr lang="en-US" altLang="en-US" b="1" dirty="0">
                <a:solidFill>
                  <a:srgbClr val="FF0000"/>
                </a:solidFill>
              </a:rPr>
              <a:t> </a:t>
            </a:r>
            <a:r>
              <a:rPr lang="en-US" altLang="en-US" b="1" dirty="0" err="1">
                <a:solidFill>
                  <a:srgbClr val="FF0000"/>
                </a:solidFill>
              </a:rPr>
              <a:t>sâu</a:t>
            </a:r>
            <a:r>
              <a:rPr lang="en-US" altLang="en-US" b="1" dirty="0">
                <a:solidFill>
                  <a:srgbClr val="FF0000"/>
                </a:solidFill>
              </a:rPr>
              <a:t> </a:t>
            </a:r>
            <a:r>
              <a:rPr lang="en-US" altLang="en-US" b="1" dirty="0" err="1">
                <a:solidFill>
                  <a:srgbClr val="FF0000"/>
                </a:solidFill>
              </a:rPr>
              <a:t>đậm</a:t>
            </a:r>
            <a:r>
              <a:rPr lang="en-US" altLang="en-US" b="1" dirty="0">
                <a:solidFill>
                  <a:srgbClr val="FF0000"/>
                </a:solidFill>
              </a:rPr>
              <a:t> </a:t>
            </a:r>
            <a:r>
              <a:rPr lang="en-US" altLang="en-US" b="1" dirty="0" err="1">
                <a:solidFill>
                  <a:srgbClr val="FF0000"/>
                </a:solidFill>
              </a:rPr>
              <a:t>nhất</a:t>
            </a:r>
            <a:r>
              <a:rPr lang="en-US" altLang="en-US" b="1" dirty="0">
                <a:solidFill>
                  <a:srgbClr val="FF0000"/>
                </a:solidFill>
              </a:rPr>
              <a:t> </a:t>
            </a:r>
            <a:r>
              <a:rPr lang="en-US" altLang="en-US" b="1" dirty="0" err="1">
                <a:solidFill>
                  <a:srgbClr val="FF0000"/>
                </a:solidFill>
              </a:rPr>
              <a:t>chính</a:t>
            </a:r>
            <a:r>
              <a:rPr lang="en-US" altLang="en-US" b="1" dirty="0">
                <a:solidFill>
                  <a:srgbClr val="FF0000"/>
                </a:solidFill>
              </a:rPr>
              <a:t> </a:t>
            </a:r>
            <a:r>
              <a:rPr lang="en-US" altLang="en-US" b="1" dirty="0" err="1">
                <a:solidFill>
                  <a:srgbClr val="FF0000"/>
                </a:solidFill>
              </a:rPr>
              <a:t>là</a:t>
            </a:r>
            <a:r>
              <a:rPr lang="en-US" altLang="en-US" b="1" dirty="0">
                <a:solidFill>
                  <a:srgbClr val="FF0000"/>
                </a:solidFill>
              </a:rPr>
              <a:t> </a:t>
            </a:r>
            <a:r>
              <a:rPr lang="en-US" altLang="en-US" b="1" dirty="0" err="1">
                <a:solidFill>
                  <a:srgbClr val="FF0000"/>
                </a:solidFill>
              </a:rPr>
              <a:t>cô</a:t>
            </a:r>
            <a:r>
              <a:rPr lang="en-US" altLang="en-US" b="1" dirty="0">
                <a:solidFill>
                  <a:srgbClr val="FF0000"/>
                </a:solidFill>
              </a:rPr>
              <a:t> </a:t>
            </a:r>
            <a:r>
              <a:rPr lang="en-US" altLang="en-US" b="1" dirty="0" err="1">
                <a:solidFill>
                  <a:srgbClr val="FF0000"/>
                </a:solidFill>
              </a:rPr>
              <a:t>Phương</a:t>
            </a:r>
            <a:r>
              <a:rPr lang="en-US" altLang="en-US" b="1" dirty="0">
                <a:solidFill>
                  <a:srgbClr val="FF0000"/>
                </a:solidFill>
              </a:rPr>
              <a:t>. </a:t>
            </a:r>
          </a:p>
        </p:txBody>
      </p:sp>
      <p:sp>
        <p:nvSpPr>
          <p:cNvPr id="3" name="Text Box 5"/>
          <p:cNvSpPr txBox="1">
            <a:spLocks noChangeArrowheads="1"/>
          </p:cNvSpPr>
          <p:nvPr/>
        </p:nvSpPr>
        <p:spPr bwMode="auto">
          <a:xfrm>
            <a:off x="503548" y="3645024"/>
            <a:ext cx="8136904" cy="2554545"/>
          </a:xfrm>
          <a:prstGeom prst="rect">
            <a:avLst/>
          </a:prstGeom>
          <a:noFill/>
          <a:ln w="9525">
            <a:solidFill>
              <a:srgbClr val="FFFF66"/>
            </a:solid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2200" b="1" dirty="0">
                <a:solidFill>
                  <a:srgbClr val="9900CC"/>
                </a:solidFill>
              </a:rPr>
              <a:t>	</a:t>
            </a:r>
            <a:r>
              <a:rPr lang="en-US" altLang="en-US" sz="2200" b="1" dirty="0">
                <a:solidFill>
                  <a:srgbClr val="993366"/>
                </a:solidFill>
              </a:rPr>
              <a:t> </a:t>
            </a:r>
            <a:r>
              <a:rPr lang="en-US" altLang="en-US" b="1" dirty="0" err="1">
                <a:solidFill>
                  <a:srgbClr val="993366"/>
                </a:solidFill>
              </a:rPr>
              <a:t>Em</a:t>
            </a:r>
            <a:r>
              <a:rPr lang="en-US" altLang="en-US" b="1" dirty="0">
                <a:solidFill>
                  <a:srgbClr val="993366"/>
                </a:solidFill>
              </a:rPr>
              <a:t> </a:t>
            </a:r>
            <a:r>
              <a:rPr lang="en-US" altLang="en-US" b="1" dirty="0" err="1">
                <a:solidFill>
                  <a:srgbClr val="993366"/>
                </a:solidFill>
              </a:rPr>
              <a:t>yêu</a:t>
            </a:r>
            <a:r>
              <a:rPr lang="en-US" altLang="en-US" b="1" dirty="0">
                <a:solidFill>
                  <a:srgbClr val="993366"/>
                </a:solidFill>
              </a:rPr>
              <a:t> </a:t>
            </a:r>
            <a:r>
              <a:rPr lang="en-US" altLang="en-US" b="1" dirty="0" err="1">
                <a:solidFill>
                  <a:srgbClr val="993366"/>
                </a:solidFill>
              </a:rPr>
              <a:t>cô</a:t>
            </a:r>
            <a:r>
              <a:rPr lang="en-US" altLang="en-US" b="1" dirty="0">
                <a:solidFill>
                  <a:srgbClr val="993366"/>
                </a:solidFill>
              </a:rPr>
              <a:t> </a:t>
            </a:r>
            <a:r>
              <a:rPr lang="en-US" altLang="en-US" b="1" dirty="0" err="1">
                <a:solidFill>
                  <a:srgbClr val="993366"/>
                </a:solidFill>
              </a:rPr>
              <a:t>Phương</a:t>
            </a:r>
            <a:r>
              <a:rPr lang="en-US" altLang="en-US" b="1" dirty="0">
                <a:solidFill>
                  <a:srgbClr val="993366"/>
                </a:solidFill>
              </a:rPr>
              <a:t> </a:t>
            </a:r>
            <a:r>
              <a:rPr lang="en-US" altLang="en-US" b="1" dirty="0" err="1">
                <a:solidFill>
                  <a:srgbClr val="993366"/>
                </a:solidFill>
              </a:rPr>
              <a:t>của</a:t>
            </a:r>
            <a:r>
              <a:rPr lang="en-US" altLang="en-US" b="1" dirty="0">
                <a:solidFill>
                  <a:srgbClr val="993366"/>
                </a:solidFill>
              </a:rPr>
              <a:t> </a:t>
            </a:r>
            <a:r>
              <a:rPr lang="en-US" altLang="en-US" b="1" dirty="0" err="1">
                <a:solidFill>
                  <a:srgbClr val="993366"/>
                </a:solidFill>
              </a:rPr>
              <a:t>em</a:t>
            </a:r>
            <a:r>
              <a:rPr lang="en-US" altLang="en-US" b="1" dirty="0">
                <a:solidFill>
                  <a:srgbClr val="993366"/>
                </a:solidFill>
              </a:rPr>
              <a:t> </a:t>
            </a:r>
            <a:r>
              <a:rPr lang="en-US" altLang="en-US" b="1" dirty="0" err="1">
                <a:solidFill>
                  <a:srgbClr val="993366"/>
                </a:solidFill>
              </a:rPr>
              <a:t>nhiều</a:t>
            </a:r>
            <a:r>
              <a:rPr lang="en-US" altLang="en-US" b="1" dirty="0">
                <a:solidFill>
                  <a:srgbClr val="993366"/>
                </a:solidFill>
              </a:rPr>
              <a:t> </a:t>
            </a:r>
            <a:r>
              <a:rPr lang="en-US" altLang="en-US" b="1" dirty="0" err="1">
                <a:solidFill>
                  <a:srgbClr val="993366"/>
                </a:solidFill>
              </a:rPr>
              <a:t>lắm</a:t>
            </a:r>
            <a:r>
              <a:rPr lang="en-US" altLang="en-US" b="1" dirty="0">
                <a:solidFill>
                  <a:srgbClr val="993366"/>
                </a:solidFill>
              </a:rPr>
              <a:t>. </a:t>
            </a:r>
            <a:r>
              <a:rPr lang="en-US" altLang="en-US" b="1" dirty="0" err="1">
                <a:solidFill>
                  <a:srgbClr val="993366"/>
                </a:solidFill>
              </a:rPr>
              <a:t>Em</a:t>
            </a:r>
            <a:r>
              <a:rPr lang="en-US" altLang="en-US" b="1" dirty="0">
                <a:solidFill>
                  <a:srgbClr val="993366"/>
                </a:solidFill>
              </a:rPr>
              <a:t> </a:t>
            </a:r>
            <a:r>
              <a:rPr lang="en-US" altLang="en-US" b="1" dirty="0" err="1">
                <a:solidFill>
                  <a:srgbClr val="993366"/>
                </a:solidFill>
              </a:rPr>
              <a:t>ước</a:t>
            </a:r>
            <a:r>
              <a:rPr lang="en-US" altLang="en-US" b="1" dirty="0">
                <a:solidFill>
                  <a:srgbClr val="993366"/>
                </a:solidFill>
              </a:rPr>
              <a:t> </a:t>
            </a:r>
            <a:r>
              <a:rPr lang="en-US" altLang="en-US" b="1" dirty="0" err="1">
                <a:solidFill>
                  <a:srgbClr val="993366"/>
                </a:solidFill>
              </a:rPr>
              <a:t>sao</a:t>
            </a:r>
            <a:r>
              <a:rPr lang="en-US" altLang="en-US" b="1" dirty="0">
                <a:solidFill>
                  <a:srgbClr val="993366"/>
                </a:solidFill>
              </a:rPr>
              <a:t> </a:t>
            </a:r>
            <a:r>
              <a:rPr lang="en-US" altLang="en-US" b="1" dirty="0" err="1">
                <a:solidFill>
                  <a:srgbClr val="993366"/>
                </a:solidFill>
              </a:rPr>
              <a:t>sau</a:t>
            </a:r>
            <a:r>
              <a:rPr lang="en-US" altLang="en-US" b="1" dirty="0">
                <a:solidFill>
                  <a:srgbClr val="993366"/>
                </a:solidFill>
              </a:rPr>
              <a:t> </a:t>
            </a:r>
            <a:r>
              <a:rPr lang="en-US" altLang="en-US" b="1" dirty="0" err="1">
                <a:solidFill>
                  <a:srgbClr val="993366"/>
                </a:solidFill>
              </a:rPr>
              <a:t>này</a:t>
            </a:r>
            <a:r>
              <a:rPr lang="en-US" altLang="en-US" b="1" dirty="0">
                <a:solidFill>
                  <a:srgbClr val="993366"/>
                </a:solidFill>
              </a:rPr>
              <a:t> </a:t>
            </a:r>
            <a:r>
              <a:rPr lang="en-US" altLang="en-US" b="1" dirty="0" err="1">
                <a:solidFill>
                  <a:srgbClr val="993366"/>
                </a:solidFill>
              </a:rPr>
              <a:t>em</a:t>
            </a:r>
            <a:r>
              <a:rPr lang="en-US" altLang="en-US" b="1" dirty="0">
                <a:solidFill>
                  <a:srgbClr val="993366"/>
                </a:solidFill>
              </a:rPr>
              <a:t> </a:t>
            </a:r>
            <a:r>
              <a:rPr lang="en-US" altLang="en-US" b="1" dirty="0" err="1">
                <a:solidFill>
                  <a:srgbClr val="993366"/>
                </a:solidFill>
              </a:rPr>
              <a:t>cũng</a:t>
            </a:r>
            <a:r>
              <a:rPr lang="en-US" altLang="en-US" b="1" dirty="0">
                <a:solidFill>
                  <a:srgbClr val="993366"/>
                </a:solidFill>
              </a:rPr>
              <a:t> </a:t>
            </a:r>
            <a:r>
              <a:rPr lang="en-US" altLang="en-US" b="1" dirty="0" err="1">
                <a:solidFill>
                  <a:srgbClr val="993366"/>
                </a:solidFill>
              </a:rPr>
              <a:t>làm</a:t>
            </a:r>
            <a:r>
              <a:rPr lang="en-US" altLang="en-US" b="1" dirty="0">
                <a:solidFill>
                  <a:srgbClr val="993366"/>
                </a:solidFill>
              </a:rPr>
              <a:t> </a:t>
            </a:r>
            <a:r>
              <a:rPr lang="en-US" altLang="en-US" b="1" dirty="0" err="1">
                <a:solidFill>
                  <a:srgbClr val="993366"/>
                </a:solidFill>
              </a:rPr>
              <a:t>cô</a:t>
            </a:r>
            <a:r>
              <a:rPr lang="en-US" altLang="en-US" b="1" dirty="0">
                <a:solidFill>
                  <a:srgbClr val="993366"/>
                </a:solidFill>
              </a:rPr>
              <a:t> </a:t>
            </a:r>
            <a:r>
              <a:rPr lang="en-US" altLang="en-US" b="1" dirty="0" err="1">
                <a:solidFill>
                  <a:srgbClr val="993366"/>
                </a:solidFill>
              </a:rPr>
              <a:t>giáo</a:t>
            </a:r>
            <a:r>
              <a:rPr lang="en-US" altLang="en-US" b="1" dirty="0">
                <a:solidFill>
                  <a:srgbClr val="993366"/>
                </a:solidFill>
              </a:rPr>
              <a:t> </a:t>
            </a:r>
            <a:r>
              <a:rPr lang="en-US" altLang="en-US" b="1" dirty="0" err="1">
                <a:solidFill>
                  <a:srgbClr val="993366"/>
                </a:solidFill>
              </a:rPr>
              <a:t>như</a:t>
            </a:r>
            <a:r>
              <a:rPr lang="en-US" altLang="en-US" b="1" dirty="0">
                <a:solidFill>
                  <a:srgbClr val="993366"/>
                </a:solidFill>
              </a:rPr>
              <a:t> </a:t>
            </a:r>
            <a:r>
              <a:rPr lang="en-US" altLang="en-US" b="1" dirty="0" err="1">
                <a:solidFill>
                  <a:srgbClr val="993366"/>
                </a:solidFill>
              </a:rPr>
              <a:t>cô</a:t>
            </a:r>
            <a:r>
              <a:rPr lang="en-US" altLang="en-US" b="1" dirty="0">
                <a:solidFill>
                  <a:srgbClr val="993366"/>
                </a:solidFill>
              </a:rPr>
              <a:t>. </a:t>
            </a:r>
            <a:r>
              <a:rPr lang="en-US" altLang="en-US" b="1" dirty="0" err="1">
                <a:solidFill>
                  <a:srgbClr val="993366"/>
                </a:solidFill>
              </a:rPr>
              <a:t>Còn</a:t>
            </a:r>
            <a:r>
              <a:rPr lang="en-US" altLang="en-US" b="1" dirty="0">
                <a:solidFill>
                  <a:srgbClr val="993366"/>
                </a:solidFill>
              </a:rPr>
              <a:t> </a:t>
            </a:r>
            <a:r>
              <a:rPr lang="en-US" altLang="en-US" b="1" dirty="0" err="1">
                <a:solidFill>
                  <a:srgbClr val="993366"/>
                </a:solidFill>
              </a:rPr>
              <a:t>bây</a:t>
            </a:r>
            <a:r>
              <a:rPr lang="en-US" altLang="en-US" b="1" dirty="0">
                <a:solidFill>
                  <a:srgbClr val="993366"/>
                </a:solidFill>
              </a:rPr>
              <a:t> </a:t>
            </a:r>
            <a:r>
              <a:rPr lang="en-US" altLang="en-US" b="1" dirty="0" err="1">
                <a:solidFill>
                  <a:srgbClr val="993366"/>
                </a:solidFill>
              </a:rPr>
              <a:t>giờ</a:t>
            </a:r>
            <a:r>
              <a:rPr lang="en-US" altLang="en-US" b="1" dirty="0">
                <a:solidFill>
                  <a:srgbClr val="993366"/>
                </a:solidFill>
              </a:rPr>
              <a:t> </a:t>
            </a:r>
            <a:r>
              <a:rPr lang="en-US" altLang="en-US" b="1" dirty="0" err="1">
                <a:solidFill>
                  <a:srgbClr val="993366"/>
                </a:solidFill>
              </a:rPr>
              <a:t>thì</a:t>
            </a:r>
            <a:r>
              <a:rPr lang="en-US" altLang="en-US" b="1" dirty="0">
                <a:solidFill>
                  <a:srgbClr val="993366"/>
                </a:solidFill>
              </a:rPr>
              <a:t> </a:t>
            </a:r>
            <a:r>
              <a:rPr lang="en-US" altLang="en-US" b="1" dirty="0" err="1">
                <a:solidFill>
                  <a:srgbClr val="993366"/>
                </a:solidFill>
              </a:rPr>
              <a:t>em</a:t>
            </a:r>
            <a:r>
              <a:rPr lang="en-US" altLang="en-US" b="1" dirty="0">
                <a:solidFill>
                  <a:srgbClr val="993366"/>
                </a:solidFill>
              </a:rPr>
              <a:t> </a:t>
            </a:r>
            <a:r>
              <a:rPr lang="en-US" altLang="en-US" b="1" dirty="0" err="1">
                <a:solidFill>
                  <a:srgbClr val="993366"/>
                </a:solidFill>
              </a:rPr>
              <a:t>sẽ</a:t>
            </a:r>
            <a:r>
              <a:rPr lang="en-US" altLang="en-US" b="1" dirty="0">
                <a:solidFill>
                  <a:srgbClr val="993366"/>
                </a:solidFill>
              </a:rPr>
              <a:t> </a:t>
            </a:r>
            <a:r>
              <a:rPr lang="en-US" altLang="en-US" b="1" dirty="0" err="1">
                <a:solidFill>
                  <a:srgbClr val="993366"/>
                </a:solidFill>
              </a:rPr>
              <a:t>luôn</a:t>
            </a:r>
            <a:r>
              <a:rPr lang="en-US" altLang="en-US" b="1" dirty="0">
                <a:solidFill>
                  <a:srgbClr val="993366"/>
                </a:solidFill>
              </a:rPr>
              <a:t> </a:t>
            </a:r>
            <a:r>
              <a:rPr lang="en-US" altLang="en-US" b="1" dirty="0" err="1">
                <a:solidFill>
                  <a:srgbClr val="993366"/>
                </a:solidFill>
              </a:rPr>
              <a:t>học</a:t>
            </a:r>
            <a:r>
              <a:rPr lang="en-US" altLang="en-US" b="1" dirty="0">
                <a:solidFill>
                  <a:srgbClr val="993366"/>
                </a:solidFill>
              </a:rPr>
              <a:t> </a:t>
            </a:r>
            <a:r>
              <a:rPr lang="en-US" altLang="en-US" b="1" dirty="0" err="1">
                <a:solidFill>
                  <a:srgbClr val="993366"/>
                </a:solidFill>
              </a:rPr>
              <a:t>thật</a:t>
            </a:r>
            <a:r>
              <a:rPr lang="en-US" altLang="en-US" b="1" dirty="0">
                <a:solidFill>
                  <a:srgbClr val="993366"/>
                </a:solidFill>
              </a:rPr>
              <a:t> </a:t>
            </a:r>
            <a:r>
              <a:rPr lang="en-US" altLang="en-US" b="1" dirty="0" err="1">
                <a:solidFill>
                  <a:srgbClr val="993366"/>
                </a:solidFill>
              </a:rPr>
              <a:t>giỏi</a:t>
            </a:r>
            <a:r>
              <a:rPr lang="en-US" altLang="en-US" b="1" dirty="0">
                <a:solidFill>
                  <a:srgbClr val="993366"/>
                </a:solidFill>
              </a:rPr>
              <a:t> </a:t>
            </a:r>
            <a:r>
              <a:rPr lang="en-US" altLang="en-US" b="1" dirty="0" err="1">
                <a:solidFill>
                  <a:srgbClr val="993366"/>
                </a:solidFill>
              </a:rPr>
              <a:t>để</a:t>
            </a:r>
            <a:r>
              <a:rPr lang="en-US" altLang="en-US" b="1" dirty="0">
                <a:solidFill>
                  <a:srgbClr val="993366"/>
                </a:solidFill>
              </a:rPr>
              <a:t> </a:t>
            </a:r>
            <a:r>
              <a:rPr lang="en-US" altLang="en-US" b="1" dirty="0" err="1">
                <a:solidFill>
                  <a:srgbClr val="993366"/>
                </a:solidFill>
              </a:rPr>
              <a:t>xứng</a:t>
            </a:r>
            <a:r>
              <a:rPr lang="en-US" altLang="en-US" b="1" dirty="0">
                <a:solidFill>
                  <a:srgbClr val="993366"/>
                </a:solidFill>
              </a:rPr>
              <a:t> </a:t>
            </a:r>
            <a:r>
              <a:rPr lang="en-US" altLang="en-US" b="1" dirty="0" err="1">
                <a:solidFill>
                  <a:srgbClr val="993366"/>
                </a:solidFill>
              </a:rPr>
              <a:t>đáng</a:t>
            </a:r>
            <a:r>
              <a:rPr lang="en-US" altLang="en-US" b="1" dirty="0">
                <a:solidFill>
                  <a:srgbClr val="993366"/>
                </a:solidFill>
              </a:rPr>
              <a:t> </a:t>
            </a:r>
            <a:r>
              <a:rPr lang="en-US" altLang="en-US" b="1" dirty="0" err="1">
                <a:solidFill>
                  <a:srgbClr val="993366"/>
                </a:solidFill>
              </a:rPr>
              <a:t>là</a:t>
            </a:r>
            <a:r>
              <a:rPr lang="en-US" altLang="en-US" b="1" dirty="0">
                <a:solidFill>
                  <a:srgbClr val="993366"/>
                </a:solidFill>
              </a:rPr>
              <a:t> </a:t>
            </a:r>
            <a:r>
              <a:rPr lang="en-US" altLang="en-US" b="1" dirty="0" err="1">
                <a:solidFill>
                  <a:srgbClr val="993366"/>
                </a:solidFill>
              </a:rPr>
              <a:t>học</a:t>
            </a:r>
            <a:r>
              <a:rPr lang="en-US" altLang="en-US" b="1" dirty="0">
                <a:solidFill>
                  <a:srgbClr val="993366"/>
                </a:solidFill>
              </a:rPr>
              <a:t> </a:t>
            </a:r>
            <a:r>
              <a:rPr lang="en-US" altLang="en-US" b="1" dirty="0" err="1">
                <a:solidFill>
                  <a:srgbClr val="993366"/>
                </a:solidFill>
              </a:rPr>
              <a:t>trò</a:t>
            </a:r>
            <a:r>
              <a:rPr lang="en-US" altLang="en-US" b="1" dirty="0">
                <a:solidFill>
                  <a:srgbClr val="993366"/>
                </a:solidFill>
              </a:rPr>
              <a:t> </a:t>
            </a:r>
            <a:r>
              <a:rPr lang="en-US" altLang="en-US" b="1" dirty="0" err="1">
                <a:solidFill>
                  <a:srgbClr val="993366"/>
                </a:solidFill>
              </a:rPr>
              <a:t>ngoan</a:t>
            </a:r>
            <a:r>
              <a:rPr lang="en-US" altLang="en-US" b="1" dirty="0">
                <a:solidFill>
                  <a:srgbClr val="993366"/>
                </a:solidFill>
              </a:rPr>
              <a:t> </a:t>
            </a:r>
            <a:r>
              <a:rPr lang="en-US" altLang="en-US" b="1" dirty="0" err="1">
                <a:solidFill>
                  <a:srgbClr val="993366"/>
                </a:solidFill>
              </a:rPr>
              <a:t>của</a:t>
            </a:r>
            <a:r>
              <a:rPr lang="en-US" altLang="en-US" b="1" dirty="0">
                <a:solidFill>
                  <a:srgbClr val="993366"/>
                </a:solidFill>
              </a:rPr>
              <a:t> </a:t>
            </a:r>
            <a:r>
              <a:rPr lang="en-US" altLang="en-US" b="1" dirty="0" err="1">
                <a:solidFill>
                  <a:srgbClr val="993366"/>
                </a:solidFill>
              </a:rPr>
              <a:t>cô</a:t>
            </a:r>
            <a:r>
              <a:rPr lang="en-US" altLang="en-US" b="1" dirty="0">
                <a:solidFill>
                  <a:srgbClr val="993366"/>
                </a:solidFill>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27652"/>
                                        </p:tgtEl>
                                        <p:attrNameLst>
                                          <p:attrName>style.visibility</p:attrName>
                                        </p:attrNameLst>
                                      </p:cBhvr>
                                      <p:to>
                                        <p:strVal val="visible"/>
                                      </p:to>
                                    </p:set>
                                    <p:anim calcmode="lin" valueType="num">
                                      <p:cBhvr>
                                        <p:cTn id="7" dur="1000" fill="hold"/>
                                        <p:tgtEl>
                                          <p:spTgt spid="27652"/>
                                        </p:tgtEl>
                                        <p:attrNameLst>
                                          <p:attrName>ppt_w</p:attrName>
                                        </p:attrNameLst>
                                      </p:cBhvr>
                                      <p:tavLst>
                                        <p:tav tm="0">
                                          <p:val>
                                            <p:strVal val="#ppt_w*0.70"/>
                                          </p:val>
                                        </p:tav>
                                        <p:tav tm="100000">
                                          <p:val>
                                            <p:strVal val="#ppt_w"/>
                                          </p:val>
                                        </p:tav>
                                      </p:tavLst>
                                    </p:anim>
                                    <p:anim calcmode="lin" valueType="num">
                                      <p:cBhvr>
                                        <p:cTn id="8" dur="1000" fill="hold"/>
                                        <p:tgtEl>
                                          <p:spTgt spid="27652"/>
                                        </p:tgtEl>
                                        <p:attrNameLst>
                                          <p:attrName>ppt_h</p:attrName>
                                        </p:attrNameLst>
                                      </p:cBhvr>
                                      <p:tavLst>
                                        <p:tav tm="0">
                                          <p:val>
                                            <p:strVal val="#ppt_h"/>
                                          </p:val>
                                        </p:tav>
                                        <p:tav tm="100000">
                                          <p:val>
                                            <p:strVal val="#ppt_h"/>
                                          </p:val>
                                        </p:tav>
                                      </p:tavLst>
                                    </p:anim>
                                    <p:animEffect transition="in" filter="fade">
                                      <p:cBhvr>
                                        <p:cTn id="9" dur="1000"/>
                                        <p:tgtEl>
                                          <p:spTgt spid="27652"/>
                                        </p:tgtEl>
                                      </p:cBhvr>
                                    </p:animEffect>
                                  </p:childTnLst>
                                </p:cTn>
                              </p:par>
                              <p:par>
                                <p:cTn id="10" presetID="55"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ppt_w</p:attrName>
                                        </p:attrNameLst>
                                      </p:cBhvr>
                                      <p:tavLst>
                                        <p:tav tm="0">
                                          <p:val>
                                            <p:strVal val="#ppt_w*0.70"/>
                                          </p:val>
                                        </p:tav>
                                        <p:tav tm="100000">
                                          <p:val>
                                            <p:strVal val="#ppt_w"/>
                                          </p:val>
                                        </p:tav>
                                      </p:tavLst>
                                    </p:anim>
                                    <p:anim calcmode="lin" valueType="num">
                                      <p:cBhvr>
                                        <p:cTn id="13" dur="1000" fill="hold"/>
                                        <p:tgtEl>
                                          <p:spTgt spid="3"/>
                                        </p:tgtEl>
                                        <p:attrNameLst>
                                          <p:attrName>ppt_h</p:attrName>
                                        </p:attrNameLst>
                                      </p:cBhvr>
                                      <p:tavLst>
                                        <p:tav tm="0">
                                          <p:val>
                                            <p:strVal val="#ppt_h"/>
                                          </p:val>
                                        </p:tav>
                                        <p:tav tm="100000">
                                          <p:val>
                                            <p:strVal val="#ppt_h"/>
                                          </p:val>
                                        </p:tav>
                                      </p:tavLst>
                                    </p:anim>
                                    <p:animEffect transition="in" filter="fade">
                                      <p:cBhvr>
                                        <p:cTn id="14"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2" grpId="0"/>
      <p:bldP spid="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TAMBIET"/>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838200" y="1295400"/>
            <a:ext cx="7848600" cy="4891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Group 8"/>
          <p:cNvGrpSpPr/>
          <p:nvPr/>
        </p:nvGrpSpPr>
        <p:grpSpPr bwMode="auto">
          <a:xfrm>
            <a:off x="609600" y="381000"/>
            <a:ext cx="7924800" cy="5943600"/>
            <a:chOff x="384" y="240"/>
            <a:chExt cx="4992" cy="3744"/>
          </a:xfrm>
        </p:grpSpPr>
        <p:sp>
          <p:nvSpPr>
            <p:cNvPr id="26637" name="AutoShape 9"/>
            <p:cNvSpPr>
              <a:spLocks noChangeArrowheads="1"/>
            </p:cNvSpPr>
            <p:nvPr/>
          </p:nvSpPr>
          <p:spPr bwMode="ltGray">
            <a:xfrm>
              <a:off x="384" y="384"/>
              <a:ext cx="528" cy="960"/>
            </a:xfrm>
            <a:prstGeom prst="irregularSeal1">
              <a:avLst/>
            </a:prstGeom>
            <a:gradFill rotWithShape="0">
              <a:gsLst>
                <a:gs pos="0">
                  <a:srgbClr val="FFFFFF"/>
                </a:gs>
                <a:gs pos="100000">
                  <a:schemeClr val="bg1"/>
                </a:gs>
              </a:gsLst>
              <a:path path="shape">
                <a:fillToRect l="50000" t="50000" r="50000" b="50000"/>
              </a:path>
            </a:gradFill>
            <a:ln w="12700">
              <a:solidFill>
                <a:srgbClr val="0066FF"/>
              </a:solidFill>
              <a:miter lim="800000"/>
              <a:headEnd type="none" w="sm" len="sm"/>
              <a:tailEnd type="none" w="sm" len="sm"/>
            </a:ln>
          </p:spPr>
          <p:txBody>
            <a:bodyPr wrap="none" anchor="ctr"/>
            <a:lstStyle/>
            <a:p>
              <a:endParaRPr lang="en-US"/>
            </a:p>
          </p:txBody>
        </p:sp>
        <p:sp>
          <p:nvSpPr>
            <p:cNvPr id="26638" name="AutoShape 10"/>
            <p:cNvSpPr>
              <a:spLocks noChangeArrowheads="1"/>
            </p:cNvSpPr>
            <p:nvPr/>
          </p:nvSpPr>
          <p:spPr bwMode="ltGray">
            <a:xfrm>
              <a:off x="576" y="3552"/>
              <a:ext cx="1824" cy="432"/>
            </a:xfrm>
            <a:prstGeom prst="irregularSeal1">
              <a:avLst/>
            </a:prstGeom>
            <a:gradFill rotWithShape="0">
              <a:gsLst>
                <a:gs pos="0">
                  <a:srgbClr val="FFFFFF"/>
                </a:gs>
                <a:gs pos="100000">
                  <a:schemeClr val="bg1"/>
                </a:gs>
              </a:gsLst>
              <a:path path="shape">
                <a:fillToRect l="50000" t="50000" r="50000" b="50000"/>
              </a:path>
            </a:gradFill>
            <a:ln w="12700">
              <a:solidFill>
                <a:srgbClr val="0066FF"/>
              </a:solidFill>
              <a:miter lim="800000"/>
              <a:headEnd type="none" w="sm" len="sm"/>
              <a:tailEnd type="none" w="sm" len="sm"/>
            </a:ln>
          </p:spPr>
          <p:txBody>
            <a:bodyPr wrap="none" anchor="ctr"/>
            <a:lstStyle/>
            <a:p>
              <a:endParaRPr lang="en-US"/>
            </a:p>
          </p:txBody>
        </p:sp>
        <p:sp>
          <p:nvSpPr>
            <p:cNvPr id="26639" name="AutoShape 11"/>
            <p:cNvSpPr>
              <a:spLocks noChangeArrowheads="1"/>
            </p:cNvSpPr>
            <p:nvPr/>
          </p:nvSpPr>
          <p:spPr bwMode="ltGray">
            <a:xfrm>
              <a:off x="1968" y="240"/>
              <a:ext cx="240" cy="432"/>
            </a:xfrm>
            <a:prstGeom prst="irregularSeal1">
              <a:avLst/>
            </a:prstGeom>
            <a:gradFill rotWithShape="0">
              <a:gsLst>
                <a:gs pos="0">
                  <a:srgbClr val="FFFFFF"/>
                </a:gs>
                <a:gs pos="100000">
                  <a:schemeClr val="bg1"/>
                </a:gs>
              </a:gsLst>
              <a:path path="shape">
                <a:fillToRect l="50000" t="50000" r="50000" b="50000"/>
              </a:path>
            </a:gradFill>
            <a:ln w="12700">
              <a:solidFill>
                <a:srgbClr val="0066FF"/>
              </a:solidFill>
              <a:miter lim="800000"/>
              <a:headEnd type="none" w="sm" len="sm"/>
              <a:tailEnd type="none" w="sm" len="sm"/>
            </a:ln>
          </p:spPr>
          <p:txBody>
            <a:bodyPr wrap="none" anchor="ctr"/>
            <a:lstStyle/>
            <a:p>
              <a:endParaRPr lang="en-US"/>
            </a:p>
          </p:txBody>
        </p:sp>
        <p:sp>
          <p:nvSpPr>
            <p:cNvPr id="26640" name="AutoShape 12"/>
            <p:cNvSpPr>
              <a:spLocks noChangeArrowheads="1"/>
            </p:cNvSpPr>
            <p:nvPr/>
          </p:nvSpPr>
          <p:spPr bwMode="ltGray">
            <a:xfrm>
              <a:off x="1968" y="1200"/>
              <a:ext cx="144" cy="480"/>
            </a:xfrm>
            <a:prstGeom prst="irregularSeal1">
              <a:avLst/>
            </a:prstGeom>
            <a:gradFill rotWithShape="0">
              <a:gsLst>
                <a:gs pos="0">
                  <a:srgbClr val="FFFFFF"/>
                </a:gs>
                <a:gs pos="100000">
                  <a:schemeClr val="bg1"/>
                </a:gs>
              </a:gsLst>
              <a:path path="shape">
                <a:fillToRect l="50000" t="50000" r="50000" b="50000"/>
              </a:path>
            </a:gradFill>
            <a:ln w="12700">
              <a:solidFill>
                <a:srgbClr val="0066FF"/>
              </a:solidFill>
              <a:miter lim="800000"/>
              <a:headEnd type="none" w="sm" len="sm"/>
              <a:tailEnd type="none" w="sm" len="sm"/>
            </a:ln>
          </p:spPr>
          <p:txBody>
            <a:bodyPr wrap="none" anchor="ctr"/>
            <a:lstStyle/>
            <a:p>
              <a:endParaRPr lang="en-US"/>
            </a:p>
          </p:txBody>
        </p:sp>
        <p:sp>
          <p:nvSpPr>
            <p:cNvPr id="26641" name="AutoShape 13"/>
            <p:cNvSpPr>
              <a:spLocks noChangeArrowheads="1"/>
            </p:cNvSpPr>
            <p:nvPr/>
          </p:nvSpPr>
          <p:spPr bwMode="ltGray">
            <a:xfrm>
              <a:off x="5088" y="2592"/>
              <a:ext cx="288" cy="1200"/>
            </a:xfrm>
            <a:prstGeom prst="irregularSeal1">
              <a:avLst/>
            </a:prstGeom>
            <a:gradFill rotWithShape="0">
              <a:gsLst>
                <a:gs pos="0">
                  <a:srgbClr val="FFFFFF"/>
                </a:gs>
                <a:gs pos="100000">
                  <a:schemeClr val="bg1"/>
                </a:gs>
              </a:gsLst>
              <a:path path="shape">
                <a:fillToRect l="50000" t="50000" r="50000" b="50000"/>
              </a:path>
            </a:gradFill>
            <a:ln w="12700">
              <a:solidFill>
                <a:srgbClr val="0066FF"/>
              </a:solidFill>
              <a:miter lim="800000"/>
              <a:headEnd type="none" w="sm" len="sm"/>
              <a:tailEnd type="none" w="sm" len="sm"/>
            </a:ln>
          </p:spPr>
          <p:txBody>
            <a:bodyPr wrap="none" anchor="ctr"/>
            <a:lstStyle/>
            <a:p>
              <a:endParaRPr lang="en-US"/>
            </a:p>
          </p:txBody>
        </p:sp>
        <p:sp>
          <p:nvSpPr>
            <p:cNvPr id="26642" name="AutoShape 14"/>
            <p:cNvSpPr>
              <a:spLocks noChangeArrowheads="1"/>
            </p:cNvSpPr>
            <p:nvPr/>
          </p:nvSpPr>
          <p:spPr bwMode="ltGray">
            <a:xfrm>
              <a:off x="2928" y="672"/>
              <a:ext cx="144" cy="288"/>
            </a:xfrm>
            <a:prstGeom prst="irregularSeal1">
              <a:avLst/>
            </a:prstGeom>
            <a:gradFill rotWithShape="0">
              <a:gsLst>
                <a:gs pos="0">
                  <a:srgbClr val="FFFFFF"/>
                </a:gs>
                <a:gs pos="100000">
                  <a:schemeClr val="bg1"/>
                </a:gs>
              </a:gsLst>
              <a:path path="shape">
                <a:fillToRect l="50000" t="50000" r="50000" b="50000"/>
              </a:path>
            </a:gradFill>
            <a:ln w="12700">
              <a:solidFill>
                <a:srgbClr val="0066FF"/>
              </a:solidFill>
              <a:miter lim="800000"/>
              <a:headEnd type="none" w="sm" len="sm"/>
              <a:tailEnd type="none" w="sm" len="sm"/>
            </a:ln>
          </p:spPr>
          <p:txBody>
            <a:bodyPr wrap="none" anchor="ctr"/>
            <a:lstStyle/>
            <a:p>
              <a:endParaRPr lang="en-US"/>
            </a:p>
          </p:txBody>
        </p:sp>
        <p:sp>
          <p:nvSpPr>
            <p:cNvPr id="26643" name="AutoShape 15"/>
            <p:cNvSpPr>
              <a:spLocks noChangeArrowheads="1"/>
            </p:cNvSpPr>
            <p:nvPr/>
          </p:nvSpPr>
          <p:spPr bwMode="ltGray">
            <a:xfrm>
              <a:off x="4800" y="1296"/>
              <a:ext cx="240" cy="432"/>
            </a:xfrm>
            <a:prstGeom prst="irregularSeal1">
              <a:avLst/>
            </a:prstGeom>
            <a:gradFill rotWithShape="0">
              <a:gsLst>
                <a:gs pos="0">
                  <a:srgbClr val="FFFFFF"/>
                </a:gs>
                <a:gs pos="100000">
                  <a:schemeClr val="bg1"/>
                </a:gs>
              </a:gsLst>
              <a:path path="shape">
                <a:fillToRect l="50000" t="50000" r="50000" b="50000"/>
              </a:path>
            </a:gradFill>
            <a:ln w="12700">
              <a:solidFill>
                <a:srgbClr val="0066FF"/>
              </a:solidFill>
              <a:miter lim="800000"/>
              <a:headEnd type="none" w="sm" len="sm"/>
              <a:tailEnd type="none" w="sm" len="sm"/>
            </a:ln>
          </p:spPr>
          <p:txBody>
            <a:bodyPr wrap="none" anchor="ctr"/>
            <a:lstStyle/>
            <a:p>
              <a:endParaRPr lang="en-US"/>
            </a:p>
          </p:txBody>
        </p:sp>
        <p:sp>
          <p:nvSpPr>
            <p:cNvPr id="26644" name="AutoShape 16"/>
            <p:cNvSpPr>
              <a:spLocks noChangeArrowheads="1"/>
            </p:cNvSpPr>
            <p:nvPr/>
          </p:nvSpPr>
          <p:spPr bwMode="ltGray">
            <a:xfrm>
              <a:off x="1680" y="1680"/>
              <a:ext cx="240" cy="432"/>
            </a:xfrm>
            <a:prstGeom prst="irregularSeal1">
              <a:avLst/>
            </a:prstGeom>
            <a:gradFill rotWithShape="0">
              <a:gsLst>
                <a:gs pos="0">
                  <a:srgbClr val="FFFFFF"/>
                </a:gs>
                <a:gs pos="100000">
                  <a:schemeClr val="bg1"/>
                </a:gs>
              </a:gsLst>
              <a:path path="shape">
                <a:fillToRect l="50000" t="50000" r="50000" b="50000"/>
              </a:path>
            </a:gradFill>
            <a:ln w="12700">
              <a:solidFill>
                <a:srgbClr val="0066FF"/>
              </a:solidFill>
              <a:miter lim="800000"/>
              <a:headEnd type="none" w="sm" len="sm"/>
              <a:tailEnd type="none" w="sm" len="sm"/>
            </a:ln>
          </p:spPr>
          <p:txBody>
            <a:bodyPr wrap="none" anchor="ctr"/>
            <a:lstStyle/>
            <a:p>
              <a:endParaRPr lang="en-US"/>
            </a:p>
          </p:txBody>
        </p:sp>
        <p:sp>
          <p:nvSpPr>
            <p:cNvPr id="26645" name="AutoShape 17"/>
            <p:cNvSpPr>
              <a:spLocks noChangeArrowheads="1"/>
            </p:cNvSpPr>
            <p:nvPr/>
          </p:nvSpPr>
          <p:spPr bwMode="ltGray">
            <a:xfrm>
              <a:off x="3552" y="1680"/>
              <a:ext cx="240" cy="432"/>
            </a:xfrm>
            <a:prstGeom prst="irregularSeal1">
              <a:avLst/>
            </a:prstGeom>
            <a:gradFill rotWithShape="0">
              <a:gsLst>
                <a:gs pos="0">
                  <a:srgbClr val="FFFFFF"/>
                </a:gs>
                <a:gs pos="100000">
                  <a:schemeClr val="bg1"/>
                </a:gs>
              </a:gsLst>
              <a:path path="shape">
                <a:fillToRect l="50000" t="50000" r="50000" b="50000"/>
              </a:path>
            </a:gradFill>
            <a:ln w="12700">
              <a:solidFill>
                <a:srgbClr val="0066FF"/>
              </a:solidFill>
              <a:miter lim="800000"/>
              <a:headEnd type="none" w="sm" len="sm"/>
              <a:tailEnd type="none" w="sm" len="sm"/>
            </a:ln>
          </p:spPr>
          <p:txBody>
            <a:bodyPr wrap="none" anchor="ctr"/>
            <a:lstStyle/>
            <a:p>
              <a:endParaRPr lang="en-US"/>
            </a:p>
          </p:txBody>
        </p: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4338"/>
                                        </p:tgtEl>
                                        <p:attrNameLst>
                                          <p:attrName>style.visibility</p:attrName>
                                        </p:attrNameLst>
                                      </p:cBhvr>
                                      <p:to>
                                        <p:strVal val="visible"/>
                                      </p:to>
                                    </p:set>
                                    <p:animEffect transition="in" filter="fade">
                                      <p:cBhvr>
                                        <p:cTn id="7" dur="1000"/>
                                        <p:tgtEl>
                                          <p:spTgt spid="14338"/>
                                        </p:tgtEl>
                                      </p:cBhvr>
                                    </p:animEffect>
                                    <p:anim calcmode="lin" valueType="num">
                                      <p:cBhvr>
                                        <p:cTn id="8" dur="1000" fill="hold"/>
                                        <p:tgtEl>
                                          <p:spTgt spid="14338"/>
                                        </p:tgtEl>
                                        <p:attrNameLst>
                                          <p:attrName>ppt_x</p:attrName>
                                        </p:attrNameLst>
                                      </p:cBhvr>
                                      <p:tavLst>
                                        <p:tav tm="0">
                                          <p:val>
                                            <p:strVal val="#ppt_x"/>
                                          </p:val>
                                        </p:tav>
                                        <p:tav tm="100000">
                                          <p:val>
                                            <p:strVal val="#ppt_x"/>
                                          </p:val>
                                        </p:tav>
                                      </p:tavLst>
                                    </p:anim>
                                    <p:anim calcmode="lin" valueType="num">
                                      <p:cBhvr>
                                        <p:cTn id="9" dur="1000" fill="hold"/>
                                        <p:tgtEl>
                                          <p:spTgt spid="14338"/>
                                        </p:tgtEl>
                                        <p:attrNameLst>
                                          <p:attrName>ppt_y</p:attrName>
                                        </p:attrNameLst>
                                      </p:cBhvr>
                                      <p:tavLst>
                                        <p:tav tm="0">
                                          <p:val>
                                            <p:strVal val="#ppt_y+.1"/>
                                          </p:val>
                                        </p:tav>
                                        <p:tav tm="100000">
                                          <p:val>
                                            <p:strVal val="#ppt_y"/>
                                          </p:val>
                                        </p:tav>
                                      </p:tavLst>
                                    </p:anim>
                                  </p:childTnLst>
                                </p:cTn>
                              </p:par>
                              <p:par>
                                <p:cTn id="10" presetID="23" presetClass="entr" presetSubtype="528" repeatCount="indefinite"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1000" fill="hold"/>
                                        <p:tgtEl>
                                          <p:spTgt spid="2"/>
                                        </p:tgtEl>
                                        <p:attrNameLst>
                                          <p:attrName>ppt_w</p:attrName>
                                        </p:attrNameLst>
                                      </p:cBhvr>
                                      <p:tavLst>
                                        <p:tav tm="0">
                                          <p:val>
                                            <p:fltVal val="0"/>
                                          </p:val>
                                        </p:tav>
                                        <p:tav tm="100000">
                                          <p:val>
                                            <p:strVal val="#ppt_w"/>
                                          </p:val>
                                        </p:tav>
                                      </p:tavLst>
                                    </p:anim>
                                    <p:anim calcmode="lin" valueType="num">
                                      <p:cBhvr>
                                        <p:cTn id="13" dur="1000" fill="hold"/>
                                        <p:tgtEl>
                                          <p:spTgt spid="2"/>
                                        </p:tgtEl>
                                        <p:attrNameLst>
                                          <p:attrName>ppt_h</p:attrName>
                                        </p:attrNameLst>
                                      </p:cBhvr>
                                      <p:tavLst>
                                        <p:tav tm="0">
                                          <p:val>
                                            <p:fltVal val="0"/>
                                          </p:val>
                                        </p:tav>
                                        <p:tav tm="100000">
                                          <p:val>
                                            <p:strVal val="#ppt_h"/>
                                          </p:val>
                                        </p:tav>
                                      </p:tavLst>
                                    </p:anim>
                                    <p:anim calcmode="lin" valueType="num">
                                      <p:cBhvr>
                                        <p:cTn id="14" dur="1000" fill="hold"/>
                                        <p:tgtEl>
                                          <p:spTgt spid="2"/>
                                        </p:tgtEl>
                                        <p:attrNameLst>
                                          <p:attrName>ppt_x</p:attrName>
                                        </p:attrNameLst>
                                      </p:cBhvr>
                                      <p:tavLst>
                                        <p:tav tm="0">
                                          <p:val>
                                            <p:fltVal val="0.5"/>
                                          </p:val>
                                        </p:tav>
                                        <p:tav tm="100000">
                                          <p:val>
                                            <p:strVal val="#ppt_x"/>
                                          </p:val>
                                        </p:tav>
                                      </p:tavLst>
                                    </p:anim>
                                    <p:anim calcmode="lin" valueType="num">
                                      <p:cBhvr>
                                        <p:cTn id="15" dur="1000" fill="hold"/>
                                        <p:tgtEl>
                                          <p:spTgt spid="2"/>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 name="Rectangle 10"/>
          <p:cNvSpPr>
            <a:spLocks noRot="1" noChangeArrowheads="1"/>
          </p:cNvSpPr>
          <p:nvPr/>
        </p:nvSpPr>
        <p:spPr bwMode="auto">
          <a:xfrm>
            <a:off x="1386136" y="3573016"/>
            <a:ext cx="64008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a:spcBef>
                <a:spcPct val="20000"/>
              </a:spcBef>
            </a:pPr>
            <a:r>
              <a:rPr lang="en-US" sz="3200" u="sng" dirty="0">
                <a:solidFill>
                  <a:srgbClr val="FF0000"/>
                </a:solidFill>
                <a:latin typeface="+mn-lt"/>
              </a:rPr>
              <a:t>GV</a:t>
            </a:r>
            <a:r>
              <a:rPr lang="en-US" sz="3200" dirty="0">
                <a:solidFill>
                  <a:srgbClr val="FF0000"/>
                </a:solidFill>
                <a:latin typeface="+mn-lt"/>
              </a:rPr>
              <a:t> : </a:t>
            </a:r>
            <a:r>
              <a:rPr lang="en-US" sz="3200" dirty="0" smtClean="0">
                <a:solidFill>
                  <a:srgbClr val="FF0000"/>
                </a:solidFill>
                <a:latin typeface="+mn-lt"/>
              </a:rPr>
              <a:t>ĐỖ THỊ MINH HẢI</a:t>
            </a:r>
            <a:endParaRPr lang="en-US" sz="3200" dirty="0">
              <a:solidFill>
                <a:srgbClr val="FF0000"/>
              </a:solidFill>
              <a:latin typeface="+mn-lt"/>
            </a:endParaRPr>
          </a:p>
          <a:p>
            <a:pPr marL="342900" indent="-342900">
              <a:spcBef>
                <a:spcPct val="20000"/>
              </a:spcBef>
            </a:pPr>
            <a:r>
              <a:rPr lang="en-US" sz="3200" dirty="0" err="1" smtClean="0">
                <a:solidFill>
                  <a:srgbClr val="800000"/>
                </a:solidFill>
                <a:latin typeface="+mn-lt"/>
              </a:rPr>
              <a:t>Trường</a:t>
            </a:r>
            <a:r>
              <a:rPr lang="en-US" sz="3200" dirty="0" smtClean="0">
                <a:solidFill>
                  <a:srgbClr val="800000"/>
                </a:solidFill>
                <a:latin typeface="+mn-lt"/>
              </a:rPr>
              <a:t> </a:t>
            </a:r>
            <a:r>
              <a:rPr lang="en-US" sz="3200" dirty="0" err="1" smtClean="0">
                <a:solidFill>
                  <a:srgbClr val="800000"/>
                </a:solidFill>
                <a:latin typeface="+mn-lt"/>
              </a:rPr>
              <a:t>Tiểu</a:t>
            </a:r>
            <a:r>
              <a:rPr lang="en-US" sz="3200" dirty="0" smtClean="0">
                <a:solidFill>
                  <a:srgbClr val="800000"/>
                </a:solidFill>
                <a:latin typeface="+mn-lt"/>
              </a:rPr>
              <a:t> </a:t>
            </a:r>
            <a:r>
              <a:rPr lang="en-US" sz="3200" dirty="0" err="1" smtClean="0">
                <a:solidFill>
                  <a:srgbClr val="800000"/>
                </a:solidFill>
                <a:latin typeface="+mn-lt"/>
              </a:rPr>
              <a:t>học</a:t>
            </a:r>
            <a:r>
              <a:rPr lang="en-US" sz="3200" dirty="0" smtClean="0">
                <a:solidFill>
                  <a:srgbClr val="800000"/>
                </a:solidFill>
                <a:latin typeface="+mn-lt"/>
              </a:rPr>
              <a:t> </a:t>
            </a:r>
            <a:r>
              <a:rPr lang="en-US" sz="3200" dirty="0" err="1" smtClean="0">
                <a:solidFill>
                  <a:srgbClr val="800000"/>
                </a:solidFill>
                <a:latin typeface="+mn-lt"/>
              </a:rPr>
              <a:t>Ngọc</a:t>
            </a:r>
            <a:r>
              <a:rPr lang="en-US" sz="3200" dirty="0" smtClean="0">
                <a:solidFill>
                  <a:srgbClr val="800000"/>
                </a:solidFill>
                <a:latin typeface="+mn-lt"/>
              </a:rPr>
              <a:t> </a:t>
            </a:r>
            <a:r>
              <a:rPr lang="en-US" sz="3200" dirty="0" err="1" smtClean="0">
                <a:solidFill>
                  <a:srgbClr val="800000"/>
                </a:solidFill>
                <a:latin typeface="+mn-lt"/>
              </a:rPr>
              <a:t>Sơn</a:t>
            </a:r>
            <a:endParaRPr lang="en-US" sz="3200" dirty="0" smtClean="0">
              <a:solidFill>
                <a:srgbClr val="800000"/>
              </a:solidFill>
              <a:latin typeface="+mn-lt"/>
            </a:endParaRPr>
          </a:p>
          <a:p>
            <a:pPr marL="342900" indent="-342900">
              <a:spcBef>
                <a:spcPct val="20000"/>
              </a:spcBef>
            </a:pPr>
            <a:r>
              <a:rPr lang="en-US" sz="3200" dirty="0" err="1" smtClean="0">
                <a:solidFill>
                  <a:srgbClr val="800000"/>
                </a:solidFill>
                <a:latin typeface="+mn-lt"/>
              </a:rPr>
              <a:t>Lớp</a:t>
            </a:r>
            <a:r>
              <a:rPr lang="en-US" sz="3200" dirty="0" smtClean="0">
                <a:solidFill>
                  <a:srgbClr val="800000"/>
                </a:solidFill>
                <a:latin typeface="+mn-lt"/>
              </a:rPr>
              <a:t> :   5A</a:t>
            </a:r>
            <a:endParaRPr lang="vi-VN" sz="3200" dirty="0">
              <a:solidFill>
                <a:srgbClr val="800000"/>
              </a:solidFill>
              <a:latin typeface="+mn-lt"/>
            </a:endParaRPr>
          </a:p>
        </p:txBody>
      </p:sp>
      <p:sp>
        <p:nvSpPr>
          <p:cNvPr id="11" name="WordArt 21"/>
          <p:cNvSpPr>
            <a:spLocks noChangeArrowheads="1" noChangeShapeType="1" noTextEdit="1"/>
          </p:cNvSpPr>
          <p:nvPr/>
        </p:nvSpPr>
        <p:spPr bwMode="auto">
          <a:xfrm>
            <a:off x="395536" y="764704"/>
            <a:ext cx="8382000" cy="1836812"/>
          </a:xfrm>
          <a:prstGeom prst="rect">
            <a:avLst/>
          </a:prstGeom>
        </p:spPr>
        <p:txBody>
          <a:bodyPr wrap="none" fromWordArt="1">
            <a:prstTxWarp prst="textPlain">
              <a:avLst>
                <a:gd name="adj" fmla="val 50000"/>
              </a:avLst>
            </a:prstTxWarp>
          </a:bodyPr>
          <a:lstStyle/>
          <a:p>
            <a:pPr eaLnBrk="1" hangingPunct="1">
              <a:defRPr/>
            </a:pPr>
            <a:r>
              <a:rPr lang="vi-VN" sz="2700" b="1" kern="10" baseline="-25000" dirty="0">
                <a:ln w="9525">
                  <a:solidFill>
                    <a:srgbClr val="FF00FF"/>
                  </a:solidFill>
                  <a:round/>
                </a:ln>
                <a:solidFill>
                  <a:srgbClr val="FF0000"/>
                </a:solidFill>
                <a:effectLst>
                  <a:outerShdw dist="45791" dir="2021404" algn="ctr" rotWithShape="0">
                    <a:srgbClr val="B2B2B2">
                      <a:alpha val="79999"/>
                    </a:srgbClr>
                  </a:outerShdw>
                </a:effectLst>
                <a:latin typeface="Times New Roman" panose="02020603050405020304"/>
                <a:cs typeface="Times New Roman" panose="02020603050405020304"/>
              </a:rPr>
              <a:t>    Ôn</a:t>
            </a:r>
            <a:r>
              <a:rPr lang="vi-VN" sz="2700" b="1" kern="10" dirty="0">
                <a:ln w="9525">
                  <a:solidFill>
                    <a:srgbClr val="FF00FF"/>
                  </a:solidFill>
                  <a:round/>
                </a:ln>
                <a:solidFill>
                  <a:srgbClr val="FF0000"/>
                </a:solidFill>
                <a:effectLst>
                  <a:outerShdw dist="45791" dir="2021404" algn="ctr" rotWithShape="0">
                    <a:srgbClr val="B2B2B2">
                      <a:alpha val="79999"/>
                    </a:srgbClr>
                  </a:outerShdw>
                </a:effectLst>
                <a:latin typeface="Times New Roman" panose="02020603050405020304"/>
                <a:cs typeface="Times New Roman" panose="02020603050405020304"/>
              </a:rPr>
              <a:t> </a:t>
            </a:r>
            <a:r>
              <a:rPr lang="vi-VN" sz="2700" b="1" kern="10" baseline="-25000" dirty="0" err="1">
                <a:ln w="9525">
                  <a:solidFill>
                    <a:srgbClr val="FF00FF"/>
                  </a:solidFill>
                  <a:round/>
                </a:ln>
                <a:solidFill>
                  <a:srgbClr val="FF0000"/>
                </a:solidFill>
                <a:effectLst>
                  <a:outerShdw dist="45791" dir="2021404" algn="ctr" rotWithShape="0">
                    <a:srgbClr val="B2B2B2">
                      <a:alpha val="79999"/>
                    </a:srgbClr>
                  </a:outerShdw>
                </a:effectLst>
                <a:latin typeface="Times New Roman" panose="02020603050405020304"/>
                <a:cs typeface="Times New Roman" panose="02020603050405020304"/>
              </a:rPr>
              <a:t>tập</a:t>
            </a:r>
            <a:r>
              <a:rPr lang="vi-VN" sz="2700" b="1" kern="10" baseline="-25000" dirty="0">
                <a:ln w="9525">
                  <a:solidFill>
                    <a:srgbClr val="FF00FF"/>
                  </a:solidFill>
                  <a:round/>
                </a:ln>
                <a:solidFill>
                  <a:srgbClr val="FF0000"/>
                </a:solidFill>
                <a:effectLst>
                  <a:outerShdw dist="45791" dir="2021404" algn="ctr" rotWithShape="0">
                    <a:srgbClr val="B2B2B2">
                      <a:alpha val="79999"/>
                    </a:srgbClr>
                  </a:outerShdw>
                </a:effectLst>
                <a:latin typeface="Times New Roman" panose="02020603050405020304"/>
                <a:cs typeface="Times New Roman" panose="02020603050405020304"/>
              </a:rPr>
              <a:t> </a:t>
            </a:r>
          </a:p>
          <a:p>
            <a:pPr eaLnBrk="1" hangingPunct="1">
              <a:defRPr/>
            </a:pPr>
            <a:r>
              <a:rPr lang="vi-VN" sz="2700" b="1" kern="10" baseline="-25000" dirty="0" smtClean="0">
                <a:ln w="9525">
                  <a:solidFill>
                    <a:srgbClr val="FF00FF"/>
                  </a:solidFill>
                  <a:round/>
                </a:ln>
                <a:solidFill>
                  <a:srgbClr val="FF0000"/>
                </a:solidFill>
                <a:effectLst>
                  <a:outerShdw dist="45791" dir="2021404" algn="ctr" rotWithShape="0">
                    <a:srgbClr val="B2B2B2">
                      <a:alpha val="79999"/>
                    </a:srgbClr>
                  </a:outerShdw>
                </a:effectLst>
                <a:latin typeface="Times New Roman" panose="02020603050405020304"/>
                <a:cs typeface="Times New Roman" panose="02020603050405020304"/>
              </a:rPr>
              <a:t>V</a:t>
            </a:r>
            <a:r>
              <a:rPr lang="en-US" sz="2700" b="1" kern="10" baseline="-25000" dirty="0" smtClean="0">
                <a:ln w="9525">
                  <a:solidFill>
                    <a:srgbClr val="FF00FF"/>
                  </a:solidFill>
                  <a:round/>
                </a:ln>
                <a:solidFill>
                  <a:srgbClr val="FF0000"/>
                </a:solidFill>
                <a:effectLst>
                  <a:outerShdw dist="45791" dir="2021404" algn="ctr" rotWithShape="0">
                    <a:srgbClr val="B2B2B2">
                      <a:alpha val="79999"/>
                    </a:srgbClr>
                  </a:outerShdw>
                </a:effectLst>
                <a:latin typeface="Times New Roman" panose="02020603050405020304"/>
                <a:cs typeface="Times New Roman" panose="02020603050405020304"/>
              </a:rPr>
              <a:t>ề</a:t>
            </a:r>
            <a:r>
              <a:rPr lang="vi-VN" sz="2700" b="1" kern="10" baseline="-25000" dirty="0" smtClean="0">
                <a:ln w="9525">
                  <a:solidFill>
                    <a:srgbClr val="FF00FF"/>
                  </a:solidFill>
                  <a:round/>
                </a:ln>
                <a:solidFill>
                  <a:srgbClr val="FF0000"/>
                </a:solidFill>
                <a:effectLst>
                  <a:outerShdw dist="45791" dir="2021404" algn="ctr" rotWithShape="0">
                    <a:srgbClr val="B2B2B2">
                      <a:alpha val="79999"/>
                    </a:srgbClr>
                  </a:outerShdw>
                </a:effectLst>
                <a:latin typeface="Times New Roman" panose="02020603050405020304"/>
                <a:cs typeface="Times New Roman" panose="02020603050405020304"/>
              </a:rPr>
              <a:t> </a:t>
            </a:r>
            <a:r>
              <a:rPr lang="vi-VN" sz="2700" b="1" kern="10" baseline="-25000" dirty="0">
                <a:ln w="9525">
                  <a:solidFill>
                    <a:srgbClr val="FF00FF"/>
                  </a:solidFill>
                  <a:round/>
                </a:ln>
                <a:solidFill>
                  <a:srgbClr val="FF0000"/>
                </a:solidFill>
                <a:effectLst>
                  <a:outerShdw dist="45791" dir="2021404" algn="ctr" rotWithShape="0">
                    <a:srgbClr val="B2B2B2">
                      <a:alpha val="79999"/>
                    </a:srgbClr>
                  </a:outerShdw>
                </a:effectLst>
                <a:latin typeface="Times New Roman" panose="02020603050405020304"/>
                <a:cs typeface="Times New Roman" panose="02020603050405020304"/>
              </a:rPr>
              <a:t>tả </a:t>
            </a:r>
            <a:r>
              <a:rPr lang="vi-VN" sz="2700" b="1" kern="10" baseline="-25000" dirty="0" smtClean="0">
                <a:ln w="9525">
                  <a:solidFill>
                    <a:srgbClr val="FF00FF"/>
                  </a:solidFill>
                  <a:round/>
                </a:ln>
                <a:solidFill>
                  <a:srgbClr val="FF0000"/>
                </a:solidFill>
                <a:effectLst>
                  <a:outerShdw dist="45791" dir="2021404" algn="ctr" rotWithShape="0">
                    <a:srgbClr val="B2B2B2">
                      <a:alpha val="79999"/>
                    </a:srgbClr>
                  </a:outerShdw>
                </a:effectLst>
                <a:latin typeface="Times New Roman" panose="02020603050405020304"/>
                <a:cs typeface="Times New Roman" panose="02020603050405020304"/>
              </a:rPr>
              <a:t>người</a:t>
            </a:r>
            <a:endParaRPr lang="vi-VN" sz="2700" b="1" kern="10" baseline="-25000" dirty="0">
              <a:ln w="9525">
                <a:solidFill>
                  <a:srgbClr val="FF00FF"/>
                </a:solidFill>
                <a:round/>
              </a:ln>
              <a:solidFill>
                <a:srgbClr val="FF0000"/>
              </a:solidFill>
              <a:effectLst>
                <a:outerShdw dist="45791" dir="2021404" algn="ctr" rotWithShape="0">
                  <a:srgbClr val="B2B2B2">
                    <a:alpha val="79999"/>
                  </a:srgbClr>
                </a:outerShdw>
              </a:effectLst>
              <a:latin typeface="Times New Roman" panose="02020603050405020304"/>
              <a:cs typeface="Times New Roman" panose="02020603050405020304"/>
            </a:endParaRPr>
          </a:p>
        </p:txBody>
      </p:sp>
    </p:spTree>
  </p:cSld>
  <p:clrMapOvr>
    <a:masterClrMapping/>
  </p:clrMapOvr>
  <p:transition spd="slow" advTm="24000">
    <p:wheel spokes="8"/>
    <p:sndAc>
      <p:stSnd loop="1">
        <p:snd r:embed="rId3" name="applause.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2058"/>
                                        </p:tgtEl>
                                        <p:attrNameLst>
                                          <p:attrName>style.visibility</p:attrName>
                                        </p:attrNameLst>
                                      </p:cBhvr>
                                      <p:to>
                                        <p:strVal val="visible"/>
                                      </p:to>
                                    </p:set>
                                    <p:anim calcmode="lin" valueType="num">
                                      <p:cBhvr>
                                        <p:cTn id="7" dur="500" fill="hold"/>
                                        <p:tgtEl>
                                          <p:spTgt spid="2058"/>
                                        </p:tgtEl>
                                        <p:attrNameLst>
                                          <p:attrName>ppt_w</p:attrName>
                                        </p:attrNameLst>
                                      </p:cBhvr>
                                      <p:tavLst>
                                        <p:tav tm="0">
                                          <p:val>
                                            <p:fltVal val="0"/>
                                          </p:val>
                                        </p:tav>
                                        <p:tav tm="100000">
                                          <p:val>
                                            <p:strVal val="#ppt_w"/>
                                          </p:val>
                                        </p:tav>
                                      </p:tavLst>
                                    </p:anim>
                                    <p:anim calcmode="lin" valueType="num">
                                      <p:cBhvr>
                                        <p:cTn id="8" dur="500" fill="hold"/>
                                        <p:tgtEl>
                                          <p:spTgt spid="205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4" descr="761208civf7vumcn"/>
          <p:cNvPicPr>
            <a:picLocks noGrp="1" noChangeAspect="1" noChangeArrowheads="1"/>
          </p:cNvPicPr>
          <p:nvPr>
            <p:ph type="title"/>
          </p:nvPr>
        </p:nvPicPr>
        <p:blipFill>
          <a:blip r:embed="rId2">
            <a:extLst>
              <a:ext uri="{28A0092B-C50C-407E-A947-70E740481C1C}">
                <a14:useLocalDpi xmlns:a14="http://schemas.microsoft.com/office/drawing/2010/main" val="0"/>
              </a:ext>
            </a:extLst>
          </a:blip>
          <a:srcRect/>
          <a:stretch>
            <a:fillRect/>
          </a:stretch>
        </p:blipFill>
        <p:spPr>
          <a:xfrm>
            <a:off x="4038600" y="369888"/>
            <a:ext cx="571500" cy="9525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8435" name="Picture 6" descr="761208civf7vumc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522288"/>
            <a:ext cx="571500"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6" name="Picture 7" descr="761208civf7vumc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58100" y="674688"/>
            <a:ext cx="571500"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6" name="Text Box 8"/>
          <p:cNvSpPr txBox="1">
            <a:spLocks noChangeArrowheads="1"/>
          </p:cNvSpPr>
          <p:nvPr/>
        </p:nvSpPr>
        <p:spPr bwMode="auto">
          <a:xfrm>
            <a:off x="838200" y="806604"/>
            <a:ext cx="7162800" cy="2246769"/>
          </a:xfrm>
          <a:prstGeom prst="rect">
            <a:avLst/>
          </a:prstGeom>
          <a:noFill/>
          <a:ln w="9525">
            <a:solidFill>
              <a:srgbClr val="FF0000"/>
            </a:solidFill>
            <a:miter lim="800000"/>
          </a:ln>
          <a:effectLst/>
          <a:extLst>
            <a:ext uri="{909E8E84-426E-40DD-AFC4-6F175D3DCCD1}">
              <a14:hiddenFill xmlns:a14="http://schemas.microsoft.com/office/drawing/2010/main">
                <a:solidFill>
                  <a:srgbClr val="FFFF6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2000" b="1" dirty="0" err="1">
                <a:solidFill>
                  <a:srgbClr val="FF0000"/>
                </a:solidFill>
              </a:rPr>
              <a:t>Cấu</a:t>
            </a:r>
            <a:r>
              <a:rPr lang="en-US" altLang="en-US" sz="2000" b="1" dirty="0">
                <a:solidFill>
                  <a:srgbClr val="FF0000"/>
                </a:solidFill>
              </a:rPr>
              <a:t> </a:t>
            </a:r>
            <a:r>
              <a:rPr lang="en-US" altLang="en-US" sz="2000" b="1" dirty="0" err="1">
                <a:solidFill>
                  <a:srgbClr val="FF0000"/>
                </a:solidFill>
              </a:rPr>
              <a:t>tạo</a:t>
            </a:r>
            <a:r>
              <a:rPr lang="en-US" altLang="en-US" sz="2000" b="1" dirty="0">
                <a:solidFill>
                  <a:srgbClr val="FF0000"/>
                </a:solidFill>
              </a:rPr>
              <a:t> </a:t>
            </a:r>
            <a:r>
              <a:rPr lang="en-US" altLang="en-US" sz="2000" b="1" dirty="0" err="1">
                <a:solidFill>
                  <a:srgbClr val="FF0000"/>
                </a:solidFill>
              </a:rPr>
              <a:t>của</a:t>
            </a:r>
            <a:r>
              <a:rPr lang="en-US" altLang="en-US" sz="2000" b="1" dirty="0">
                <a:solidFill>
                  <a:srgbClr val="FF0000"/>
                </a:solidFill>
              </a:rPr>
              <a:t> </a:t>
            </a:r>
            <a:r>
              <a:rPr lang="en-US" altLang="en-US" sz="2000" b="1" dirty="0" err="1">
                <a:solidFill>
                  <a:srgbClr val="FF0000"/>
                </a:solidFill>
              </a:rPr>
              <a:t>bài</a:t>
            </a:r>
            <a:r>
              <a:rPr lang="en-US" altLang="en-US" sz="2000" b="1" dirty="0">
                <a:solidFill>
                  <a:srgbClr val="FF0000"/>
                </a:solidFill>
              </a:rPr>
              <a:t> </a:t>
            </a:r>
            <a:r>
              <a:rPr lang="en-US" altLang="en-US" sz="2000" b="1" dirty="0" err="1">
                <a:solidFill>
                  <a:srgbClr val="FF0000"/>
                </a:solidFill>
              </a:rPr>
              <a:t>văn</a:t>
            </a:r>
            <a:r>
              <a:rPr lang="en-US" altLang="en-US" sz="2000" b="1" dirty="0">
                <a:solidFill>
                  <a:srgbClr val="FF0000"/>
                </a:solidFill>
              </a:rPr>
              <a:t> </a:t>
            </a:r>
            <a:r>
              <a:rPr lang="en-US" altLang="en-US" sz="2000" b="1" dirty="0" err="1">
                <a:solidFill>
                  <a:srgbClr val="FF0000"/>
                </a:solidFill>
              </a:rPr>
              <a:t>tả</a:t>
            </a:r>
            <a:r>
              <a:rPr lang="en-US" altLang="en-US" sz="2000" b="1" dirty="0">
                <a:solidFill>
                  <a:srgbClr val="FF0000"/>
                </a:solidFill>
              </a:rPr>
              <a:t> </a:t>
            </a:r>
            <a:r>
              <a:rPr lang="en-US" altLang="en-US" sz="2000" b="1" dirty="0" err="1">
                <a:solidFill>
                  <a:srgbClr val="FF0000"/>
                </a:solidFill>
              </a:rPr>
              <a:t>người</a:t>
            </a:r>
            <a:r>
              <a:rPr lang="en-US" altLang="en-US" sz="2000" b="1" dirty="0">
                <a:solidFill>
                  <a:srgbClr val="FF0000"/>
                </a:solidFill>
              </a:rPr>
              <a:t>:</a:t>
            </a:r>
          </a:p>
          <a:p>
            <a:pPr eaLnBrk="1" hangingPunct="1">
              <a:spcBef>
                <a:spcPct val="50000"/>
              </a:spcBef>
              <a:buFontTx/>
              <a:buNone/>
            </a:pPr>
            <a:r>
              <a:rPr lang="en-US" altLang="en-US" sz="2000" b="1" dirty="0">
                <a:solidFill>
                  <a:srgbClr val="006600"/>
                </a:solidFill>
              </a:rPr>
              <a:t>1- </a:t>
            </a:r>
            <a:r>
              <a:rPr lang="en-US" altLang="en-US" sz="2000" b="1" dirty="0" err="1">
                <a:solidFill>
                  <a:srgbClr val="006600"/>
                </a:solidFill>
              </a:rPr>
              <a:t>Mở</a:t>
            </a:r>
            <a:r>
              <a:rPr lang="en-US" altLang="en-US" sz="2000" b="1" dirty="0">
                <a:solidFill>
                  <a:srgbClr val="006600"/>
                </a:solidFill>
              </a:rPr>
              <a:t> </a:t>
            </a:r>
            <a:r>
              <a:rPr lang="en-US" altLang="en-US" sz="2000" b="1" dirty="0" err="1">
                <a:solidFill>
                  <a:srgbClr val="006600"/>
                </a:solidFill>
              </a:rPr>
              <a:t>bài</a:t>
            </a:r>
            <a:r>
              <a:rPr lang="en-US" altLang="en-US" sz="2000" b="1" dirty="0">
                <a:solidFill>
                  <a:srgbClr val="006600"/>
                </a:solidFill>
              </a:rPr>
              <a:t>: </a:t>
            </a:r>
            <a:r>
              <a:rPr lang="en-US" altLang="en-US" sz="2000" b="1" dirty="0" err="1">
                <a:solidFill>
                  <a:srgbClr val="006600"/>
                </a:solidFill>
              </a:rPr>
              <a:t>Giới</a:t>
            </a:r>
            <a:r>
              <a:rPr lang="en-US" altLang="en-US" sz="2000" b="1" dirty="0">
                <a:solidFill>
                  <a:srgbClr val="006600"/>
                </a:solidFill>
              </a:rPr>
              <a:t> </a:t>
            </a:r>
            <a:r>
              <a:rPr lang="en-US" altLang="en-US" sz="2000" b="1" dirty="0" err="1">
                <a:solidFill>
                  <a:srgbClr val="006600"/>
                </a:solidFill>
              </a:rPr>
              <a:t>thiệu</a:t>
            </a:r>
            <a:r>
              <a:rPr lang="en-US" altLang="en-US" sz="2000" b="1" dirty="0">
                <a:solidFill>
                  <a:srgbClr val="006600"/>
                </a:solidFill>
              </a:rPr>
              <a:t> </a:t>
            </a:r>
            <a:r>
              <a:rPr lang="en-US" altLang="en-US" sz="2000" b="1" dirty="0" err="1">
                <a:solidFill>
                  <a:srgbClr val="006600"/>
                </a:solidFill>
              </a:rPr>
              <a:t>người</a:t>
            </a:r>
            <a:r>
              <a:rPr lang="en-US" altLang="en-US" sz="2000" b="1" dirty="0">
                <a:solidFill>
                  <a:srgbClr val="006600"/>
                </a:solidFill>
              </a:rPr>
              <a:t> </a:t>
            </a:r>
            <a:r>
              <a:rPr lang="en-US" altLang="en-US" sz="2000" b="1" dirty="0" err="1">
                <a:solidFill>
                  <a:srgbClr val="006600"/>
                </a:solidFill>
              </a:rPr>
              <a:t>định</a:t>
            </a:r>
            <a:r>
              <a:rPr lang="en-US" altLang="en-US" sz="2000" b="1" dirty="0">
                <a:solidFill>
                  <a:srgbClr val="006600"/>
                </a:solidFill>
              </a:rPr>
              <a:t> </a:t>
            </a:r>
            <a:r>
              <a:rPr lang="en-US" altLang="en-US" sz="2000" b="1" dirty="0" err="1">
                <a:solidFill>
                  <a:srgbClr val="006600"/>
                </a:solidFill>
              </a:rPr>
              <a:t>tả</a:t>
            </a:r>
            <a:r>
              <a:rPr lang="en-US" altLang="en-US" sz="2000" b="1" dirty="0">
                <a:solidFill>
                  <a:srgbClr val="006600"/>
                </a:solidFill>
              </a:rPr>
              <a:t>.</a:t>
            </a:r>
          </a:p>
          <a:p>
            <a:pPr eaLnBrk="1" hangingPunct="1">
              <a:spcBef>
                <a:spcPct val="50000"/>
              </a:spcBef>
              <a:buFontTx/>
              <a:buNone/>
            </a:pPr>
            <a:r>
              <a:rPr lang="en-US" altLang="en-US" sz="2000" b="1" dirty="0">
                <a:solidFill>
                  <a:srgbClr val="006600"/>
                </a:solidFill>
              </a:rPr>
              <a:t>2- </a:t>
            </a:r>
            <a:r>
              <a:rPr lang="en-US" altLang="en-US" sz="2000" b="1" dirty="0" err="1">
                <a:solidFill>
                  <a:srgbClr val="006600"/>
                </a:solidFill>
              </a:rPr>
              <a:t>Thân</a:t>
            </a:r>
            <a:r>
              <a:rPr lang="en-US" altLang="en-US" sz="2000" b="1" dirty="0">
                <a:solidFill>
                  <a:srgbClr val="006600"/>
                </a:solidFill>
              </a:rPr>
              <a:t> </a:t>
            </a:r>
            <a:r>
              <a:rPr lang="en-US" altLang="en-US" sz="2000" b="1" dirty="0" err="1">
                <a:solidFill>
                  <a:srgbClr val="006600"/>
                </a:solidFill>
              </a:rPr>
              <a:t>bài</a:t>
            </a:r>
            <a:r>
              <a:rPr lang="en-US" altLang="en-US" sz="2000" b="1" dirty="0">
                <a:solidFill>
                  <a:srgbClr val="006600"/>
                </a:solidFill>
              </a:rPr>
              <a:t>:  + </a:t>
            </a:r>
            <a:r>
              <a:rPr lang="en-US" altLang="en-US" sz="2000" b="1" dirty="0" err="1">
                <a:solidFill>
                  <a:srgbClr val="006600"/>
                </a:solidFill>
              </a:rPr>
              <a:t>Tả</a:t>
            </a:r>
            <a:r>
              <a:rPr lang="en-US" altLang="en-US" sz="2000" b="1" dirty="0">
                <a:solidFill>
                  <a:srgbClr val="006600"/>
                </a:solidFill>
              </a:rPr>
              <a:t> </a:t>
            </a:r>
            <a:r>
              <a:rPr lang="en-US" altLang="en-US" sz="2000" b="1" dirty="0" err="1">
                <a:solidFill>
                  <a:srgbClr val="006600"/>
                </a:solidFill>
              </a:rPr>
              <a:t>đặc</a:t>
            </a:r>
            <a:r>
              <a:rPr lang="en-US" altLang="en-US" sz="2000" b="1" dirty="0">
                <a:solidFill>
                  <a:srgbClr val="006600"/>
                </a:solidFill>
              </a:rPr>
              <a:t> </a:t>
            </a:r>
            <a:r>
              <a:rPr lang="en-US" altLang="en-US" sz="2000" b="1" dirty="0" err="1">
                <a:solidFill>
                  <a:srgbClr val="006600"/>
                </a:solidFill>
              </a:rPr>
              <a:t>điểm</a:t>
            </a:r>
            <a:r>
              <a:rPr lang="en-US" altLang="en-US" sz="2000" b="1" dirty="0">
                <a:solidFill>
                  <a:srgbClr val="006600"/>
                </a:solidFill>
              </a:rPr>
              <a:t> </a:t>
            </a:r>
            <a:r>
              <a:rPr lang="en-US" altLang="en-US" sz="2000" b="1" dirty="0" err="1">
                <a:solidFill>
                  <a:srgbClr val="006600"/>
                </a:solidFill>
              </a:rPr>
              <a:t>nổi</a:t>
            </a:r>
            <a:r>
              <a:rPr lang="en-US" altLang="en-US" sz="2000" b="1" dirty="0">
                <a:solidFill>
                  <a:srgbClr val="006600"/>
                </a:solidFill>
              </a:rPr>
              <a:t> </a:t>
            </a:r>
            <a:r>
              <a:rPr lang="en-US" altLang="en-US" sz="2000" b="1" dirty="0" err="1">
                <a:solidFill>
                  <a:srgbClr val="006600"/>
                </a:solidFill>
              </a:rPr>
              <a:t>bật</a:t>
            </a:r>
            <a:r>
              <a:rPr lang="en-US" altLang="en-US" sz="2000" b="1" dirty="0">
                <a:solidFill>
                  <a:srgbClr val="006600"/>
                </a:solidFill>
              </a:rPr>
              <a:t> </a:t>
            </a:r>
            <a:r>
              <a:rPr lang="en-US" altLang="en-US" sz="2000" b="1" dirty="0" err="1">
                <a:solidFill>
                  <a:srgbClr val="006600"/>
                </a:solidFill>
              </a:rPr>
              <a:t>của</a:t>
            </a:r>
            <a:r>
              <a:rPr lang="en-US" altLang="en-US" sz="2000" b="1" dirty="0">
                <a:solidFill>
                  <a:srgbClr val="006600"/>
                </a:solidFill>
              </a:rPr>
              <a:t> </a:t>
            </a:r>
            <a:r>
              <a:rPr lang="en-US" altLang="en-US" sz="2000" b="1" dirty="0" err="1">
                <a:solidFill>
                  <a:srgbClr val="006600"/>
                </a:solidFill>
              </a:rPr>
              <a:t>ngoại</a:t>
            </a:r>
            <a:r>
              <a:rPr lang="en-US" altLang="en-US" sz="2000" b="1" dirty="0">
                <a:solidFill>
                  <a:srgbClr val="006600"/>
                </a:solidFill>
              </a:rPr>
              <a:t> </a:t>
            </a:r>
            <a:r>
              <a:rPr lang="en-US" altLang="en-US" sz="2000" b="1" dirty="0" err="1">
                <a:solidFill>
                  <a:srgbClr val="006600"/>
                </a:solidFill>
              </a:rPr>
              <a:t>hình</a:t>
            </a:r>
            <a:r>
              <a:rPr lang="en-US" altLang="en-US" sz="2000" b="1" dirty="0">
                <a:solidFill>
                  <a:srgbClr val="006600"/>
                </a:solidFill>
              </a:rPr>
              <a:t>.</a:t>
            </a:r>
          </a:p>
          <a:p>
            <a:pPr eaLnBrk="1" hangingPunct="1">
              <a:spcBef>
                <a:spcPct val="50000"/>
              </a:spcBef>
              <a:buFontTx/>
              <a:buNone/>
            </a:pPr>
            <a:r>
              <a:rPr lang="en-US" altLang="en-US" sz="2000" b="1" dirty="0">
                <a:solidFill>
                  <a:srgbClr val="006600"/>
                </a:solidFill>
              </a:rPr>
              <a:t>	       + </a:t>
            </a:r>
            <a:r>
              <a:rPr lang="en-US" altLang="en-US" sz="2000" b="1" dirty="0" err="1">
                <a:solidFill>
                  <a:srgbClr val="006600"/>
                </a:solidFill>
              </a:rPr>
              <a:t>Tả</a:t>
            </a:r>
            <a:r>
              <a:rPr lang="en-US" altLang="en-US" sz="2000" b="1" dirty="0">
                <a:solidFill>
                  <a:srgbClr val="006600"/>
                </a:solidFill>
              </a:rPr>
              <a:t> </a:t>
            </a:r>
            <a:r>
              <a:rPr lang="en-US" altLang="en-US" sz="2000" b="1" dirty="0" err="1">
                <a:solidFill>
                  <a:srgbClr val="006600"/>
                </a:solidFill>
              </a:rPr>
              <a:t>tính</a:t>
            </a:r>
            <a:r>
              <a:rPr lang="en-US" altLang="en-US" sz="2000" b="1" dirty="0">
                <a:solidFill>
                  <a:srgbClr val="006600"/>
                </a:solidFill>
              </a:rPr>
              <a:t> </a:t>
            </a:r>
            <a:r>
              <a:rPr lang="en-US" altLang="en-US" sz="2000" b="1" dirty="0" err="1">
                <a:solidFill>
                  <a:srgbClr val="006600"/>
                </a:solidFill>
              </a:rPr>
              <a:t>tình</a:t>
            </a:r>
            <a:r>
              <a:rPr lang="en-US" altLang="en-US" sz="2000" b="1" dirty="0">
                <a:solidFill>
                  <a:srgbClr val="006600"/>
                </a:solidFill>
              </a:rPr>
              <a:t>, </a:t>
            </a:r>
            <a:r>
              <a:rPr lang="en-US" altLang="en-US" sz="2000" b="1" dirty="0" err="1">
                <a:solidFill>
                  <a:srgbClr val="006600"/>
                </a:solidFill>
              </a:rPr>
              <a:t>hoạt</a:t>
            </a:r>
            <a:r>
              <a:rPr lang="en-US" altLang="en-US" sz="2000" b="1" dirty="0">
                <a:solidFill>
                  <a:srgbClr val="006600"/>
                </a:solidFill>
              </a:rPr>
              <a:t> </a:t>
            </a:r>
            <a:r>
              <a:rPr lang="en-US" altLang="en-US" sz="2000" b="1" dirty="0" err="1">
                <a:solidFill>
                  <a:srgbClr val="006600"/>
                </a:solidFill>
              </a:rPr>
              <a:t>động</a:t>
            </a:r>
            <a:r>
              <a:rPr lang="en-US" altLang="en-US" sz="2000" b="1" dirty="0">
                <a:solidFill>
                  <a:srgbClr val="006600"/>
                </a:solidFill>
              </a:rPr>
              <a:t>.</a:t>
            </a:r>
          </a:p>
          <a:p>
            <a:pPr eaLnBrk="1" hangingPunct="1">
              <a:spcBef>
                <a:spcPct val="50000"/>
              </a:spcBef>
              <a:buFontTx/>
              <a:buNone/>
            </a:pPr>
            <a:r>
              <a:rPr lang="en-US" altLang="en-US" sz="2000" b="1" dirty="0">
                <a:solidFill>
                  <a:srgbClr val="006600"/>
                </a:solidFill>
              </a:rPr>
              <a:t>3- </a:t>
            </a:r>
            <a:r>
              <a:rPr lang="en-US" altLang="en-US" sz="2000" b="1" dirty="0" err="1">
                <a:solidFill>
                  <a:srgbClr val="006600"/>
                </a:solidFill>
              </a:rPr>
              <a:t>Kết</a:t>
            </a:r>
            <a:r>
              <a:rPr lang="en-US" altLang="en-US" sz="2000" b="1" dirty="0">
                <a:solidFill>
                  <a:srgbClr val="006600"/>
                </a:solidFill>
              </a:rPr>
              <a:t> </a:t>
            </a:r>
            <a:r>
              <a:rPr lang="en-US" altLang="en-US" sz="2000" b="1" dirty="0" err="1">
                <a:solidFill>
                  <a:srgbClr val="006600"/>
                </a:solidFill>
              </a:rPr>
              <a:t>bài</a:t>
            </a:r>
            <a:r>
              <a:rPr lang="en-US" altLang="en-US" sz="2000" b="1" dirty="0">
                <a:solidFill>
                  <a:srgbClr val="006600"/>
                </a:solidFill>
              </a:rPr>
              <a:t>:  </a:t>
            </a:r>
            <a:r>
              <a:rPr lang="en-US" altLang="en-US" sz="2000" b="1" dirty="0" err="1">
                <a:solidFill>
                  <a:srgbClr val="006600"/>
                </a:solidFill>
              </a:rPr>
              <a:t>Nêu</a:t>
            </a:r>
            <a:r>
              <a:rPr lang="en-US" altLang="en-US" sz="2000" b="1" dirty="0">
                <a:solidFill>
                  <a:srgbClr val="006600"/>
                </a:solidFill>
              </a:rPr>
              <a:t> </a:t>
            </a:r>
            <a:r>
              <a:rPr lang="en-US" altLang="en-US" sz="2000" b="1" dirty="0" err="1">
                <a:solidFill>
                  <a:srgbClr val="006600"/>
                </a:solidFill>
              </a:rPr>
              <a:t>cảm</a:t>
            </a:r>
            <a:r>
              <a:rPr lang="en-US" altLang="en-US" sz="2000" b="1" dirty="0">
                <a:solidFill>
                  <a:srgbClr val="006600"/>
                </a:solidFill>
              </a:rPr>
              <a:t> </a:t>
            </a:r>
            <a:r>
              <a:rPr lang="en-US" altLang="en-US" sz="2000" b="1" dirty="0" err="1">
                <a:solidFill>
                  <a:srgbClr val="006600"/>
                </a:solidFill>
              </a:rPr>
              <a:t>nghĩ</a:t>
            </a:r>
            <a:r>
              <a:rPr lang="en-US" altLang="en-US" sz="2000" b="1" dirty="0">
                <a:solidFill>
                  <a:srgbClr val="006600"/>
                </a:solidFill>
              </a:rPr>
              <a:t> </a:t>
            </a:r>
            <a:r>
              <a:rPr lang="en-US" altLang="en-US" sz="2000" b="1" dirty="0" err="1">
                <a:solidFill>
                  <a:srgbClr val="006600"/>
                </a:solidFill>
              </a:rPr>
              <a:t>với</a:t>
            </a:r>
            <a:r>
              <a:rPr lang="en-US" altLang="en-US" sz="2000" b="1" dirty="0">
                <a:solidFill>
                  <a:srgbClr val="006600"/>
                </a:solidFill>
              </a:rPr>
              <a:t> </a:t>
            </a:r>
            <a:r>
              <a:rPr lang="en-US" altLang="en-US" sz="2000" b="1" dirty="0" err="1">
                <a:solidFill>
                  <a:srgbClr val="006600"/>
                </a:solidFill>
              </a:rPr>
              <a:t>người</a:t>
            </a:r>
            <a:r>
              <a:rPr lang="en-US" altLang="en-US" sz="2000" b="1" dirty="0">
                <a:solidFill>
                  <a:srgbClr val="006600"/>
                </a:solidFill>
              </a:rPr>
              <a:t> </a:t>
            </a:r>
            <a:r>
              <a:rPr lang="en-US" altLang="en-US" sz="2000" b="1" dirty="0" err="1">
                <a:solidFill>
                  <a:srgbClr val="006600"/>
                </a:solidFill>
              </a:rPr>
              <a:t>được</a:t>
            </a:r>
            <a:r>
              <a:rPr lang="en-US" altLang="en-US" sz="2000" b="1" dirty="0">
                <a:solidFill>
                  <a:srgbClr val="006600"/>
                </a:solidFill>
              </a:rPr>
              <a:t> </a:t>
            </a:r>
            <a:r>
              <a:rPr lang="en-US" altLang="en-US" sz="2000" b="1" dirty="0" err="1">
                <a:solidFill>
                  <a:srgbClr val="006600"/>
                </a:solidFill>
              </a:rPr>
              <a:t>tả</a:t>
            </a:r>
            <a:r>
              <a:rPr lang="en-US" altLang="en-US" sz="2000" b="1" dirty="0">
                <a:solidFill>
                  <a:srgbClr val="006600"/>
                </a:solidFill>
              </a:rPr>
              <a:t>.</a:t>
            </a:r>
          </a:p>
        </p:txBody>
      </p:sp>
      <p:sp>
        <p:nvSpPr>
          <p:cNvPr id="7177" name="Text Box 9"/>
          <p:cNvSpPr txBox="1">
            <a:spLocks noChangeArrowheads="1"/>
          </p:cNvSpPr>
          <p:nvPr/>
        </p:nvSpPr>
        <p:spPr bwMode="auto">
          <a:xfrm>
            <a:off x="533400" y="3041650"/>
            <a:ext cx="8343900" cy="3600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2400" b="1" u="sng">
                <a:solidFill>
                  <a:srgbClr val="660033"/>
                </a:solidFill>
              </a:rPr>
              <a:t>Bài 1</a:t>
            </a:r>
            <a:r>
              <a:rPr lang="en-US" altLang="en-US" sz="2400" b="1">
                <a:solidFill>
                  <a:srgbClr val="660033"/>
                </a:solidFill>
              </a:rPr>
              <a:t>:  Lập dàn ý chi tiết cho một trong các đề bài sau:</a:t>
            </a:r>
          </a:p>
          <a:p>
            <a:pPr eaLnBrk="1" hangingPunct="1">
              <a:spcBef>
                <a:spcPct val="50000"/>
              </a:spcBef>
              <a:buFontTx/>
              <a:buAutoNum type="alphaLcParenR"/>
            </a:pPr>
            <a:r>
              <a:rPr lang="en-US" altLang="en-US" sz="2400" b="1">
                <a:solidFill>
                  <a:srgbClr val="660033"/>
                </a:solidFill>
              </a:rPr>
              <a:t>Tả cô giáo( hoặc thầy giáo) đã từng dạy dỗ em và để lại cho em nhiều ấn tượng và tình cảm tốt đẹp.</a:t>
            </a:r>
          </a:p>
          <a:p>
            <a:pPr eaLnBrk="1" hangingPunct="1">
              <a:spcBef>
                <a:spcPct val="50000"/>
              </a:spcBef>
              <a:buFontTx/>
              <a:buAutoNum type="alphaLcParenR"/>
            </a:pPr>
            <a:r>
              <a:rPr lang="en-US" altLang="en-US" sz="2400" b="1">
                <a:solidFill>
                  <a:srgbClr val="660033"/>
                </a:solidFill>
              </a:rPr>
              <a:t>Tả một người ở địa phương em sinh sống (chú công an, chú dân phòng, bác tổ trưởng dân phố, bà cụ bán hàng..)</a:t>
            </a:r>
          </a:p>
          <a:p>
            <a:pPr eaLnBrk="1" hangingPunct="1">
              <a:spcBef>
                <a:spcPct val="50000"/>
              </a:spcBef>
              <a:buFontTx/>
              <a:buAutoNum type="alphaLcParenR"/>
            </a:pPr>
            <a:r>
              <a:rPr lang="en-US" altLang="en-US" sz="2400" b="1">
                <a:solidFill>
                  <a:srgbClr val="660033"/>
                </a:solidFill>
              </a:rPr>
              <a:t>Tả một người em mới gặp lần đầu nhưng để lại cho em những ấn tượng sâu sắc.</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7176">
                                            <p:txEl>
                                              <p:pRg st="0" end="0"/>
                                            </p:txEl>
                                          </p:spTgt>
                                        </p:tgtEl>
                                        <p:attrNameLst>
                                          <p:attrName>style.visibility</p:attrName>
                                        </p:attrNameLst>
                                      </p:cBhvr>
                                      <p:to>
                                        <p:strVal val="visible"/>
                                      </p:to>
                                    </p:set>
                                    <p:animEffect transition="in" filter="circle(in)">
                                      <p:cBhvr>
                                        <p:cTn id="7" dur="2000"/>
                                        <p:tgtEl>
                                          <p:spTgt spid="717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5" presetClass="entr" presetSubtype="0" fill="hold" grpId="0" nodeType="clickEffect">
                                  <p:stCondLst>
                                    <p:cond delay="0"/>
                                  </p:stCondLst>
                                  <p:childTnLst>
                                    <p:set>
                                      <p:cBhvr>
                                        <p:cTn id="11" dur="1" fill="hold">
                                          <p:stCondLst>
                                            <p:cond delay="0"/>
                                          </p:stCondLst>
                                        </p:cTn>
                                        <p:tgtEl>
                                          <p:spTgt spid="7176">
                                            <p:bg/>
                                          </p:spTgt>
                                        </p:tgtEl>
                                        <p:attrNameLst>
                                          <p:attrName>style.visibility</p:attrName>
                                        </p:attrNameLst>
                                      </p:cBhvr>
                                      <p:to>
                                        <p:strVal val="visible"/>
                                      </p:to>
                                    </p:set>
                                    <p:anim calcmode="lin" valueType="num">
                                      <p:cBhvr>
                                        <p:cTn id="12" dur="1000" fill="hold"/>
                                        <p:tgtEl>
                                          <p:spTgt spid="7176">
                                            <p:bg/>
                                          </p:spTgt>
                                        </p:tgtEl>
                                        <p:attrNameLst>
                                          <p:attrName>ppt_w</p:attrName>
                                        </p:attrNameLst>
                                      </p:cBhvr>
                                      <p:tavLst>
                                        <p:tav tm="0">
                                          <p:val>
                                            <p:strVal val="#ppt_w*0.70"/>
                                          </p:val>
                                        </p:tav>
                                        <p:tav tm="100000">
                                          <p:val>
                                            <p:strVal val="#ppt_w"/>
                                          </p:val>
                                        </p:tav>
                                      </p:tavLst>
                                    </p:anim>
                                    <p:anim calcmode="lin" valueType="num">
                                      <p:cBhvr>
                                        <p:cTn id="13" dur="1000" fill="hold"/>
                                        <p:tgtEl>
                                          <p:spTgt spid="7176">
                                            <p:bg/>
                                          </p:spTgt>
                                        </p:tgtEl>
                                        <p:attrNameLst>
                                          <p:attrName>ppt_h</p:attrName>
                                        </p:attrNameLst>
                                      </p:cBhvr>
                                      <p:tavLst>
                                        <p:tav tm="0">
                                          <p:val>
                                            <p:strVal val="#ppt_h"/>
                                          </p:val>
                                        </p:tav>
                                        <p:tav tm="100000">
                                          <p:val>
                                            <p:strVal val="#ppt_h"/>
                                          </p:val>
                                        </p:tav>
                                      </p:tavLst>
                                    </p:anim>
                                    <p:animEffect transition="in" filter="fade">
                                      <p:cBhvr>
                                        <p:cTn id="14" dur="1000"/>
                                        <p:tgtEl>
                                          <p:spTgt spid="7176">
                                            <p:bg/>
                                          </p:spTgt>
                                        </p:tgtEl>
                                      </p:cBhvr>
                                    </p:animEffect>
                                  </p:childTnLst>
                                </p:cTn>
                              </p:par>
                              <p:par>
                                <p:cTn id="15" presetID="55" presetClass="entr" presetSubtype="0" fill="hold" grpId="0" nodeType="withEffect">
                                  <p:stCondLst>
                                    <p:cond delay="0"/>
                                  </p:stCondLst>
                                  <p:childTnLst>
                                    <p:set>
                                      <p:cBhvr>
                                        <p:cTn id="16" dur="1" fill="hold">
                                          <p:stCondLst>
                                            <p:cond delay="0"/>
                                          </p:stCondLst>
                                        </p:cTn>
                                        <p:tgtEl>
                                          <p:spTgt spid="7176">
                                            <p:txEl>
                                              <p:pRg st="0" end="0"/>
                                            </p:txEl>
                                          </p:spTgt>
                                        </p:tgtEl>
                                        <p:attrNameLst>
                                          <p:attrName>style.visibility</p:attrName>
                                        </p:attrNameLst>
                                      </p:cBhvr>
                                      <p:to>
                                        <p:strVal val="visible"/>
                                      </p:to>
                                    </p:set>
                                    <p:anim calcmode="lin" valueType="num">
                                      <p:cBhvr>
                                        <p:cTn id="17" dur="1000" fill="hold"/>
                                        <p:tgtEl>
                                          <p:spTgt spid="7176">
                                            <p:txEl>
                                              <p:pRg st="0" end="0"/>
                                            </p:txEl>
                                          </p:spTgt>
                                        </p:tgtEl>
                                        <p:attrNameLst>
                                          <p:attrName>ppt_w</p:attrName>
                                        </p:attrNameLst>
                                      </p:cBhvr>
                                      <p:tavLst>
                                        <p:tav tm="0">
                                          <p:val>
                                            <p:strVal val="#ppt_w*0.70"/>
                                          </p:val>
                                        </p:tav>
                                        <p:tav tm="100000">
                                          <p:val>
                                            <p:strVal val="#ppt_w"/>
                                          </p:val>
                                        </p:tav>
                                      </p:tavLst>
                                    </p:anim>
                                    <p:anim calcmode="lin" valueType="num">
                                      <p:cBhvr>
                                        <p:cTn id="18" dur="1000" fill="hold"/>
                                        <p:tgtEl>
                                          <p:spTgt spid="7176">
                                            <p:txEl>
                                              <p:pRg st="0" end="0"/>
                                            </p:txEl>
                                          </p:spTgt>
                                        </p:tgtEl>
                                        <p:attrNameLst>
                                          <p:attrName>ppt_h</p:attrName>
                                        </p:attrNameLst>
                                      </p:cBhvr>
                                      <p:tavLst>
                                        <p:tav tm="0">
                                          <p:val>
                                            <p:strVal val="#ppt_h"/>
                                          </p:val>
                                        </p:tav>
                                        <p:tav tm="100000">
                                          <p:val>
                                            <p:strVal val="#ppt_h"/>
                                          </p:val>
                                        </p:tav>
                                      </p:tavLst>
                                    </p:anim>
                                    <p:animEffect transition="in" filter="fade">
                                      <p:cBhvr>
                                        <p:cTn id="19" dur="1000"/>
                                        <p:tgtEl>
                                          <p:spTgt spid="7176">
                                            <p:txEl>
                                              <p:pRg st="0" end="0"/>
                                            </p:txEl>
                                          </p:spTgt>
                                        </p:tgtEl>
                                      </p:cBhvr>
                                    </p:animEffect>
                                  </p:childTnLst>
                                </p:cTn>
                              </p:par>
                              <p:par>
                                <p:cTn id="20" presetID="55" presetClass="entr" presetSubtype="0" fill="hold" grpId="0" nodeType="withEffect">
                                  <p:stCondLst>
                                    <p:cond delay="0"/>
                                  </p:stCondLst>
                                  <p:childTnLst>
                                    <p:set>
                                      <p:cBhvr>
                                        <p:cTn id="21" dur="1" fill="hold">
                                          <p:stCondLst>
                                            <p:cond delay="0"/>
                                          </p:stCondLst>
                                        </p:cTn>
                                        <p:tgtEl>
                                          <p:spTgt spid="7176">
                                            <p:txEl>
                                              <p:pRg st="1" end="1"/>
                                            </p:txEl>
                                          </p:spTgt>
                                        </p:tgtEl>
                                        <p:attrNameLst>
                                          <p:attrName>style.visibility</p:attrName>
                                        </p:attrNameLst>
                                      </p:cBhvr>
                                      <p:to>
                                        <p:strVal val="visible"/>
                                      </p:to>
                                    </p:set>
                                    <p:anim calcmode="lin" valueType="num">
                                      <p:cBhvr>
                                        <p:cTn id="22" dur="1000" fill="hold"/>
                                        <p:tgtEl>
                                          <p:spTgt spid="7176">
                                            <p:txEl>
                                              <p:pRg st="1" end="1"/>
                                            </p:txEl>
                                          </p:spTgt>
                                        </p:tgtEl>
                                        <p:attrNameLst>
                                          <p:attrName>ppt_w</p:attrName>
                                        </p:attrNameLst>
                                      </p:cBhvr>
                                      <p:tavLst>
                                        <p:tav tm="0">
                                          <p:val>
                                            <p:strVal val="#ppt_w*0.70"/>
                                          </p:val>
                                        </p:tav>
                                        <p:tav tm="100000">
                                          <p:val>
                                            <p:strVal val="#ppt_w"/>
                                          </p:val>
                                        </p:tav>
                                      </p:tavLst>
                                    </p:anim>
                                    <p:anim calcmode="lin" valueType="num">
                                      <p:cBhvr>
                                        <p:cTn id="23" dur="1000" fill="hold"/>
                                        <p:tgtEl>
                                          <p:spTgt spid="7176">
                                            <p:txEl>
                                              <p:pRg st="1" end="1"/>
                                            </p:txEl>
                                          </p:spTgt>
                                        </p:tgtEl>
                                        <p:attrNameLst>
                                          <p:attrName>ppt_h</p:attrName>
                                        </p:attrNameLst>
                                      </p:cBhvr>
                                      <p:tavLst>
                                        <p:tav tm="0">
                                          <p:val>
                                            <p:strVal val="#ppt_h"/>
                                          </p:val>
                                        </p:tav>
                                        <p:tav tm="100000">
                                          <p:val>
                                            <p:strVal val="#ppt_h"/>
                                          </p:val>
                                        </p:tav>
                                      </p:tavLst>
                                    </p:anim>
                                    <p:animEffect transition="in" filter="fade">
                                      <p:cBhvr>
                                        <p:cTn id="24" dur="1000"/>
                                        <p:tgtEl>
                                          <p:spTgt spid="7176">
                                            <p:txEl>
                                              <p:pRg st="1" end="1"/>
                                            </p:txEl>
                                          </p:spTgt>
                                        </p:tgtEl>
                                      </p:cBhvr>
                                    </p:animEffect>
                                  </p:childTnLst>
                                </p:cTn>
                              </p:par>
                              <p:par>
                                <p:cTn id="25" presetID="55" presetClass="entr" presetSubtype="0" fill="hold" grpId="0" nodeType="withEffect">
                                  <p:stCondLst>
                                    <p:cond delay="0"/>
                                  </p:stCondLst>
                                  <p:childTnLst>
                                    <p:set>
                                      <p:cBhvr>
                                        <p:cTn id="26" dur="1" fill="hold">
                                          <p:stCondLst>
                                            <p:cond delay="0"/>
                                          </p:stCondLst>
                                        </p:cTn>
                                        <p:tgtEl>
                                          <p:spTgt spid="7176">
                                            <p:txEl>
                                              <p:pRg st="2" end="2"/>
                                            </p:txEl>
                                          </p:spTgt>
                                        </p:tgtEl>
                                        <p:attrNameLst>
                                          <p:attrName>style.visibility</p:attrName>
                                        </p:attrNameLst>
                                      </p:cBhvr>
                                      <p:to>
                                        <p:strVal val="visible"/>
                                      </p:to>
                                    </p:set>
                                    <p:anim calcmode="lin" valueType="num">
                                      <p:cBhvr>
                                        <p:cTn id="27" dur="1000" fill="hold"/>
                                        <p:tgtEl>
                                          <p:spTgt spid="7176">
                                            <p:txEl>
                                              <p:pRg st="2" end="2"/>
                                            </p:txEl>
                                          </p:spTgt>
                                        </p:tgtEl>
                                        <p:attrNameLst>
                                          <p:attrName>ppt_w</p:attrName>
                                        </p:attrNameLst>
                                      </p:cBhvr>
                                      <p:tavLst>
                                        <p:tav tm="0">
                                          <p:val>
                                            <p:strVal val="#ppt_w*0.70"/>
                                          </p:val>
                                        </p:tav>
                                        <p:tav tm="100000">
                                          <p:val>
                                            <p:strVal val="#ppt_w"/>
                                          </p:val>
                                        </p:tav>
                                      </p:tavLst>
                                    </p:anim>
                                    <p:anim calcmode="lin" valueType="num">
                                      <p:cBhvr>
                                        <p:cTn id="28" dur="1000" fill="hold"/>
                                        <p:tgtEl>
                                          <p:spTgt spid="7176">
                                            <p:txEl>
                                              <p:pRg st="2" end="2"/>
                                            </p:txEl>
                                          </p:spTgt>
                                        </p:tgtEl>
                                        <p:attrNameLst>
                                          <p:attrName>ppt_h</p:attrName>
                                        </p:attrNameLst>
                                      </p:cBhvr>
                                      <p:tavLst>
                                        <p:tav tm="0">
                                          <p:val>
                                            <p:strVal val="#ppt_h"/>
                                          </p:val>
                                        </p:tav>
                                        <p:tav tm="100000">
                                          <p:val>
                                            <p:strVal val="#ppt_h"/>
                                          </p:val>
                                        </p:tav>
                                      </p:tavLst>
                                    </p:anim>
                                    <p:animEffect transition="in" filter="fade">
                                      <p:cBhvr>
                                        <p:cTn id="29" dur="1000"/>
                                        <p:tgtEl>
                                          <p:spTgt spid="7176">
                                            <p:txEl>
                                              <p:pRg st="2" end="2"/>
                                            </p:txEl>
                                          </p:spTgt>
                                        </p:tgtEl>
                                      </p:cBhvr>
                                    </p:animEffect>
                                  </p:childTnLst>
                                </p:cTn>
                              </p:par>
                              <p:par>
                                <p:cTn id="30" presetID="55" presetClass="entr" presetSubtype="0" fill="hold" grpId="0" nodeType="withEffect">
                                  <p:stCondLst>
                                    <p:cond delay="0"/>
                                  </p:stCondLst>
                                  <p:childTnLst>
                                    <p:set>
                                      <p:cBhvr>
                                        <p:cTn id="31" dur="1" fill="hold">
                                          <p:stCondLst>
                                            <p:cond delay="0"/>
                                          </p:stCondLst>
                                        </p:cTn>
                                        <p:tgtEl>
                                          <p:spTgt spid="7176">
                                            <p:txEl>
                                              <p:pRg st="3" end="3"/>
                                            </p:txEl>
                                          </p:spTgt>
                                        </p:tgtEl>
                                        <p:attrNameLst>
                                          <p:attrName>style.visibility</p:attrName>
                                        </p:attrNameLst>
                                      </p:cBhvr>
                                      <p:to>
                                        <p:strVal val="visible"/>
                                      </p:to>
                                    </p:set>
                                    <p:anim calcmode="lin" valueType="num">
                                      <p:cBhvr>
                                        <p:cTn id="32" dur="1000" fill="hold"/>
                                        <p:tgtEl>
                                          <p:spTgt spid="7176">
                                            <p:txEl>
                                              <p:pRg st="3" end="3"/>
                                            </p:txEl>
                                          </p:spTgt>
                                        </p:tgtEl>
                                        <p:attrNameLst>
                                          <p:attrName>ppt_w</p:attrName>
                                        </p:attrNameLst>
                                      </p:cBhvr>
                                      <p:tavLst>
                                        <p:tav tm="0">
                                          <p:val>
                                            <p:strVal val="#ppt_w*0.70"/>
                                          </p:val>
                                        </p:tav>
                                        <p:tav tm="100000">
                                          <p:val>
                                            <p:strVal val="#ppt_w"/>
                                          </p:val>
                                        </p:tav>
                                      </p:tavLst>
                                    </p:anim>
                                    <p:anim calcmode="lin" valueType="num">
                                      <p:cBhvr>
                                        <p:cTn id="33" dur="1000" fill="hold"/>
                                        <p:tgtEl>
                                          <p:spTgt spid="7176">
                                            <p:txEl>
                                              <p:pRg st="3" end="3"/>
                                            </p:txEl>
                                          </p:spTgt>
                                        </p:tgtEl>
                                        <p:attrNameLst>
                                          <p:attrName>ppt_h</p:attrName>
                                        </p:attrNameLst>
                                      </p:cBhvr>
                                      <p:tavLst>
                                        <p:tav tm="0">
                                          <p:val>
                                            <p:strVal val="#ppt_h"/>
                                          </p:val>
                                        </p:tav>
                                        <p:tav tm="100000">
                                          <p:val>
                                            <p:strVal val="#ppt_h"/>
                                          </p:val>
                                        </p:tav>
                                      </p:tavLst>
                                    </p:anim>
                                    <p:animEffect transition="in" filter="fade">
                                      <p:cBhvr>
                                        <p:cTn id="34" dur="1000"/>
                                        <p:tgtEl>
                                          <p:spTgt spid="7176">
                                            <p:txEl>
                                              <p:pRg st="3" end="3"/>
                                            </p:txEl>
                                          </p:spTgt>
                                        </p:tgtEl>
                                      </p:cBhvr>
                                    </p:animEffect>
                                  </p:childTnLst>
                                </p:cTn>
                              </p:par>
                              <p:par>
                                <p:cTn id="35" presetID="55" presetClass="entr" presetSubtype="0" fill="hold" grpId="0" nodeType="withEffect">
                                  <p:stCondLst>
                                    <p:cond delay="0"/>
                                  </p:stCondLst>
                                  <p:childTnLst>
                                    <p:set>
                                      <p:cBhvr>
                                        <p:cTn id="36" dur="1" fill="hold">
                                          <p:stCondLst>
                                            <p:cond delay="0"/>
                                          </p:stCondLst>
                                        </p:cTn>
                                        <p:tgtEl>
                                          <p:spTgt spid="7176">
                                            <p:txEl>
                                              <p:pRg st="4" end="4"/>
                                            </p:txEl>
                                          </p:spTgt>
                                        </p:tgtEl>
                                        <p:attrNameLst>
                                          <p:attrName>style.visibility</p:attrName>
                                        </p:attrNameLst>
                                      </p:cBhvr>
                                      <p:to>
                                        <p:strVal val="visible"/>
                                      </p:to>
                                    </p:set>
                                    <p:anim calcmode="lin" valueType="num">
                                      <p:cBhvr>
                                        <p:cTn id="37" dur="1000" fill="hold"/>
                                        <p:tgtEl>
                                          <p:spTgt spid="7176">
                                            <p:txEl>
                                              <p:pRg st="4" end="4"/>
                                            </p:txEl>
                                          </p:spTgt>
                                        </p:tgtEl>
                                        <p:attrNameLst>
                                          <p:attrName>ppt_w</p:attrName>
                                        </p:attrNameLst>
                                      </p:cBhvr>
                                      <p:tavLst>
                                        <p:tav tm="0">
                                          <p:val>
                                            <p:strVal val="#ppt_w*0.70"/>
                                          </p:val>
                                        </p:tav>
                                        <p:tav tm="100000">
                                          <p:val>
                                            <p:strVal val="#ppt_w"/>
                                          </p:val>
                                        </p:tav>
                                      </p:tavLst>
                                    </p:anim>
                                    <p:anim calcmode="lin" valueType="num">
                                      <p:cBhvr>
                                        <p:cTn id="38" dur="1000" fill="hold"/>
                                        <p:tgtEl>
                                          <p:spTgt spid="7176">
                                            <p:txEl>
                                              <p:pRg st="4" end="4"/>
                                            </p:txEl>
                                          </p:spTgt>
                                        </p:tgtEl>
                                        <p:attrNameLst>
                                          <p:attrName>ppt_h</p:attrName>
                                        </p:attrNameLst>
                                      </p:cBhvr>
                                      <p:tavLst>
                                        <p:tav tm="0">
                                          <p:val>
                                            <p:strVal val="#ppt_h"/>
                                          </p:val>
                                        </p:tav>
                                        <p:tav tm="100000">
                                          <p:val>
                                            <p:strVal val="#ppt_h"/>
                                          </p:val>
                                        </p:tav>
                                      </p:tavLst>
                                    </p:anim>
                                    <p:animEffect transition="in" filter="fade">
                                      <p:cBhvr>
                                        <p:cTn id="39" dur="1000"/>
                                        <p:tgtEl>
                                          <p:spTgt spid="7176">
                                            <p:txEl>
                                              <p:pRg st="4" end="4"/>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35" presetClass="entr" presetSubtype="0" fill="hold" grpId="0" nodeType="clickEffect">
                                  <p:stCondLst>
                                    <p:cond delay="0"/>
                                  </p:stCondLst>
                                  <p:childTnLst>
                                    <p:set>
                                      <p:cBhvr>
                                        <p:cTn id="43" dur="1" fill="hold">
                                          <p:stCondLst>
                                            <p:cond delay="0"/>
                                          </p:stCondLst>
                                        </p:cTn>
                                        <p:tgtEl>
                                          <p:spTgt spid="7177"/>
                                        </p:tgtEl>
                                        <p:attrNameLst>
                                          <p:attrName>style.visibility</p:attrName>
                                        </p:attrNameLst>
                                      </p:cBhvr>
                                      <p:to>
                                        <p:strVal val="visible"/>
                                      </p:to>
                                    </p:set>
                                    <p:animEffect transition="in" filter="fade">
                                      <p:cBhvr>
                                        <p:cTn id="44" dur="2000"/>
                                        <p:tgtEl>
                                          <p:spTgt spid="7177"/>
                                        </p:tgtEl>
                                      </p:cBhvr>
                                    </p:animEffect>
                                    <p:anim calcmode="lin" valueType="num">
                                      <p:cBhvr>
                                        <p:cTn id="45" dur="2000" fill="hold"/>
                                        <p:tgtEl>
                                          <p:spTgt spid="7177"/>
                                        </p:tgtEl>
                                        <p:attrNameLst>
                                          <p:attrName>style.rotation</p:attrName>
                                        </p:attrNameLst>
                                      </p:cBhvr>
                                      <p:tavLst>
                                        <p:tav tm="0">
                                          <p:val>
                                            <p:fltVal val="720"/>
                                          </p:val>
                                        </p:tav>
                                        <p:tav tm="100000">
                                          <p:val>
                                            <p:fltVal val="0"/>
                                          </p:val>
                                        </p:tav>
                                      </p:tavLst>
                                    </p:anim>
                                    <p:anim calcmode="lin" valueType="num">
                                      <p:cBhvr>
                                        <p:cTn id="46" dur="2000" fill="hold"/>
                                        <p:tgtEl>
                                          <p:spTgt spid="7177"/>
                                        </p:tgtEl>
                                        <p:attrNameLst>
                                          <p:attrName>ppt_h</p:attrName>
                                        </p:attrNameLst>
                                      </p:cBhvr>
                                      <p:tavLst>
                                        <p:tav tm="0">
                                          <p:val>
                                            <p:fltVal val="0"/>
                                          </p:val>
                                        </p:tav>
                                        <p:tav tm="100000">
                                          <p:val>
                                            <p:strVal val="#ppt_h"/>
                                          </p:val>
                                        </p:tav>
                                      </p:tavLst>
                                    </p:anim>
                                    <p:anim calcmode="lin" valueType="num">
                                      <p:cBhvr>
                                        <p:cTn id="47" dur="2000" fill="hold"/>
                                        <p:tgtEl>
                                          <p:spTgt spid="7177"/>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6" grpId="0" build="allAtOnce" animBg="1"/>
      <p:bldP spid="717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idx="4294967295"/>
          </p:nvPr>
        </p:nvSpPr>
        <p:spPr>
          <a:xfrm>
            <a:off x="0" y="0"/>
            <a:ext cx="8226425" cy="1143000"/>
          </a:xfrm>
          <a:noFill/>
          <a:extLst>
            <a:ext uri="{91240B29-F687-4F45-9708-019B960494DF}">
              <a14:hiddenLine xmlns:a14="http://schemas.microsoft.com/office/drawing/2010/main" w="9525">
                <a:solidFill>
                  <a:schemeClr val="tx1"/>
                </a:solidFill>
                <a:prstDash val="solid"/>
                <a:miter lim="800000"/>
                <a:headEnd/>
                <a:tailEnd/>
              </a14:hiddenLine>
            </a:ext>
          </a:extLst>
        </p:spPr>
        <p:txBody>
          <a:bodyPr/>
          <a:lstStyle/>
          <a:p>
            <a:pPr eaLnBrk="1" hangingPunct="1"/>
            <a:r>
              <a:rPr lang="en-US" altLang="en-US" sz="3200">
                <a:solidFill>
                  <a:srgbClr val="000000"/>
                </a:solidFill>
                <a:latin typeface="VNI-Commerce" pitchFamily="2" charset="0"/>
              </a:rPr>
              <a:t>         </a:t>
            </a:r>
          </a:p>
        </p:txBody>
      </p:sp>
      <p:sp>
        <p:nvSpPr>
          <p:cNvPr id="19459" name="Text Box 4"/>
          <p:cNvSpPr txBox="1">
            <a:spLocks noChangeArrowheads="1"/>
          </p:cNvSpPr>
          <p:nvPr/>
        </p:nvSpPr>
        <p:spPr bwMode="auto">
          <a:xfrm>
            <a:off x="3260725" y="417513"/>
            <a:ext cx="184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vi-VN" altLang="en-US" sz="1800">
              <a:solidFill>
                <a:srgbClr val="000000"/>
              </a:solidFill>
            </a:endParaRPr>
          </a:p>
        </p:txBody>
      </p:sp>
      <p:sp>
        <p:nvSpPr>
          <p:cNvPr id="19460" name="Text Box 6"/>
          <p:cNvSpPr txBox="1">
            <a:spLocks noChangeArrowheads="1"/>
          </p:cNvSpPr>
          <p:nvPr/>
        </p:nvSpPr>
        <p:spPr bwMode="auto">
          <a:xfrm>
            <a:off x="441325" y="2300288"/>
            <a:ext cx="1841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vi-VN" altLang="en-US" sz="2000">
              <a:solidFill>
                <a:srgbClr val="000000"/>
              </a:solidFill>
              <a:latin typeface="Times New Roman" panose="02020603050405020304" pitchFamily="18" charset="0"/>
            </a:endParaRPr>
          </a:p>
        </p:txBody>
      </p:sp>
      <p:sp>
        <p:nvSpPr>
          <p:cNvPr id="19461" name="Rectangle 7"/>
          <p:cNvSpPr>
            <a:spLocks noChangeArrowheads="1"/>
          </p:cNvSpPr>
          <p:nvPr/>
        </p:nvSpPr>
        <p:spPr bwMode="auto">
          <a:xfrm>
            <a:off x="457200" y="2438400"/>
            <a:ext cx="91440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vi-VN" altLang="en-US">
              <a:solidFill>
                <a:srgbClr val="000000"/>
              </a:solidFill>
            </a:endParaRPr>
          </a:p>
        </p:txBody>
      </p:sp>
      <p:sp>
        <p:nvSpPr>
          <p:cNvPr id="16394" name="Text Box 10"/>
          <p:cNvSpPr txBox="1">
            <a:spLocks noChangeArrowheads="1"/>
          </p:cNvSpPr>
          <p:nvPr/>
        </p:nvSpPr>
        <p:spPr bwMode="auto">
          <a:xfrm>
            <a:off x="533400" y="834426"/>
            <a:ext cx="8458200" cy="41223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lnSpc>
                <a:spcPct val="110000"/>
              </a:lnSpc>
              <a:spcBef>
                <a:spcPct val="0"/>
              </a:spcBef>
              <a:buFontTx/>
              <a:buNone/>
            </a:pPr>
            <a:r>
              <a:rPr lang="en-US" altLang="en-US" sz="4000" b="1" baseline="-25000" dirty="0">
                <a:solidFill>
                  <a:srgbClr val="000000"/>
                </a:solidFill>
                <a:latin typeface="Times New Roman" panose="02020603050405020304" pitchFamily="18" charset="0"/>
              </a:rPr>
              <a:t>	       </a:t>
            </a:r>
            <a:r>
              <a:rPr lang="en-US" altLang="en-US" sz="4000" b="1" baseline="-25000" dirty="0" err="1">
                <a:solidFill>
                  <a:srgbClr val="000000"/>
                </a:solidFill>
                <a:latin typeface="Times New Roman" panose="02020603050405020304" pitchFamily="18" charset="0"/>
              </a:rPr>
              <a:t>Dàn</a:t>
            </a:r>
            <a:r>
              <a:rPr lang="en-US" altLang="en-US" sz="4000" b="1" baseline="-25000" dirty="0">
                <a:solidFill>
                  <a:srgbClr val="000000"/>
                </a:solidFill>
                <a:latin typeface="Times New Roman" panose="02020603050405020304" pitchFamily="18" charset="0"/>
              </a:rPr>
              <a:t> ý:</a:t>
            </a:r>
          </a:p>
          <a:p>
            <a:pPr algn="just" eaLnBrk="1" hangingPunct="1">
              <a:lnSpc>
                <a:spcPct val="110000"/>
              </a:lnSpc>
              <a:spcBef>
                <a:spcPct val="0"/>
              </a:spcBef>
              <a:buFontTx/>
              <a:buNone/>
            </a:pPr>
            <a:r>
              <a:rPr lang="en-US" altLang="en-US" sz="4000" baseline="-25000" dirty="0" err="1">
                <a:solidFill>
                  <a:srgbClr val="000000"/>
                </a:solidFill>
                <a:latin typeface="Times New Roman" panose="02020603050405020304" pitchFamily="18" charset="0"/>
              </a:rPr>
              <a:t>Bài</a:t>
            </a:r>
            <a:r>
              <a:rPr lang="en-US" altLang="en-US" sz="4000" baseline="-25000" dirty="0">
                <a:solidFill>
                  <a:srgbClr val="000000"/>
                </a:solidFill>
                <a:latin typeface="Times New Roman" panose="02020603050405020304" pitchFamily="18" charset="0"/>
              </a:rPr>
              <a:t> </a:t>
            </a:r>
            <a:r>
              <a:rPr lang="en-US" altLang="en-US" sz="4000" baseline="-25000" dirty="0" err="1">
                <a:solidFill>
                  <a:srgbClr val="000000"/>
                </a:solidFill>
                <a:latin typeface="Times New Roman" panose="02020603050405020304" pitchFamily="18" charset="0"/>
              </a:rPr>
              <a:t>văn</a:t>
            </a:r>
            <a:r>
              <a:rPr lang="en-US" altLang="en-US" sz="4000" baseline="-25000" dirty="0">
                <a:solidFill>
                  <a:srgbClr val="000000"/>
                </a:solidFill>
                <a:latin typeface="Times New Roman" panose="02020603050405020304" pitchFamily="18" charset="0"/>
              </a:rPr>
              <a:t> </a:t>
            </a:r>
            <a:r>
              <a:rPr lang="en-US" altLang="en-US" sz="4000" baseline="-25000" dirty="0" err="1">
                <a:solidFill>
                  <a:srgbClr val="000000"/>
                </a:solidFill>
                <a:latin typeface="Times New Roman" panose="02020603050405020304" pitchFamily="18" charset="0"/>
              </a:rPr>
              <a:t>tả</a:t>
            </a:r>
            <a:r>
              <a:rPr lang="en-US" altLang="en-US" sz="4000" baseline="-25000" dirty="0">
                <a:solidFill>
                  <a:srgbClr val="000000"/>
                </a:solidFill>
                <a:latin typeface="Times New Roman" panose="02020603050405020304" pitchFamily="18" charset="0"/>
              </a:rPr>
              <a:t> </a:t>
            </a:r>
            <a:r>
              <a:rPr lang="en-US" altLang="en-US" sz="4000" baseline="-25000" dirty="0" err="1">
                <a:solidFill>
                  <a:srgbClr val="000000"/>
                </a:solidFill>
                <a:latin typeface="Times New Roman" panose="02020603050405020304" pitchFamily="18" charset="0"/>
              </a:rPr>
              <a:t>người</a:t>
            </a:r>
            <a:r>
              <a:rPr lang="en-US" altLang="en-US" sz="4000" baseline="-25000" dirty="0">
                <a:solidFill>
                  <a:srgbClr val="000000"/>
                </a:solidFill>
                <a:latin typeface="Times New Roman" panose="02020603050405020304" pitchFamily="18" charset="0"/>
              </a:rPr>
              <a:t> </a:t>
            </a:r>
            <a:r>
              <a:rPr lang="en-US" altLang="en-US" sz="4000" baseline="-25000" dirty="0" err="1">
                <a:solidFill>
                  <a:srgbClr val="000000"/>
                </a:solidFill>
                <a:latin typeface="Times New Roman" panose="02020603050405020304" pitchFamily="18" charset="0"/>
              </a:rPr>
              <a:t>thường</a:t>
            </a:r>
            <a:r>
              <a:rPr lang="en-US" altLang="en-US" sz="4000" baseline="-25000" dirty="0">
                <a:solidFill>
                  <a:srgbClr val="000000"/>
                </a:solidFill>
                <a:latin typeface="Times New Roman" panose="02020603050405020304" pitchFamily="18" charset="0"/>
              </a:rPr>
              <a:t> </a:t>
            </a:r>
            <a:r>
              <a:rPr lang="en-US" altLang="en-US" sz="4000" baseline="-25000" dirty="0" err="1">
                <a:solidFill>
                  <a:srgbClr val="000000"/>
                </a:solidFill>
                <a:latin typeface="Times New Roman" panose="02020603050405020304" pitchFamily="18" charset="0"/>
              </a:rPr>
              <a:t>có</a:t>
            </a:r>
            <a:r>
              <a:rPr lang="en-US" altLang="en-US" sz="4000" baseline="-25000" dirty="0">
                <a:solidFill>
                  <a:srgbClr val="000000"/>
                </a:solidFill>
                <a:latin typeface="Times New Roman" panose="02020603050405020304" pitchFamily="18" charset="0"/>
              </a:rPr>
              <a:t> </a:t>
            </a:r>
            <a:r>
              <a:rPr lang="en-US" altLang="en-US" sz="4000" baseline="-25000" dirty="0" err="1">
                <a:solidFill>
                  <a:srgbClr val="000000"/>
                </a:solidFill>
                <a:latin typeface="Times New Roman" panose="02020603050405020304" pitchFamily="18" charset="0"/>
              </a:rPr>
              <a:t>ba</a:t>
            </a:r>
            <a:r>
              <a:rPr lang="en-US" altLang="en-US" sz="4000" baseline="-25000" dirty="0">
                <a:solidFill>
                  <a:srgbClr val="000000"/>
                </a:solidFill>
                <a:latin typeface="Times New Roman" panose="02020603050405020304" pitchFamily="18" charset="0"/>
              </a:rPr>
              <a:t> </a:t>
            </a:r>
            <a:r>
              <a:rPr lang="en-US" altLang="en-US" sz="4000" baseline="-25000" dirty="0" err="1">
                <a:solidFill>
                  <a:srgbClr val="000000"/>
                </a:solidFill>
                <a:latin typeface="Times New Roman" panose="02020603050405020304" pitchFamily="18" charset="0"/>
              </a:rPr>
              <a:t>phần</a:t>
            </a:r>
            <a:r>
              <a:rPr lang="en-US" altLang="en-US" sz="4000" baseline="-25000" dirty="0">
                <a:solidFill>
                  <a:srgbClr val="000000"/>
                </a:solidFill>
                <a:latin typeface="Times New Roman" panose="02020603050405020304" pitchFamily="18" charset="0"/>
              </a:rPr>
              <a:t>:</a:t>
            </a:r>
          </a:p>
          <a:p>
            <a:pPr algn="just" eaLnBrk="1" hangingPunct="1">
              <a:lnSpc>
                <a:spcPct val="110000"/>
              </a:lnSpc>
              <a:spcBef>
                <a:spcPct val="0"/>
              </a:spcBef>
              <a:buFontTx/>
              <a:buNone/>
            </a:pPr>
            <a:r>
              <a:rPr lang="en-US" altLang="en-US" sz="4000" baseline="-25000" dirty="0">
                <a:solidFill>
                  <a:srgbClr val="000000"/>
                </a:solidFill>
                <a:latin typeface="Times New Roman" panose="02020603050405020304" pitchFamily="18" charset="0"/>
              </a:rPr>
              <a:t>1. </a:t>
            </a:r>
            <a:r>
              <a:rPr lang="en-US" altLang="en-US" sz="4000" baseline="-25000" dirty="0" err="1">
                <a:solidFill>
                  <a:srgbClr val="000000"/>
                </a:solidFill>
                <a:latin typeface="Times New Roman" panose="02020603050405020304" pitchFamily="18" charset="0"/>
              </a:rPr>
              <a:t>Mở</a:t>
            </a:r>
            <a:r>
              <a:rPr lang="en-US" altLang="en-US" sz="4000" baseline="-25000" dirty="0">
                <a:solidFill>
                  <a:srgbClr val="000000"/>
                </a:solidFill>
                <a:latin typeface="Times New Roman" panose="02020603050405020304" pitchFamily="18" charset="0"/>
              </a:rPr>
              <a:t> </a:t>
            </a:r>
            <a:r>
              <a:rPr lang="en-US" altLang="en-US" sz="4000" baseline="-25000" dirty="0" err="1">
                <a:solidFill>
                  <a:srgbClr val="000000"/>
                </a:solidFill>
                <a:latin typeface="Times New Roman" panose="02020603050405020304" pitchFamily="18" charset="0"/>
              </a:rPr>
              <a:t>bài</a:t>
            </a:r>
            <a:r>
              <a:rPr lang="en-US" altLang="en-US" sz="4000" baseline="-25000" dirty="0">
                <a:solidFill>
                  <a:srgbClr val="000000"/>
                </a:solidFill>
                <a:latin typeface="Times New Roman" panose="02020603050405020304" pitchFamily="18" charset="0"/>
              </a:rPr>
              <a:t>: </a:t>
            </a:r>
            <a:r>
              <a:rPr lang="en-US" altLang="en-US" sz="4000" baseline="-25000" dirty="0" err="1">
                <a:solidFill>
                  <a:srgbClr val="000000"/>
                </a:solidFill>
                <a:latin typeface="Times New Roman" panose="02020603050405020304" pitchFamily="18" charset="0"/>
              </a:rPr>
              <a:t>Giới</a:t>
            </a:r>
            <a:r>
              <a:rPr lang="en-US" altLang="en-US" sz="4000" baseline="-25000" dirty="0">
                <a:solidFill>
                  <a:srgbClr val="000000"/>
                </a:solidFill>
                <a:latin typeface="Times New Roman" panose="02020603050405020304" pitchFamily="18" charset="0"/>
              </a:rPr>
              <a:t> </a:t>
            </a:r>
            <a:r>
              <a:rPr lang="en-US" altLang="en-US" sz="4000" baseline="-25000" dirty="0" err="1">
                <a:solidFill>
                  <a:srgbClr val="000000"/>
                </a:solidFill>
                <a:latin typeface="Times New Roman" panose="02020603050405020304" pitchFamily="18" charset="0"/>
              </a:rPr>
              <a:t>thiệu</a:t>
            </a:r>
            <a:r>
              <a:rPr lang="en-US" altLang="en-US" sz="4000" baseline="-25000" dirty="0">
                <a:solidFill>
                  <a:srgbClr val="000000"/>
                </a:solidFill>
                <a:latin typeface="Times New Roman" panose="02020603050405020304" pitchFamily="18" charset="0"/>
              </a:rPr>
              <a:t> </a:t>
            </a:r>
            <a:r>
              <a:rPr lang="en-US" altLang="en-US" sz="4000" baseline="-25000" dirty="0" err="1">
                <a:solidFill>
                  <a:srgbClr val="000000"/>
                </a:solidFill>
                <a:latin typeface="Times New Roman" panose="02020603050405020304" pitchFamily="18" charset="0"/>
              </a:rPr>
              <a:t>người</a:t>
            </a:r>
            <a:r>
              <a:rPr lang="en-US" altLang="en-US" sz="4000" baseline="-25000" dirty="0">
                <a:solidFill>
                  <a:srgbClr val="000000"/>
                </a:solidFill>
                <a:latin typeface="Times New Roman" panose="02020603050405020304" pitchFamily="18" charset="0"/>
              </a:rPr>
              <a:t> </a:t>
            </a:r>
            <a:r>
              <a:rPr lang="en-US" altLang="en-US" sz="4000" baseline="-25000" dirty="0" err="1">
                <a:solidFill>
                  <a:srgbClr val="000000"/>
                </a:solidFill>
                <a:latin typeface="Times New Roman" panose="02020603050405020304" pitchFamily="18" charset="0"/>
              </a:rPr>
              <a:t>định</a:t>
            </a:r>
            <a:r>
              <a:rPr lang="en-US" altLang="en-US" sz="4000" baseline="-25000" dirty="0">
                <a:solidFill>
                  <a:srgbClr val="000000"/>
                </a:solidFill>
                <a:latin typeface="Times New Roman" panose="02020603050405020304" pitchFamily="18" charset="0"/>
              </a:rPr>
              <a:t> </a:t>
            </a:r>
            <a:r>
              <a:rPr lang="en-US" altLang="en-US" sz="4000" baseline="-25000" dirty="0" err="1">
                <a:solidFill>
                  <a:srgbClr val="000000"/>
                </a:solidFill>
                <a:latin typeface="Times New Roman" panose="02020603050405020304" pitchFamily="18" charset="0"/>
              </a:rPr>
              <a:t>tả</a:t>
            </a:r>
            <a:r>
              <a:rPr lang="en-US" altLang="en-US" sz="4000" baseline="-25000" dirty="0">
                <a:solidFill>
                  <a:srgbClr val="000000"/>
                </a:solidFill>
                <a:latin typeface="Times New Roman" panose="02020603050405020304" pitchFamily="18" charset="0"/>
              </a:rPr>
              <a:t>.</a:t>
            </a:r>
          </a:p>
          <a:p>
            <a:pPr algn="just" eaLnBrk="1" hangingPunct="1">
              <a:lnSpc>
                <a:spcPct val="110000"/>
              </a:lnSpc>
              <a:spcBef>
                <a:spcPct val="0"/>
              </a:spcBef>
              <a:buFontTx/>
              <a:buNone/>
            </a:pPr>
            <a:r>
              <a:rPr lang="en-US" altLang="en-US" sz="4000" baseline="-25000" dirty="0">
                <a:solidFill>
                  <a:srgbClr val="000000"/>
                </a:solidFill>
                <a:latin typeface="Times New Roman" panose="02020603050405020304" pitchFamily="18" charset="0"/>
              </a:rPr>
              <a:t>2. </a:t>
            </a:r>
            <a:r>
              <a:rPr lang="en-US" altLang="en-US" sz="4000" baseline="-25000" dirty="0" err="1">
                <a:solidFill>
                  <a:srgbClr val="000000"/>
                </a:solidFill>
                <a:latin typeface="Times New Roman" panose="02020603050405020304" pitchFamily="18" charset="0"/>
              </a:rPr>
              <a:t>Thân</a:t>
            </a:r>
            <a:r>
              <a:rPr lang="en-US" altLang="en-US" sz="4000" baseline="-25000" dirty="0">
                <a:solidFill>
                  <a:srgbClr val="000000"/>
                </a:solidFill>
                <a:latin typeface="Times New Roman" panose="02020603050405020304" pitchFamily="18" charset="0"/>
              </a:rPr>
              <a:t> </a:t>
            </a:r>
            <a:r>
              <a:rPr lang="en-US" altLang="en-US" sz="4000" baseline="-25000" dirty="0" err="1">
                <a:solidFill>
                  <a:srgbClr val="000000"/>
                </a:solidFill>
                <a:latin typeface="Times New Roman" panose="02020603050405020304" pitchFamily="18" charset="0"/>
              </a:rPr>
              <a:t>bài</a:t>
            </a:r>
            <a:r>
              <a:rPr lang="en-US" altLang="en-US" sz="4000" baseline="-25000" dirty="0">
                <a:solidFill>
                  <a:srgbClr val="000000"/>
                </a:solidFill>
                <a:latin typeface="Times New Roman" panose="02020603050405020304" pitchFamily="18" charset="0"/>
              </a:rPr>
              <a:t>:</a:t>
            </a:r>
          </a:p>
          <a:p>
            <a:pPr algn="just" eaLnBrk="1" hangingPunct="1">
              <a:lnSpc>
                <a:spcPct val="110000"/>
              </a:lnSpc>
              <a:spcBef>
                <a:spcPct val="0"/>
              </a:spcBef>
              <a:buFontTx/>
              <a:buNone/>
            </a:pPr>
            <a:r>
              <a:rPr lang="en-US" altLang="en-US" sz="4000" baseline="-25000" dirty="0">
                <a:solidFill>
                  <a:srgbClr val="000000"/>
                </a:solidFill>
                <a:latin typeface="Times New Roman" panose="02020603050405020304" pitchFamily="18" charset="0"/>
              </a:rPr>
              <a:t>a) </a:t>
            </a:r>
            <a:r>
              <a:rPr lang="en-US" altLang="en-US" sz="4000" baseline="-25000" dirty="0" err="1">
                <a:solidFill>
                  <a:srgbClr val="000000"/>
                </a:solidFill>
                <a:latin typeface="Times New Roman" panose="02020603050405020304" pitchFamily="18" charset="0"/>
              </a:rPr>
              <a:t>Tả</a:t>
            </a:r>
            <a:r>
              <a:rPr lang="en-US" altLang="en-US" sz="4000" baseline="-25000" dirty="0">
                <a:solidFill>
                  <a:srgbClr val="000000"/>
                </a:solidFill>
                <a:latin typeface="Times New Roman" panose="02020603050405020304" pitchFamily="18" charset="0"/>
              </a:rPr>
              <a:t> </a:t>
            </a:r>
            <a:r>
              <a:rPr lang="en-US" altLang="en-US" sz="4000" baseline="-25000" dirty="0" err="1">
                <a:solidFill>
                  <a:srgbClr val="000000"/>
                </a:solidFill>
                <a:latin typeface="Times New Roman" panose="02020603050405020304" pitchFamily="18" charset="0"/>
              </a:rPr>
              <a:t>ngoại</a:t>
            </a:r>
            <a:r>
              <a:rPr lang="en-US" altLang="en-US" sz="4000" baseline="-25000" dirty="0">
                <a:solidFill>
                  <a:srgbClr val="000000"/>
                </a:solidFill>
                <a:latin typeface="Times New Roman" panose="02020603050405020304" pitchFamily="18" charset="0"/>
              </a:rPr>
              <a:t> </a:t>
            </a:r>
            <a:r>
              <a:rPr lang="en-US" altLang="en-US" sz="4000" baseline="-25000" dirty="0" err="1">
                <a:solidFill>
                  <a:srgbClr val="000000"/>
                </a:solidFill>
                <a:latin typeface="Times New Roman" panose="02020603050405020304" pitchFamily="18" charset="0"/>
              </a:rPr>
              <a:t>hình</a:t>
            </a:r>
            <a:r>
              <a:rPr lang="en-US" altLang="en-US" sz="4000" baseline="-25000" dirty="0">
                <a:solidFill>
                  <a:srgbClr val="000000"/>
                </a:solidFill>
                <a:latin typeface="Times New Roman" panose="02020603050405020304" pitchFamily="18" charset="0"/>
              </a:rPr>
              <a:t> (</a:t>
            </a:r>
            <a:r>
              <a:rPr lang="en-US" altLang="en-US" sz="4000" baseline="-25000" dirty="0" err="1">
                <a:solidFill>
                  <a:srgbClr val="000000"/>
                </a:solidFill>
                <a:latin typeface="Times New Roman" panose="02020603050405020304" pitchFamily="18" charset="0"/>
              </a:rPr>
              <a:t>đặc</a:t>
            </a:r>
            <a:r>
              <a:rPr lang="en-US" altLang="en-US" sz="4000" baseline="-25000" dirty="0">
                <a:solidFill>
                  <a:srgbClr val="000000"/>
                </a:solidFill>
                <a:latin typeface="Times New Roman" panose="02020603050405020304" pitchFamily="18" charset="0"/>
              </a:rPr>
              <a:t> </a:t>
            </a:r>
            <a:r>
              <a:rPr lang="en-US" altLang="en-US" sz="4000" baseline="-25000" dirty="0" err="1">
                <a:solidFill>
                  <a:srgbClr val="000000"/>
                </a:solidFill>
                <a:latin typeface="Times New Roman" panose="02020603050405020304" pitchFamily="18" charset="0"/>
              </a:rPr>
              <a:t>điểm</a:t>
            </a:r>
            <a:r>
              <a:rPr lang="en-US" altLang="en-US" sz="4000" baseline="-25000" dirty="0">
                <a:solidFill>
                  <a:srgbClr val="000000"/>
                </a:solidFill>
                <a:latin typeface="Times New Roman" panose="02020603050405020304" pitchFamily="18" charset="0"/>
              </a:rPr>
              <a:t> </a:t>
            </a:r>
            <a:r>
              <a:rPr lang="en-US" altLang="en-US" sz="4000" baseline="-25000" dirty="0" err="1">
                <a:solidFill>
                  <a:srgbClr val="000000"/>
                </a:solidFill>
                <a:latin typeface="Times New Roman" panose="02020603050405020304" pitchFamily="18" charset="0"/>
              </a:rPr>
              <a:t>nổi</a:t>
            </a:r>
            <a:r>
              <a:rPr lang="en-US" altLang="en-US" sz="4000" baseline="-25000" dirty="0">
                <a:solidFill>
                  <a:srgbClr val="000000"/>
                </a:solidFill>
                <a:latin typeface="Times New Roman" panose="02020603050405020304" pitchFamily="18" charset="0"/>
              </a:rPr>
              <a:t> </a:t>
            </a:r>
            <a:r>
              <a:rPr lang="en-US" altLang="en-US" sz="4000" baseline="-25000" dirty="0" err="1">
                <a:solidFill>
                  <a:srgbClr val="000000"/>
                </a:solidFill>
                <a:latin typeface="Times New Roman" panose="02020603050405020304" pitchFamily="18" charset="0"/>
              </a:rPr>
              <a:t>bật</a:t>
            </a:r>
            <a:r>
              <a:rPr lang="en-US" altLang="en-US" sz="4000" baseline="-25000" dirty="0">
                <a:solidFill>
                  <a:srgbClr val="000000"/>
                </a:solidFill>
                <a:latin typeface="Times New Roman" panose="02020603050405020304" pitchFamily="18" charset="0"/>
              </a:rPr>
              <a:t> </a:t>
            </a:r>
            <a:r>
              <a:rPr lang="en-US" altLang="en-US" sz="4000" baseline="-25000" dirty="0" err="1">
                <a:solidFill>
                  <a:srgbClr val="000000"/>
                </a:solidFill>
                <a:latin typeface="Times New Roman" panose="02020603050405020304" pitchFamily="18" charset="0"/>
              </a:rPr>
              <a:t>về</a:t>
            </a:r>
            <a:r>
              <a:rPr lang="en-US" altLang="en-US" sz="4000" baseline="-25000" dirty="0">
                <a:solidFill>
                  <a:srgbClr val="000000"/>
                </a:solidFill>
                <a:latin typeface="Times New Roman" panose="02020603050405020304" pitchFamily="18" charset="0"/>
              </a:rPr>
              <a:t> </a:t>
            </a:r>
            <a:r>
              <a:rPr lang="en-US" altLang="en-US" sz="4000" baseline="-25000" dirty="0" err="1">
                <a:solidFill>
                  <a:srgbClr val="000000"/>
                </a:solidFill>
                <a:latin typeface="Times New Roman" panose="02020603050405020304" pitchFamily="18" charset="0"/>
              </a:rPr>
              <a:t>tầm</a:t>
            </a:r>
            <a:r>
              <a:rPr lang="en-US" altLang="en-US" sz="4000" baseline="-25000" dirty="0">
                <a:solidFill>
                  <a:srgbClr val="000000"/>
                </a:solidFill>
                <a:latin typeface="Times New Roman" panose="02020603050405020304" pitchFamily="18" charset="0"/>
              </a:rPr>
              <a:t> </a:t>
            </a:r>
            <a:r>
              <a:rPr lang="en-US" altLang="en-US" sz="4000" baseline="-25000" dirty="0" err="1">
                <a:solidFill>
                  <a:srgbClr val="000000"/>
                </a:solidFill>
                <a:latin typeface="Times New Roman" panose="02020603050405020304" pitchFamily="18" charset="0"/>
              </a:rPr>
              <a:t>vóc</a:t>
            </a:r>
            <a:r>
              <a:rPr lang="en-US" altLang="en-US" sz="4000" baseline="-25000" dirty="0">
                <a:solidFill>
                  <a:srgbClr val="000000"/>
                </a:solidFill>
                <a:latin typeface="Times New Roman" panose="02020603050405020304" pitchFamily="18" charset="0"/>
              </a:rPr>
              <a:t>, </a:t>
            </a:r>
            <a:r>
              <a:rPr lang="en-US" altLang="en-US" sz="4000" baseline="-25000" dirty="0" err="1">
                <a:solidFill>
                  <a:srgbClr val="000000"/>
                </a:solidFill>
                <a:latin typeface="Times New Roman" panose="02020603050405020304" pitchFamily="18" charset="0"/>
              </a:rPr>
              <a:t>cách</a:t>
            </a:r>
            <a:r>
              <a:rPr lang="en-US" altLang="en-US" sz="4000" baseline="-25000" dirty="0">
                <a:solidFill>
                  <a:srgbClr val="000000"/>
                </a:solidFill>
                <a:latin typeface="Times New Roman" panose="02020603050405020304" pitchFamily="18" charset="0"/>
              </a:rPr>
              <a:t> </a:t>
            </a:r>
            <a:r>
              <a:rPr lang="en-US" altLang="en-US" sz="4000" baseline="-25000" dirty="0" err="1">
                <a:solidFill>
                  <a:srgbClr val="000000"/>
                </a:solidFill>
                <a:latin typeface="Times New Roman" panose="02020603050405020304" pitchFamily="18" charset="0"/>
              </a:rPr>
              <a:t>ăn</a:t>
            </a:r>
            <a:r>
              <a:rPr lang="en-US" altLang="en-US" sz="4000" baseline="-25000" dirty="0">
                <a:solidFill>
                  <a:srgbClr val="000000"/>
                </a:solidFill>
                <a:latin typeface="Times New Roman" panose="02020603050405020304" pitchFamily="18" charset="0"/>
              </a:rPr>
              <a:t> </a:t>
            </a:r>
            <a:r>
              <a:rPr lang="en-US" altLang="en-US" sz="4000" baseline="-25000" dirty="0" err="1">
                <a:solidFill>
                  <a:srgbClr val="000000"/>
                </a:solidFill>
                <a:latin typeface="Times New Roman" panose="02020603050405020304" pitchFamily="18" charset="0"/>
              </a:rPr>
              <a:t>mặc</a:t>
            </a:r>
            <a:r>
              <a:rPr lang="en-US" altLang="en-US" sz="4000" baseline="-25000" dirty="0">
                <a:solidFill>
                  <a:srgbClr val="000000"/>
                </a:solidFill>
                <a:latin typeface="Times New Roman" panose="02020603050405020304" pitchFamily="18" charset="0"/>
              </a:rPr>
              <a:t>, </a:t>
            </a:r>
            <a:r>
              <a:rPr lang="en-US" altLang="en-US" sz="4000" baseline="-25000" dirty="0" err="1">
                <a:solidFill>
                  <a:srgbClr val="000000"/>
                </a:solidFill>
                <a:latin typeface="Times New Roman" panose="02020603050405020304" pitchFamily="18" charset="0"/>
              </a:rPr>
              <a:t>khuôn</a:t>
            </a:r>
            <a:r>
              <a:rPr lang="en-US" altLang="en-US" sz="4000" baseline="-25000" dirty="0">
                <a:solidFill>
                  <a:srgbClr val="000000"/>
                </a:solidFill>
                <a:latin typeface="Times New Roman" panose="02020603050405020304" pitchFamily="18" charset="0"/>
              </a:rPr>
              <a:t> </a:t>
            </a:r>
            <a:r>
              <a:rPr lang="en-US" altLang="en-US" sz="4000" baseline="-25000" dirty="0" err="1">
                <a:solidFill>
                  <a:srgbClr val="000000"/>
                </a:solidFill>
                <a:latin typeface="Times New Roman" panose="02020603050405020304" pitchFamily="18" charset="0"/>
              </a:rPr>
              <a:t>mặt</a:t>
            </a:r>
            <a:r>
              <a:rPr lang="en-US" altLang="en-US" sz="4000" baseline="-25000" dirty="0">
                <a:solidFill>
                  <a:srgbClr val="000000"/>
                </a:solidFill>
                <a:latin typeface="Times New Roman" panose="02020603050405020304" pitchFamily="18" charset="0"/>
              </a:rPr>
              <a:t>, </a:t>
            </a:r>
            <a:r>
              <a:rPr lang="en-US" altLang="en-US" sz="4000" baseline="-25000" dirty="0" err="1">
                <a:solidFill>
                  <a:srgbClr val="000000"/>
                </a:solidFill>
                <a:latin typeface="Times New Roman" panose="02020603050405020304" pitchFamily="18" charset="0"/>
              </a:rPr>
              <a:t>mái</a:t>
            </a:r>
            <a:r>
              <a:rPr lang="en-US" altLang="en-US" sz="4000" baseline="-25000" dirty="0">
                <a:solidFill>
                  <a:srgbClr val="000000"/>
                </a:solidFill>
                <a:latin typeface="Times New Roman" panose="02020603050405020304" pitchFamily="18" charset="0"/>
              </a:rPr>
              <a:t> </a:t>
            </a:r>
            <a:r>
              <a:rPr lang="en-US" altLang="en-US" sz="4000" baseline="-25000" dirty="0" err="1">
                <a:solidFill>
                  <a:srgbClr val="000000"/>
                </a:solidFill>
                <a:latin typeface="Times New Roman" panose="02020603050405020304" pitchFamily="18" charset="0"/>
              </a:rPr>
              <a:t>tóc</a:t>
            </a:r>
            <a:r>
              <a:rPr lang="en-US" altLang="en-US" sz="4000" baseline="-25000" dirty="0">
                <a:solidFill>
                  <a:srgbClr val="000000"/>
                </a:solidFill>
                <a:latin typeface="Times New Roman" panose="02020603050405020304" pitchFamily="18" charset="0"/>
              </a:rPr>
              <a:t>, </a:t>
            </a:r>
            <a:r>
              <a:rPr lang="en-US" altLang="en-US" sz="4000" baseline="-25000" dirty="0" err="1">
                <a:solidFill>
                  <a:srgbClr val="000000"/>
                </a:solidFill>
                <a:latin typeface="Times New Roman" panose="02020603050405020304" pitchFamily="18" charset="0"/>
              </a:rPr>
              <a:t>cặp</a:t>
            </a:r>
            <a:r>
              <a:rPr lang="en-US" altLang="en-US" sz="4000" baseline="-25000" dirty="0">
                <a:solidFill>
                  <a:srgbClr val="000000"/>
                </a:solidFill>
                <a:latin typeface="Times New Roman" panose="02020603050405020304" pitchFamily="18" charset="0"/>
              </a:rPr>
              <a:t> </a:t>
            </a:r>
            <a:r>
              <a:rPr lang="en-US" altLang="en-US" sz="4000" baseline="-25000" dirty="0" err="1">
                <a:solidFill>
                  <a:srgbClr val="000000"/>
                </a:solidFill>
                <a:latin typeface="Times New Roman" panose="02020603050405020304" pitchFamily="18" charset="0"/>
              </a:rPr>
              <a:t>mắt</a:t>
            </a:r>
            <a:r>
              <a:rPr lang="en-US" altLang="en-US" sz="4000" baseline="-25000" dirty="0">
                <a:solidFill>
                  <a:srgbClr val="000000"/>
                </a:solidFill>
                <a:latin typeface="Times New Roman" panose="02020603050405020304" pitchFamily="18" charset="0"/>
              </a:rPr>
              <a:t>, </a:t>
            </a:r>
            <a:r>
              <a:rPr lang="en-US" altLang="en-US" sz="4000" baseline="-25000" dirty="0" err="1">
                <a:solidFill>
                  <a:srgbClr val="000000"/>
                </a:solidFill>
                <a:latin typeface="Times New Roman" panose="02020603050405020304" pitchFamily="18" charset="0"/>
              </a:rPr>
              <a:t>hàm</a:t>
            </a:r>
            <a:r>
              <a:rPr lang="en-US" altLang="en-US" sz="4000" baseline="-25000" dirty="0">
                <a:solidFill>
                  <a:srgbClr val="000000"/>
                </a:solidFill>
                <a:latin typeface="Times New Roman" panose="02020603050405020304" pitchFamily="18" charset="0"/>
              </a:rPr>
              <a:t> </a:t>
            </a:r>
            <a:r>
              <a:rPr lang="en-US" altLang="en-US" sz="4000" baseline="-25000" dirty="0" err="1">
                <a:solidFill>
                  <a:srgbClr val="000000"/>
                </a:solidFill>
                <a:latin typeface="Times New Roman" panose="02020603050405020304" pitchFamily="18" charset="0"/>
              </a:rPr>
              <a:t>răng</a:t>
            </a:r>
            <a:r>
              <a:rPr lang="en-US" altLang="en-US" sz="4000" baseline="-25000" dirty="0">
                <a:solidFill>
                  <a:srgbClr val="000000"/>
                </a:solidFill>
                <a:latin typeface="Times New Roman" panose="02020603050405020304" pitchFamily="18" charset="0"/>
              </a:rPr>
              <a:t>,…).</a:t>
            </a:r>
          </a:p>
          <a:p>
            <a:pPr algn="just" eaLnBrk="1" hangingPunct="1">
              <a:lnSpc>
                <a:spcPct val="110000"/>
              </a:lnSpc>
              <a:spcBef>
                <a:spcPct val="0"/>
              </a:spcBef>
              <a:buFontTx/>
              <a:buNone/>
            </a:pPr>
            <a:r>
              <a:rPr lang="en-US" altLang="en-US" sz="4000" baseline="-25000" dirty="0">
                <a:solidFill>
                  <a:srgbClr val="000000"/>
                </a:solidFill>
                <a:latin typeface="Times New Roman" panose="02020603050405020304" pitchFamily="18" charset="0"/>
              </a:rPr>
              <a:t>b) </a:t>
            </a:r>
            <a:r>
              <a:rPr lang="en-US" altLang="en-US" sz="4000" baseline="-25000" dirty="0" err="1">
                <a:solidFill>
                  <a:srgbClr val="000000"/>
                </a:solidFill>
                <a:latin typeface="Times New Roman" panose="02020603050405020304" pitchFamily="18" charset="0"/>
              </a:rPr>
              <a:t>Tả</a:t>
            </a:r>
            <a:r>
              <a:rPr lang="en-US" altLang="en-US" sz="4000" baseline="-25000" dirty="0">
                <a:solidFill>
                  <a:srgbClr val="000000"/>
                </a:solidFill>
                <a:latin typeface="Times New Roman" panose="02020603050405020304" pitchFamily="18" charset="0"/>
              </a:rPr>
              <a:t> </a:t>
            </a:r>
            <a:r>
              <a:rPr lang="en-US" altLang="en-US" sz="4000" baseline="-25000" dirty="0" err="1">
                <a:solidFill>
                  <a:srgbClr val="000000"/>
                </a:solidFill>
                <a:latin typeface="Times New Roman" panose="02020603050405020304" pitchFamily="18" charset="0"/>
              </a:rPr>
              <a:t>tính</a:t>
            </a:r>
            <a:r>
              <a:rPr lang="en-US" altLang="en-US" sz="4000" baseline="-25000" dirty="0">
                <a:solidFill>
                  <a:srgbClr val="000000"/>
                </a:solidFill>
                <a:latin typeface="Times New Roman" panose="02020603050405020304" pitchFamily="18" charset="0"/>
              </a:rPr>
              <a:t> </a:t>
            </a:r>
            <a:r>
              <a:rPr lang="en-US" altLang="en-US" sz="4000" baseline="-25000" dirty="0" err="1">
                <a:solidFill>
                  <a:srgbClr val="000000"/>
                </a:solidFill>
                <a:latin typeface="Times New Roman" panose="02020603050405020304" pitchFamily="18" charset="0"/>
              </a:rPr>
              <a:t>tình</a:t>
            </a:r>
            <a:r>
              <a:rPr lang="en-US" altLang="en-US" sz="4000" baseline="-25000" dirty="0">
                <a:solidFill>
                  <a:srgbClr val="000000"/>
                </a:solidFill>
                <a:latin typeface="Times New Roman" panose="02020603050405020304" pitchFamily="18" charset="0"/>
              </a:rPr>
              <a:t>, </a:t>
            </a:r>
            <a:r>
              <a:rPr lang="en-US" altLang="en-US" sz="4000" baseline="-25000" dirty="0" err="1">
                <a:solidFill>
                  <a:srgbClr val="000000"/>
                </a:solidFill>
                <a:latin typeface="Times New Roman" panose="02020603050405020304" pitchFamily="18" charset="0"/>
              </a:rPr>
              <a:t>hoạt</a:t>
            </a:r>
            <a:r>
              <a:rPr lang="en-US" altLang="en-US" sz="4000" baseline="-25000" dirty="0">
                <a:solidFill>
                  <a:srgbClr val="000000"/>
                </a:solidFill>
                <a:latin typeface="Times New Roman" panose="02020603050405020304" pitchFamily="18" charset="0"/>
              </a:rPr>
              <a:t> </a:t>
            </a:r>
            <a:r>
              <a:rPr lang="en-US" altLang="en-US" sz="4000" baseline="-25000" dirty="0" err="1">
                <a:solidFill>
                  <a:srgbClr val="000000"/>
                </a:solidFill>
                <a:latin typeface="Times New Roman" panose="02020603050405020304" pitchFamily="18" charset="0"/>
              </a:rPr>
              <a:t>động</a:t>
            </a:r>
            <a:r>
              <a:rPr lang="en-US" altLang="en-US" sz="4000" baseline="-25000" dirty="0">
                <a:solidFill>
                  <a:srgbClr val="000000"/>
                </a:solidFill>
                <a:latin typeface="Times New Roman" panose="02020603050405020304" pitchFamily="18" charset="0"/>
              </a:rPr>
              <a:t> (</a:t>
            </a:r>
            <a:r>
              <a:rPr lang="en-US" altLang="en-US" sz="4000" baseline="-25000" dirty="0" err="1">
                <a:solidFill>
                  <a:srgbClr val="000000"/>
                </a:solidFill>
                <a:latin typeface="Times New Roman" panose="02020603050405020304" pitchFamily="18" charset="0"/>
              </a:rPr>
              <a:t>lời</a:t>
            </a:r>
            <a:r>
              <a:rPr lang="en-US" altLang="en-US" sz="4000" baseline="-25000" dirty="0">
                <a:solidFill>
                  <a:srgbClr val="000000"/>
                </a:solidFill>
                <a:latin typeface="Times New Roman" panose="02020603050405020304" pitchFamily="18" charset="0"/>
              </a:rPr>
              <a:t> </a:t>
            </a:r>
            <a:r>
              <a:rPr lang="en-US" altLang="en-US" sz="4000" baseline="-25000" dirty="0" err="1">
                <a:solidFill>
                  <a:srgbClr val="000000"/>
                </a:solidFill>
                <a:latin typeface="Times New Roman" panose="02020603050405020304" pitchFamily="18" charset="0"/>
              </a:rPr>
              <a:t>nói</a:t>
            </a:r>
            <a:r>
              <a:rPr lang="en-US" altLang="en-US" sz="4000" baseline="-25000" dirty="0">
                <a:solidFill>
                  <a:srgbClr val="000000"/>
                </a:solidFill>
                <a:latin typeface="Times New Roman" panose="02020603050405020304" pitchFamily="18" charset="0"/>
              </a:rPr>
              <a:t>, </a:t>
            </a:r>
            <a:r>
              <a:rPr lang="en-US" altLang="en-US" sz="4000" baseline="-25000" dirty="0" err="1">
                <a:solidFill>
                  <a:srgbClr val="000000"/>
                </a:solidFill>
                <a:latin typeface="Times New Roman" panose="02020603050405020304" pitchFamily="18" charset="0"/>
              </a:rPr>
              <a:t>cử</a:t>
            </a:r>
            <a:r>
              <a:rPr lang="en-US" altLang="en-US" sz="4000" baseline="-25000" dirty="0">
                <a:solidFill>
                  <a:srgbClr val="000000"/>
                </a:solidFill>
                <a:latin typeface="Times New Roman" panose="02020603050405020304" pitchFamily="18" charset="0"/>
              </a:rPr>
              <a:t> </a:t>
            </a:r>
            <a:r>
              <a:rPr lang="en-US" altLang="en-US" sz="4000" baseline="-25000" dirty="0" err="1">
                <a:solidFill>
                  <a:srgbClr val="000000"/>
                </a:solidFill>
                <a:latin typeface="Times New Roman" panose="02020603050405020304" pitchFamily="18" charset="0"/>
              </a:rPr>
              <a:t>chỉ</a:t>
            </a:r>
            <a:r>
              <a:rPr lang="en-US" altLang="en-US" sz="4000" baseline="-25000" dirty="0">
                <a:solidFill>
                  <a:srgbClr val="000000"/>
                </a:solidFill>
                <a:latin typeface="Times New Roman" panose="02020603050405020304" pitchFamily="18" charset="0"/>
              </a:rPr>
              <a:t>, </a:t>
            </a:r>
            <a:r>
              <a:rPr lang="en-US" altLang="en-US" sz="4000" baseline="-25000" dirty="0" err="1">
                <a:solidFill>
                  <a:srgbClr val="000000"/>
                </a:solidFill>
                <a:latin typeface="Times New Roman" panose="02020603050405020304" pitchFamily="18" charset="0"/>
              </a:rPr>
              <a:t>thói</a:t>
            </a:r>
            <a:r>
              <a:rPr lang="en-US" altLang="en-US" sz="4000" baseline="-25000" dirty="0">
                <a:solidFill>
                  <a:srgbClr val="000000"/>
                </a:solidFill>
                <a:latin typeface="Times New Roman" panose="02020603050405020304" pitchFamily="18" charset="0"/>
              </a:rPr>
              <a:t> </a:t>
            </a:r>
            <a:r>
              <a:rPr lang="en-US" altLang="en-US" sz="4000" baseline="-25000" dirty="0" err="1">
                <a:solidFill>
                  <a:srgbClr val="000000"/>
                </a:solidFill>
                <a:latin typeface="Times New Roman" panose="02020603050405020304" pitchFamily="18" charset="0"/>
              </a:rPr>
              <a:t>quen</a:t>
            </a:r>
            <a:r>
              <a:rPr lang="en-US" altLang="en-US" sz="4000" baseline="-25000" dirty="0">
                <a:solidFill>
                  <a:srgbClr val="000000"/>
                </a:solidFill>
                <a:latin typeface="Times New Roman" panose="02020603050405020304" pitchFamily="18" charset="0"/>
              </a:rPr>
              <a:t>, </a:t>
            </a:r>
            <a:r>
              <a:rPr lang="en-US" altLang="en-US" sz="4000" baseline="-25000" dirty="0" err="1">
                <a:solidFill>
                  <a:srgbClr val="000000"/>
                </a:solidFill>
                <a:latin typeface="Times New Roman" panose="02020603050405020304" pitchFamily="18" charset="0"/>
              </a:rPr>
              <a:t>cách</a:t>
            </a:r>
            <a:r>
              <a:rPr lang="en-US" altLang="en-US" sz="4000" baseline="-25000" dirty="0">
                <a:solidFill>
                  <a:srgbClr val="000000"/>
                </a:solidFill>
                <a:latin typeface="Times New Roman" panose="02020603050405020304" pitchFamily="18" charset="0"/>
              </a:rPr>
              <a:t> </a:t>
            </a:r>
            <a:r>
              <a:rPr lang="en-US" altLang="en-US" sz="4000" baseline="-25000" dirty="0" err="1">
                <a:solidFill>
                  <a:srgbClr val="000000"/>
                </a:solidFill>
                <a:latin typeface="Times New Roman" panose="02020603050405020304" pitchFamily="18" charset="0"/>
              </a:rPr>
              <a:t>cư</a:t>
            </a:r>
            <a:r>
              <a:rPr lang="en-US" altLang="en-US" sz="4000" baseline="-25000" dirty="0">
                <a:solidFill>
                  <a:srgbClr val="000000"/>
                </a:solidFill>
                <a:latin typeface="Times New Roman" panose="02020603050405020304" pitchFamily="18" charset="0"/>
              </a:rPr>
              <a:t> </a:t>
            </a:r>
            <a:r>
              <a:rPr lang="en-US" altLang="en-US" sz="4000" baseline="-25000" dirty="0" err="1">
                <a:solidFill>
                  <a:srgbClr val="000000"/>
                </a:solidFill>
                <a:latin typeface="Times New Roman" panose="02020603050405020304" pitchFamily="18" charset="0"/>
              </a:rPr>
              <a:t>xử</a:t>
            </a:r>
            <a:r>
              <a:rPr lang="en-US" altLang="en-US" sz="4000" baseline="-25000" dirty="0">
                <a:solidFill>
                  <a:srgbClr val="000000"/>
                </a:solidFill>
                <a:latin typeface="Times New Roman" panose="02020603050405020304" pitchFamily="18" charset="0"/>
              </a:rPr>
              <a:t> </a:t>
            </a:r>
            <a:r>
              <a:rPr lang="en-US" altLang="en-US" sz="4000" baseline="-25000" dirty="0" err="1">
                <a:solidFill>
                  <a:srgbClr val="000000"/>
                </a:solidFill>
                <a:latin typeface="Times New Roman" panose="02020603050405020304" pitchFamily="18" charset="0"/>
              </a:rPr>
              <a:t>với</a:t>
            </a:r>
            <a:r>
              <a:rPr lang="en-US" altLang="en-US" sz="4000" baseline="-25000" dirty="0">
                <a:solidFill>
                  <a:srgbClr val="000000"/>
                </a:solidFill>
                <a:latin typeface="Times New Roman" panose="02020603050405020304" pitchFamily="18" charset="0"/>
              </a:rPr>
              <a:t> </a:t>
            </a:r>
            <a:r>
              <a:rPr lang="en-US" altLang="en-US" sz="4000" baseline="-25000" dirty="0" err="1">
                <a:solidFill>
                  <a:srgbClr val="000000"/>
                </a:solidFill>
                <a:latin typeface="Times New Roman" panose="02020603050405020304" pitchFamily="18" charset="0"/>
              </a:rPr>
              <a:t>người</a:t>
            </a:r>
            <a:r>
              <a:rPr lang="en-US" altLang="en-US" sz="4000" baseline="-25000" dirty="0">
                <a:solidFill>
                  <a:srgbClr val="000000"/>
                </a:solidFill>
                <a:latin typeface="Times New Roman" panose="02020603050405020304" pitchFamily="18" charset="0"/>
              </a:rPr>
              <a:t> </a:t>
            </a:r>
            <a:r>
              <a:rPr lang="en-US" altLang="en-US" sz="4000" baseline="-25000" dirty="0" err="1">
                <a:solidFill>
                  <a:srgbClr val="000000"/>
                </a:solidFill>
                <a:latin typeface="Times New Roman" panose="02020603050405020304" pitchFamily="18" charset="0"/>
              </a:rPr>
              <a:t>khác</a:t>
            </a:r>
            <a:r>
              <a:rPr lang="en-US" altLang="en-US" sz="4000" baseline="-25000" dirty="0">
                <a:solidFill>
                  <a:srgbClr val="000000"/>
                </a:solidFill>
                <a:latin typeface="Times New Roman" panose="02020603050405020304" pitchFamily="18" charset="0"/>
              </a:rPr>
              <a:t>,…)</a:t>
            </a:r>
          </a:p>
          <a:p>
            <a:pPr algn="just" eaLnBrk="1" hangingPunct="1">
              <a:lnSpc>
                <a:spcPct val="110000"/>
              </a:lnSpc>
              <a:spcBef>
                <a:spcPct val="0"/>
              </a:spcBef>
              <a:buFontTx/>
              <a:buNone/>
            </a:pPr>
            <a:r>
              <a:rPr lang="en-US" altLang="en-US" sz="4000" baseline="-25000" dirty="0">
                <a:solidFill>
                  <a:srgbClr val="000000"/>
                </a:solidFill>
                <a:latin typeface="Times New Roman" panose="02020603050405020304" pitchFamily="18" charset="0"/>
              </a:rPr>
              <a:t> 3. </a:t>
            </a:r>
            <a:r>
              <a:rPr lang="en-US" altLang="en-US" sz="4000" baseline="-25000" dirty="0" err="1">
                <a:solidFill>
                  <a:srgbClr val="000000"/>
                </a:solidFill>
                <a:latin typeface="Times New Roman" panose="02020603050405020304" pitchFamily="18" charset="0"/>
              </a:rPr>
              <a:t>Kết</a:t>
            </a:r>
            <a:r>
              <a:rPr lang="en-US" altLang="en-US" sz="4000" baseline="-25000" dirty="0">
                <a:solidFill>
                  <a:srgbClr val="000000"/>
                </a:solidFill>
                <a:latin typeface="Times New Roman" panose="02020603050405020304" pitchFamily="18" charset="0"/>
              </a:rPr>
              <a:t> </a:t>
            </a:r>
            <a:r>
              <a:rPr lang="en-US" altLang="en-US" sz="4000" baseline="-25000" dirty="0" err="1">
                <a:solidFill>
                  <a:srgbClr val="000000"/>
                </a:solidFill>
                <a:latin typeface="Times New Roman" panose="02020603050405020304" pitchFamily="18" charset="0"/>
              </a:rPr>
              <a:t>bài</a:t>
            </a:r>
            <a:r>
              <a:rPr lang="en-US" altLang="en-US" sz="4000" baseline="-25000" dirty="0">
                <a:solidFill>
                  <a:srgbClr val="000000"/>
                </a:solidFill>
                <a:latin typeface="Times New Roman" panose="02020603050405020304" pitchFamily="18" charset="0"/>
              </a:rPr>
              <a:t>: </a:t>
            </a:r>
            <a:r>
              <a:rPr lang="en-US" altLang="en-US" sz="4000" baseline="-25000" dirty="0" err="1">
                <a:solidFill>
                  <a:srgbClr val="000000"/>
                </a:solidFill>
                <a:latin typeface="Times New Roman" panose="02020603050405020304" pitchFamily="18" charset="0"/>
              </a:rPr>
              <a:t>Nêu</a:t>
            </a:r>
            <a:r>
              <a:rPr lang="en-US" altLang="en-US" sz="4000" baseline="-25000" dirty="0">
                <a:solidFill>
                  <a:srgbClr val="000000"/>
                </a:solidFill>
                <a:latin typeface="Times New Roman" panose="02020603050405020304" pitchFamily="18" charset="0"/>
              </a:rPr>
              <a:t> </a:t>
            </a:r>
            <a:r>
              <a:rPr lang="en-US" altLang="en-US" sz="4000" baseline="-25000" dirty="0" err="1">
                <a:solidFill>
                  <a:srgbClr val="000000"/>
                </a:solidFill>
                <a:latin typeface="Times New Roman" panose="02020603050405020304" pitchFamily="18" charset="0"/>
              </a:rPr>
              <a:t>cảm</a:t>
            </a:r>
            <a:r>
              <a:rPr lang="en-US" altLang="en-US" sz="4000" baseline="-25000" dirty="0">
                <a:solidFill>
                  <a:srgbClr val="000000"/>
                </a:solidFill>
                <a:latin typeface="Times New Roman" panose="02020603050405020304" pitchFamily="18" charset="0"/>
              </a:rPr>
              <a:t> </a:t>
            </a:r>
            <a:r>
              <a:rPr lang="en-US" altLang="en-US" sz="4000" baseline="-25000" dirty="0" err="1">
                <a:solidFill>
                  <a:srgbClr val="000000"/>
                </a:solidFill>
                <a:latin typeface="Times New Roman" panose="02020603050405020304" pitchFamily="18" charset="0"/>
              </a:rPr>
              <a:t>nghĩ</a:t>
            </a:r>
            <a:r>
              <a:rPr lang="en-US" altLang="en-US" sz="4000" baseline="-25000" dirty="0">
                <a:solidFill>
                  <a:srgbClr val="000000"/>
                </a:solidFill>
                <a:latin typeface="Times New Roman" panose="02020603050405020304" pitchFamily="18" charset="0"/>
              </a:rPr>
              <a:t> </a:t>
            </a:r>
            <a:r>
              <a:rPr lang="en-US" altLang="en-US" sz="4000" baseline="-25000" dirty="0" err="1">
                <a:solidFill>
                  <a:srgbClr val="000000"/>
                </a:solidFill>
                <a:latin typeface="Times New Roman" panose="02020603050405020304" pitchFamily="18" charset="0"/>
              </a:rPr>
              <a:t>về</a:t>
            </a:r>
            <a:r>
              <a:rPr lang="en-US" altLang="en-US" sz="4000" baseline="-25000" dirty="0">
                <a:solidFill>
                  <a:srgbClr val="000000"/>
                </a:solidFill>
                <a:latin typeface="Times New Roman" panose="02020603050405020304" pitchFamily="18" charset="0"/>
              </a:rPr>
              <a:t> </a:t>
            </a:r>
            <a:r>
              <a:rPr lang="en-US" altLang="en-US" sz="4000" baseline="-25000" dirty="0" err="1">
                <a:solidFill>
                  <a:srgbClr val="000000"/>
                </a:solidFill>
                <a:latin typeface="Times New Roman" panose="02020603050405020304" pitchFamily="18" charset="0"/>
              </a:rPr>
              <a:t>người</a:t>
            </a:r>
            <a:r>
              <a:rPr lang="en-US" altLang="en-US" sz="4000" baseline="-25000" dirty="0">
                <a:solidFill>
                  <a:srgbClr val="000000"/>
                </a:solidFill>
                <a:latin typeface="Times New Roman" panose="02020603050405020304" pitchFamily="18" charset="0"/>
              </a:rPr>
              <a:t> </a:t>
            </a:r>
            <a:r>
              <a:rPr lang="en-US" altLang="en-US" sz="4000" baseline="-25000" dirty="0" err="1">
                <a:solidFill>
                  <a:srgbClr val="000000"/>
                </a:solidFill>
                <a:latin typeface="Times New Roman" panose="02020603050405020304" pitchFamily="18" charset="0"/>
              </a:rPr>
              <a:t>được</a:t>
            </a:r>
            <a:r>
              <a:rPr lang="en-US" altLang="en-US" sz="4000" baseline="-25000" dirty="0">
                <a:solidFill>
                  <a:srgbClr val="000000"/>
                </a:solidFill>
                <a:latin typeface="Times New Roman" panose="02020603050405020304" pitchFamily="18" charset="0"/>
              </a:rPr>
              <a:t> </a:t>
            </a:r>
            <a:r>
              <a:rPr lang="en-US" altLang="en-US" sz="4000" baseline="-25000" dirty="0" err="1">
                <a:solidFill>
                  <a:srgbClr val="000000"/>
                </a:solidFill>
                <a:latin typeface="Times New Roman" panose="02020603050405020304" pitchFamily="18" charset="0"/>
              </a:rPr>
              <a:t>tả</a:t>
            </a:r>
            <a:r>
              <a:rPr lang="en-US" altLang="en-US" sz="4000" baseline="-25000" dirty="0">
                <a:solidFill>
                  <a:srgbClr val="000000"/>
                </a:solidFill>
                <a:latin typeface="Times New Roman" panose="02020603050405020304" pitchFamily="18" charset="0"/>
              </a:rPr>
              <a:t>.</a:t>
            </a:r>
          </a:p>
        </p:txBody>
      </p:sp>
      <p:sp>
        <p:nvSpPr>
          <p:cNvPr id="16398" name="AutoShape 14"/>
          <p:cNvSpPr>
            <a:spLocks noChangeArrowheads="1"/>
          </p:cNvSpPr>
          <p:nvPr/>
        </p:nvSpPr>
        <p:spPr bwMode="auto">
          <a:xfrm>
            <a:off x="8382000" y="6553200"/>
            <a:ext cx="962025" cy="914400"/>
          </a:xfrm>
          <a:prstGeom prst="star5">
            <a:avLst/>
          </a:prstGeom>
          <a:noFill/>
          <a:ln>
            <a:noFill/>
          </a:ln>
          <a:effectLst/>
        </p:spPr>
        <p:txBody>
          <a:bodyPr wrap="none" anchor="ctr">
            <a:spAutoFit/>
          </a:bodyPr>
          <a:lstStyle/>
          <a:p>
            <a:pPr eaLnBrk="1" hangingPunct="1">
              <a:defRPr/>
            </a:pPr>
            <a:endParaRPr lang="vi-VN" sz="3200" baseline="-25000">
              <a:solidFill>
                <a:srgbClr val="000000"/>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6394">
                                            <p:txEl>
                                              <p:pRg st="0" end="0"/>
                                            </p:txEl>
                                          </p:spTgt>
                                        </p:tgtEl>
                                        <p:attrNameLst>
                                          <p:attrName>style.visibility</p:attrName>
                                        </p:attrNameLst>
                                      </p:cBhvr>
                                      <p:to>
                                        <p:strVal val="visible"/>
                                      </p:to>
                                    </p:set>
                                    <p:animEffect transition="in" filter="wipe(left)">
                                      <p:cBhvr>
                                        <p:cTn id="7" dur="500"/>
                                        <p:tgtEl>
                                          <p:spTgt spid="1639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6394">
                                            <p:txEl>
                                              <p:pRg st="1" end="1"/>
                                            </p:txEl>
                                          </p:spTgt>
                                        </p:tgtEl>
                                        <p:attrNameLst>
                                          <p:attrName>style.visibility</p:attrName>
                                        </p:attrNameLst>
                                      </p:cBhvr>
                                      <p:to>
                                        <p:strVal val="visible"/>
                                      </p:to>
                                    </p:set>
                                    <p:animEffect transition="in" filter="wipe(left)">
                                      <p:cBhvr>
                                        <p:cTn id="12" dur="500"/>
                                        <p:tgtEl>
                                          <p:spTgt spid="16394">
                                            <p:txEl>
                                              <p:pRg st="1" end="1"/>
                                            </p:txEl>
                                          </p:spTgt>
                                        </p:tgtEl>
                                      </p:cBhvr>
                                    </p:animEffect>
                                  </p:childTnLst>
                                </p:cTn>
                              </p:par>
                              <p:par>
                                <p:cTn id="13" presetID="22" presetClass="entr" presetSubtype="8" fill="hold" nodeType="withEffect">
                                  <p:stCondLst>
                                    <p:cond delay="0"/>
                                  </p:stCondLst>
                                  <p:childTnLst>
                                    <p:set>
                                      <p:cBhvr>
                                        <p:cTn id="14" dur="1" fill="hold">
                                          <p:stCondLst>
                                            <p:cond delay="0"/>
                                          </p:stCondLst>
                                        </p:cTn>
                                        <p:tgtEl>
                                          <p:spTgt spid="16394">
                                            <p:txEl>
                                              <p:pRg st="2" end="2"/>
                                            </p:txEl>
                                          </p:spTgt>
                                        </p:tgtEl>
                                        <p:attrNameLst>
                                          <p:attrName>style.visibility</p:attrName>
                                        </p:attrNameLst>
                                      </p:cBhvr>
                                      <p:to>
                                        <p:strVal val="visible"/>
                                      </p:to>
                                    </p:set>
                                    <p:animEffect transition="in" filter="wipe(left)">
                                      <p:cBhvr>
                                        <p:cTn id="15" dur="500"/>
                                        <p:tgtEl>
                                          <p:spTgt spid="16394">
                                            <p:txEl>
                                              <p:pRg st="2" end="2"/>
                                            </p:txEl>
                                          </p:spTgt>
                                        </p:tgtEl>
                                      </p:cBhvr>
                                    </p:animEffect>
                                  </p:childTnLst>
                                </p:cTn>
                              </p:par>
                              <p:par>
                                <p:cTn id="16" presetID="22" presetClass="entr" presetSubtype="8" fill="hold" nodeType="withEffect">
                                  <p:stCondLst>
                                    <p:cond delay="0"/>
                                  </p:stCondLst>
                                  <p:childTnLst>
                                    <p:set>
                                      <p:cBhvr>
                                        <p:cTn id="17" dur="1" fill="hold">
                                          <p:stCondLst>
                                            <p:cond delay="0"/>
                                          </p:stCondLst>
                                        </p:cTn>
                                        <p:tgtEl>
                                          <p:spTgt spid="16394">
                                            <p:txEl>
                                              <p:pRg st="3" end="3"/>
                                            </p:txEl>
                                          </p:spTgt>
                                        </p:tgtEl>
                                        <p:attrNameLst>
                                          <p:attrName>style.visibility</p:attrName>
                                        </p:attrNameLst>
                                      </p:cBhvr>
                                      <p:to>
                                        <p:strVal val="visible"/>
                                      </p:to>
                                    </p:set>
                                    <p:animEffect transition="in" filter="wipe(left)">
                                      <p:cBhvr>
                                        <p:cTn id="18" dur="500"/>
                                        <p:tgtEl>
                                          <p:spTgt spid="16394">
                                            <p:txEl>
                                              <p:pRg st="3" end="3"/>
                                            </p:txEl>
                                          </p:spTgt>
                                        </p:tgtEl>
                                      </p:cBhvr>
                                    </p:animEffect>
                                  </p:childTnLst>
                                </p:cTn>
                              </p:par>
                              <p:par>
                                <p:cTn id="19" presetID="22" presetClass="entr" presetSubtype="8" fill="hold" nodeType="withEffect">
                                  <p:stCondLst>
                                    <p:cond delay="0"/>
                                  </p:stCondLst>
                                  <p:childTnLst>
                                    <p:set>
                                      <p:cBhvr>
                                        <p:cTn id="20" dur="1" fill="hold">
                                          <p:stCondLst>
                                            <p:cond delay="0"/>
                                          </p:stCondLst>
                                        </p:cTn>
                                        <p:tgtEl>
                                          <p:spTgt spid="16394">
                                            <p:txEl>
                                              <p:pRg st="4" end="4"/>
                                            </p:txEl>
                                          </p:spTgt>
                                        </p:tgtEl>
                                        <p:attrNameLst>
                                          <p:attrName>style.visibility</p:attrName>
                                        </p:attrNameLst>
                                      </p:cBhvr>
                                      <p:to>
                                        <p:strVal val="visible"/>
                                      </p:to>
                                    </p:set>
                                    <p:animEffect transition="in" filter="wipe(left)">
                                      <p:cBhvr>
                                        <p:cTn id="21" dur="500"/>
                                        <p:tgtEl>
                                          <p:spTgt spid="16394">
                                            <p:txEl>
                                              <p:pRg st="4" end="4"/>
                                            </p:txEl>
                                          </p:spTgt>
                                        </p:tgtEl>
                                      </p:cBhvr>
                                    </p:animEffect>
                                  </p:childTnLst>
                                </p:cTn>
                              </p:par>
                              <p:par>
                                <p:cTn id="22" presetID="22" presetClass="entr" presetSubtype="8" fill="hold" nodeType="withEffect">
                                  <p:stCondLst>
                                    <p:cond delay="0"/>
                                  </p:stCondLst>
                                  <p:childTnLst>
                                    <p:set>
                                      <p:cBhvr>
                                        <p:cTn id="23" dur="1" fill="hold">
                                          <p:stCondLst>
                                            <p:cond delay="0"/>
                                          </p:stCondLst>
                                        </p:cTn>
                                        <p:tgtEl>
                                          <p:spTgt spid="16394">
                                            <p:txEl>
                                              <p:pRg st="5" end="5"/>
                                            </p:txEl>
                                          </p:spTgt>
                                        </p:tgtEl>
                                        <p:attrNameLst>
                                          <p:attrName>style.visibility</p:attrName>
                                        </p:attrNameLst>
                                      </p:cBhvr>
                                      <p:to>
                                        <p:strVal val="visible"/>
                                      </p:to>
                                    </p:set>
                                    <p:animEffect transition="in" filter="wipe(left)">
                                      <p:cBhvr>
                                        <p:cTn id="24" dur="500"/>
                                        <p:tgtEl>
                                          <p:spTgt spid="16394">
                                            <p:txEl>
                                              <p:pRg st="5" end="5"/>
                                            </p:txEl>
                                          </p:spTgt>
                                        </p:tgtEl>
                                      </p:cBhvr>
                                    </p:animEffect>
                                  </p:childTnLst>
                                </p:cTn>
                              </p:par>
                              <p:par>
                                <p:cTn id="25" presetID="22" presetClass="entr" presetSubtype="8" fill="hold" nodeType="withEffect">
                                  <p:stCondLst>
                                    <p:cond delay="0"/>
                                  </p:stCondLst>
                                  <p:childTnLst>
                                    <p:set>
                                      <p:cBhvr>
                                        <p:cTn id="26" dur="1" fill="hold">
                                          <p:stCondLst>
                                            <p:cond delay="0"/>
                                          </p:stCondLst>
                                        </p:cTn>
                                        <p:tgtEl>
                                          <p:spTgt spid="16394">
                                            <p:txEl>
                                              <p:pRg st="6" end="6"/>
                                            </p:txEl>
                                          </p:spTgt>
                                        </p:tgtEl>
                                        <p:attrNameLst>
                                          <p:attrName>style.visibility</p:attrName>
                                        </p:attrNameLst>
                                      </p:cBhvr>
                                      <p:to>
                                        <p:strVal val="visible"/>
                                      </p:to>
                                    </p:set>
                                    <p:animEffect transition="in" filter="wipe(left)">
                                      <p:cBhvr>
                                        <p:cTn id="27" dur="500"/>
                                        <p:tgtEl>
                                          <p:spTgt spid="1639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ext Box 2"/>
          <p:cNvSpPr txBox="1">
            <a:spLocks noChangeArrowheads="1"/>
          </p:cNvSpPr>
          <p:nvPr/>
        </p:nvSpPr>
        <p:spPr bwMode="auto">
          <a:xfrm>
            <a:off x="304800" y="332656"/>
            <a:ext cx="8839200" cy="5878532"/>
          </a:xfrm>
          <a:prstGeom prst="rect">
            <a:avLst/>
          </a:prstGeom>
          <a:noFill/>
          <a:ln w="9525">
            <a:solidFill>
              <a:schemeClr val="accent2"/>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1600" b="1" dirty="0" err="1"/>
              <a:t>Tìm</a:t>
            </a:r>
            <a:r>
              <a:rPr lang="en-US" altLang="en-US" sz="1600" b="1" dirty="0"/>
              <a:t> ý </a:t>
            </a:r>
            <a:r>
              <a:rPr lang="en-US" altLang="en-US" sz="1600" b="1" dirty="0" err="1"/>
              <a:t>cho</a:t>
            </a:r>
            <a:r>
              <a:rPr lang="en-US" altLang="en-US" sz="1600" b="1" dirty="0"/>
              <a:t> </a:t>
            </a:r>
            <a:r>
              <a:rPr lang="en-US" altLang="en-US" sz="1600" b="1" dirty="0" err="1"/>
              <a:t>bài</a:t>
            </a:r>
            <a:r>
              <a:rPr lang="en-US" altLang="en-US" sz="1600" b="1" dirty="0"/>
              <a:t> </a:t>
            </a:r>
            <a:r>
              <a:rPr lang="en-US" altLang="en-US" sz="1600" b="1" dirty="0" err="1"/>
              <a:t>văn</a:t>
            </a:r>
            <a:r>
              <a:rPr lang="en-US" altLang="en-US" sz="1600" b="1" dirty="0"/>
              <a:t>:</a:t>
            </a:r>
          </a:p>
          <a:p>
            <a:pPr eaLnBrk="1" hangingPunct="1">
              <a:spcBef>
                <a:spcPct val="50000"/>
              </a:spcBef>
              <a:buFontTx/>
              <a:buNone/>
            </a:pPr>
            <a:r>
              <a:rPr lang="en-US" altLang="en-US" sz="1600" b="1" dirty="0"/>
              <a:t>A- </a:t>
            </a:r>
            <a:r>
              <a:rPr lang="en-US" altLang="en-US" sz="1600" b="1" u="sng" dirty="0" err="1"/>
              <a:t>Mở</a:t>
            </a:r>
            <a:r>
              <a:rPr lang="en-US" altLang="en-US" sz="1600" b="1" u="sng" dirty="0"/>
              <a:t> </a:t>
            </a:r>
            <a:r>
              <a:rPr lang="en-US" altLang="en-US" sz="1600" b="1" u="sng" dirty="0" err="1"/>
              <a:t>bài</a:t>
            </a:r>
            <a:r>
              <a:rPr lang="en-US" altLang="en-US" sz="1600" b="1" dirty="0"/>
              <a:t>: </a:t>
            </a:r>
            <a:r>
              <a:rPr lang="en-US" altLang="en-US" sz="1600" b="1" dirty="0" err="1"/>
              <a:t>Người</a:t>
            </a:r>
            <a:r>
              <a:rPr lang="en-US" altLang="en-US" sz="1600" b="1" dirty="0"/>
              <a:t> </a:t>
            </a:r>
            <a:r>
              <a:rPr lang="en-US" altLang="en-US" sz="1600" b="1" dirty="0" err="1"/>
              <a:t>được</a:t>
            </a:r>
            <a:r>
              <a:rPr lang="en-US" altLang="en-US" sz="1600" b="1" dirty="0"/>
              <a:t>  </a:t>
            </a:r>
            <a:r>
              <a:rPr lang="en-US" altLang="en-US" sz="1600" b="1" dirty="0" err="1"/>
              <a:t>em</a:t>
            </a:r>
            <a:r>
              <a:rPr lang="en-US" altLang="en-US" sz="1600" b="1" dirty="0"/>
              <a:t> </a:t>
            </a:r>
            <a:r>
              <a:rPr lang="en-US" altLang="en-US" sz="1600" b="1" dirty="0" err="1"/>
              <a:t>tả</a:t>
            </a:r>
            <a:r>
              <a:rPr lang="en-US" altLang="en-US" sz="1600" b="1" dirty="0"/>
              <a:t> </a:t>
            </a:r>
            <a:r>
              <a:rPr lang="en-US" altLang="en-US" sz="1600" b="1" dirty="0" err="1"/>
              <a:t>tên</a:t>
            </a:r>
            <a:r>
              <a:rPr lang="en-US" altLang="en-US" sz="1600" b="1" dirty="0"/>
              <a:t> </a:t>
            </a:r>
            <a:r>
              <a:rPr lang="en-US" altLang="en-US" sz="1600" b="1" dirty="0" err="1"/>
              <a:t>là</a:t>
            </a:r>
            <a:r>
              <a:rPr lang="en-US" altLang="en-US" sz="1600" b="1" dirty="0"/>
              <a:t> </a:t>
            </a:r>
            <a:r>
              <a:rPr lang="en-US" altLang="en-US" sz="1600" b="1" dirty="0" err="1"/>
              <a:t>gì</a:t>
            </a:r>
            <a:r>
              <a:rPr lang="en-US" altLang="en-US" sz="1600" b="1" dirty="0"/>
              <a:t>, </a:t>
            </a:r>
            <a:r>
              <a:rPr lang="en-US" altLang="en-US" sz="1600" b="1" dirty="0" err="1"/>
              <a:t>em</a:t>
            </a:r>
            <a:r>
              <a:rPr lang="en-US" altLang="en-US" sz="1600" b="1" dirty="0"/>
              <a:t> </a:t>
            </a:r>
            <a:r>
              <a:rPr lang="en-US" altLang="en-US" sz="1600" b="1" dirty="0" err="1"/>
              <a:t>quen</a:t>
            </a:r>
            <a:r>
              <a:rPr lang="en-US" altLang="en-US" sz="1600" b="1" dirty="0"/>
              <a:t> </a:t>
            </a:r>
            <a:r>
              <a:rPr lang="en-US" altLang="en-US" sz="1600" b="1" dirty="0" err="1"/>
              <a:t>hoặc</a:t>
            </a:r>
            <a:r>
              <a:rPr lang="en-US" altLang="en-US" sz="1600" b="1" dirty="0"/>
              <a:t> </a:t>
            </a:r>
            <a:r>
              <a:rPr lang="en-US" altLang="en-US" sz="1600" b="1" dirty="0" err="1"/>
              <a:t>biết</a:t>
            </a:r>
            <a:r>
              <a:rPr lang="en-US" altLang="en-US" sz="1600" b="1" dirty="0"/>
              <a:t> </a:t>
            </a:r>
            <a:r>
              <a:rPr lang="en-US" altLang="en-US" sz="1600" b="1" dirty="0" err="1"/>
              <a:t>từ</a:t>
            </a:r>
            <a:r>
              <a:rPr lang="en-US" altLang="en-US" sz="1600" b="1" dirty="0"/>
              <a:t> </a:t>
            </a:r>
            <a:r>
              <a:rPr lang="en-US" altLang="en-US" sz="1600" b="1" dirty="0" err="1"/>
              <a:t>khi</a:t>
            </a:r>
            <a:r>
              <a:rPr lang="en-US" altLang="en-US" sz="1600" b="1" dirty="0"/>
              <a:t> </a:t>
            </a:r>
            <a:r>
              <a:rPr lang="en-US" altLang="en-US" sz="1600" b="1" dirty="0" err="1"/>
              <a:t>nào</a:t>
            </a:r>
            <a:r>
              <a:rPr lang="en-US" altLang="en-US" sz="1600" b="1" dirty="0"/>
              <a:t>?</a:t>
            </a:r>
          </a:p>
          <a:p>
            <a:pPr eaLnBrk="1" hangingPunct="1">
              <a:spcBef>
                <a:spcPct val="50000"/>
              </a:spcBef>
              <a:buFontTx/>
              <a:buChar char="-"/>
            </a:pPr>
            <a:r>
              <a:rPr lang="en-US" altLang="en-US" sz="1600" b="1" dirty="0"/>
              <a:t>                 </a:t>
            </a:r>
            <a:r>
              <a:rPr lang="en-US" altLang="en-US" sz="1600" b="1" dirty="0" err="1"/>
              <a:t>Người</a:t>
            </a:r>
            <a:r>
              <a:rPr lang="en-US" altLang="en-US" sz="1600" b="1" dirty="0"/>
              <a:t> </a:t>
            </a:r>
            <a:r>
              <a:rPr lang="en-US" altLang="en-US" sz="1600" b="1" dirty="0" err="1"/>
              <a:t>được</a:t>
            </a:r>
            <a:r>
              <a:rPr lang="en-US" altLang="en-US" sz="1600" b="1" dirty="0"/>
              <a:t>  </a:t>
            </a:r>
            <a:r>
              <a:rPr lang="en-US" altLang="en-US" sz="1600" b="1" dirty="0" err="1"/>
              <a:t>em</a:t>
            </a:r>
            <a:r>
              <a:rPr lang="en-US" altLang="en-US" sz="1600" b="1" dirty="0"/>
              <a:t> </a:t>
            </a:r>
            <a:r>
              <a:rPr lang="en-US" altLang="en-US" sz="1600" b="1" dirty="0" err="1"/>
              <a:t>tả</a:t>
            </a:r>
            <a:r>
              <a:rPr lang="en-US" altLang="en-US" sz="1600" b="1" dirty="0"/>
              <a:t> </a:t>
            </a:r>
            <a:r>
              <a:rPr lang="en-US" altLang="en-US" sz="1600" b="1" dirty="0" err="1"/>
              <a:t>đã</a:t>
            </a:r>
            <a:r>
              <a:rPr lang="en-US" altLang="en-US" sz="1600" b="1" dirty="0"/>
              <a:t> </a:t>
            </a:r>
            <a:r>
              <a:rPr lang="en-US" altLang="en-US" sz="1600" b="1" dirty="0" err="1"/>
              <a:t>để</a:t>
            </a:r>
            <a:r>
              <a:rPr lang="en-US" altLang="en-US" sz="1600" b="1" dirty="0"/>
              <a:t> </a:t>
            </a:r>
            <a:r>
              <a:rPr lang="en-US" altLang="en-US" sz="1600" b="1" dirty="0" err="1"/>
              <a:t>lại</a:t>
            </a:r>
            <a:r>
              <a:rPr lang="en-US" altLang="en-US" sz="1600" b="1" dirty="0"/>
              <a:t> </a:t>
            </a:r>
            <a:r>
              <a:rPr lang="en-US" altLang="en-US" sz="1600" b="1" dirty="0" err="1"/>
              <a:t>cho</a:t>
            </a:r>
            <a:r>
              <a:rPr lang="en-US" altLang="en-US" sz="1600" b="1" dirty="0"/>
              <a:t> </a:t>
            </a:r>
            <a:r>
              <a:rPr lang="en-US" altLang="en-US" sz="1600" b="1" dirty="0" err="1"/>
              <a:t>em</a:t>
            </a:r>
            <a:r>
              <a:rPr lang="en-US" altLang="en-US" sz="1600" b="1" dirty="0"/>
              <a:t> </a:t>
            </a:r>
            <a:r>
              <a:rPr lang="en-US" altLang="en-US" sz="1600" b="1" dirty="0" err="1"/>
              <a:t>ấn</a:t>
            </a:r>
            <a:r>
              <a:rPr lang="en-US" altLang="en-US" sz="1600" b="1" dirty="0"/>
              <a:t> </a:t>
            </a:r>
            <a:r>
              <a:rPr lang="en-US" altLang="en-US" sz="1600" b="1" dirty="0" err="1"/>
              <a:t>tượng</a:t>
            </a:r>
            <a:r>
              <a:rPr lang="en-US" altLang="en-US" sz="1600" b="1" dirty="0"/>
              <a:t> </a:t>
            </a:r>
            <a:r>
              <a:rPr lang="en-US" altLang="en-US" sz="1600" b="1" dirty="0" err="1"/>
              <a:t>và</a:t>
            </a:r>
            <a:r>
              <a:rPr lang="en-US" altLang="en-US" sz="1600" b="1" dirty="0"/>
              <a:t> </a:t>
            </a:r>
            <a:r>
              <a:rPr lang="en-US" altLang="en-US" sz="1600" b="1" dirty="0" err="1"/>
              <a:t>tình</a:t>
            </a:r>
            <a:r>
              <a:rPr lang="en-US" altLang="en-US" sz="1600" b="1" dirty="0"/>
              <a:t> </a:t>
            </a:r>
            <a:r>
              <a:rPr lang="en-US" altLang="en-US" sz="1600" b="1" dirty="0" err="1"/>
              <a:t>cảm</a:t>
            </a:r>
            <a:r>
              <a:rPr lang="en-US" altLang="en-US" sz="1600" b="1" dirty="0"/>
              <a:t> </a:t>
            </a:r>
            <a:r>
              <a:rPr lang="en-US" altLang="en-US" sz="1600" b="1" dirty="0" err="1"/>
              <a:t>gì</a:t>
            </a:r>
            <a:r>
              <a:rPr lang="en-US" altLang="en-US" sz="1600" b="1" dirty="0"/>
              <a:t>?</a:t>
            </a:r>
          </a:p>
          <a:p>
            <a:pPr eaLnBrk="1" hangingPunct="1">
              <a:spcBef>
                <a:spcPct val="50000"/>
              </a:spcBef>
              <a:buFontTx/>
              <a:buNone/>
            </a:pPr>
            <a:r>
              <a:rPr lang="en-US" altLang="en-US" sz="1600" b="1" dirty="0"/>
              <a:t>B- </a:t>
            </a:r>
            <a:r>
              <a:rPr lang="en-US" altLang="en-US" sz="1600" b="1" u="sng" dirty="0" err="1"/>
              <a:t>Thân</a:t>
            </a:r>
            <a:r>
              <a:rPr lang="en-US" altLang="en-US" sz="1600" b="1" u="sng" dirty="0"/>
              <a:t> </a:t>
            </a:r>
            <a:r>
              <a:rPr lang="en-US" altLang="en-US" sz="1600" b="1" u="sng" dirty="0" err="1"/>
              <a:t>bài</a:t>
            </a:r>
            <a:r>
              <a:rPr lang="en-US" altLang="en-US" sz="1600" b="1" dirty="0"/>
              <a:t>: </a:t>
            </a:r>
            <a:r>
              <a:rPr lang="en-US" altLang="en-US" sz="1600" b="1" dirty="0" err="1"/>
              <a:t>Tả</a:t>
            </a:r>
            <a:r>
              <a:rPr lang="en-US" altLang="en-US" sz="1600" b="1" dirty="0"/>
              <a:t> </a:t>
            </a:r>
            <a:r>
              <a:rPr lang="en-US" altLang="en-US" sz="1600" b="1" dirty="0" err="1"/>
              <a:t>ngoại</a:t>
            </a:r>
            <a:r>
              <a:rPr lang="en-US" altLang="en-US" sz="1600" b="1" dirty="0"/>
              <a:t> </a:t>
            </a:r>
            <a:r>
              <a:rPr lang="en-US" altLang="en-US" sz="1600" b="1" dirty="0" err="1"/>
              <a:t>hình</a:t>
            </a:r>
            <a:r>
              <a:rPr lang="en-US" altLang="en-US" sz="1600" b="1" dirty="0"/>
              <a:t>:  + </a:t>
            </a:r>
            <a:r>
              <a:rPr lang="en-US" altLang="en-US" sz="1600" b="1" dirty="0" err="1"/>
              <a:t>Đặc</a:t>
            </a:r>
            <a:r>
              <a:rPr lang="en-US" altLang="en-US" sz="1600" b="1" dirty="0"/>
              <a:t> </a:t>
            </a:r>
            <a:r>
              <a:rPr lang="en-US" altLang="en-US" sz="1600" b="1" dirty="0" err="1"/>
              <a:t>điểm</a:t>
            </a:r>
            <a:r>
              <a:rPr lang="en-US" altLang="en-US" sz="1600" b="1" dirty="0"/>
              <a:t> </a:t>
            </a:r>
            <a:r>
              <a:rPr lang="en-US" altLang="en-US" sz="1600" b="1" dirty="0" err="1"/>
              <a:t>thứ</a:t>
            </a:r>
            <a:r>
              <a:rPr lang="en-US" altLang="en-US" sz="1600" b="1" dirty="0"/>
              <a:t> </a:t>
            </a:r>
            <a:r>
              <a:rPr lang="en-US" altLang="en-US" sz="1600" b="1" dirty="0" err="1"/>
              <a:t>nhất</a:t>
            </a:r>
            <a:r>
              <a:rPr lang="en-US" altLang="en-US" sz="1600" b="1" dirty="0"/>
              <a:t>.</a:t>
            </a:r>
          </a:p>
          <a:p>
            <a:pPr eaLnBrk="1" hangingPunct="1">
              <a:spcBef>
                <a:spcPct val="50000"/>
              </a:spcBef>
              <a:buFontTx/>
              <a:buNone/>
            </a:pPr>
            <a:r>
              <a:rPr lang="en-US" altLang="en-US" sz="1600" b="1" dirty="0"/>
              <a:t>	                                  + </a:t>
            </a:r>
            <a:r>
              <a:rPr lang="en-US" altLang="en-US" sz="1600" b="1" dirty="0" err="1"/>
              <a:t>Đặc</a:t>
            </a:r>
            <a:r>
              <a:rPr lang="en-US" altLang="en-US" sz="1600" b="1" dirty="0"/>
              <a:t> </a:t>
            </a:r>
            <a:r>
              <a:rPr lang="en-US" altLang="en-US" sz="1600" b="1" dirty="0" err="1"/>
              <a:t>điểm</a:t>
            </a:r>
            <a:r>
              <a:rPr lang="en-US" altLang="en-US" sz="1600" b="1" dirty="0"/>
              <a:t> </a:t>
            </a:r>
            <a:r>
              <a:rPr lang="en-US" altLang="en-US" sz="1600" b="1" dirty="0" err="1"/>
              <a:t>thứ</a:t>
            </a:r>
            <a:r>
              <a:rPr lang="en-US" altLang="en-US" sz="1600" b="1" dirty="0"/>
              <a:t> </a:t>
            </a:r>
            <a:r>
              <a:rPr lang="en-US" altLang="en-US" sz="1600" b="1" dirty="0" err="1"/>
              <a:t>hai</a:t>
            </a:r>
            <a:r>
              <a:rPr lang="en-US" altLang="en-US" sz="1600" b="1" dirty="0"/>
              <a:t>……..</a:t>
            </a:r>
          </a:p>
          <a:p>
            <a:pPr eaLnBrk="1" hangingPunct="1">
              <a:spcBef>
                <a:spcPct val="50000"/>
              </a:spcBef>
              <a:buFontTx/>
              <a:buNone/>
            </a:pPr>
            <a:r>
              <a:rPr lang="en-US" altLang="en-US" sz="1600" b="1" u="sng" dirty="0" err="1">
                <a:solidFill>
                  <a:srgbClr val="FF0000"/>
                </a:solidFill>
              </a:rPr>
              <a:t>Chú</a:t>
            </a:r>
            <a:r>
              <a:rPr lang="en-US" altLang="en-US" sz="1600" b="1" u="sng" dirty="0">
                <a:solidFill>
                  <a:srgbClr val="FF0000"/>
                </a:solidFill>
              </a:rPr>
              <a:t> ý</a:t>
            </a:r>
            <a:r>
              <a:rPr lang="en-US" altLang="en-US" sz="1600" b="1" dirty="0">
                <a:solidFill>
                  <a:srgbClr val="FF0000"/>
                </a:solidFill>
              </a:rPr>
              <a:t>: </a:t>
            </a:r>
            <a:r>
              <a:rPr lang="en-US" altLang="en-US" sz="1600" b="1" dirty="0" err="1">
                <a:solidFill>
                  <a:srgbClr val="FF0000"/>
                </a:solidFill>
              </a:rPr>
              <a:t>Mỗi</a:t>
            </a:r>
            <a:r>
              <a:rPr lang="en-US" altLang="en-US" sz="1600" b="1" dirty="0">
                <a:solidFill>
                  <a:srgbClr val="FF0000"/>
                </a:solidFill>
              </a:rPr>
              <a:t> </a:t>
            </a:r>
            <a:r>
              <a:rPr lang="en-US" altLang="en-US" sz="1600" b="1" dirty="0" err="1">
                <a:solidFill>
                  <a:srgbClr val="FF0000"/>
                </a:solidFill>
              </a:rPr>
              <a:t>đặc</a:t>
            </a:r>
            <a:r>
              <a:rPr lang="en-US" altLang="en-US" sz="1600" b="1" dirty="0">
                <a:solidFill>
                  <a:srgbClr val="FF0000"/>
                </a:solidFill>
              </a:rPr>
              <a:t> </a:t>
            </a:r>
            <a:r>
              <a:rPr lang="en-US" altLang="en-US" sz="1600" b="1" dirty="0" err="1">
                <a:solidFill>
                  <a:srgbClr val="FF0000"/>
                </a:solidFill>
              </a:rPr>
              <a:t>điểm</a:t>
            </a:r>
            <a:r>
              <a:rPr lang="en-US" altLang="en-US" sz="1600" b="1" dirty="0">
                <a:solidFill>
                  <a:srgbClr val="FF0000"/>
                </a:solidFill>
              </a:rPr>
              <a:t> </a:t>
            </a:r>
            <a:r>
              <a:rPr lang="en-US" altLang="en-US" sz="1600" b="1" dirty="0" err="1">
                <a:solidFill>
                  <a:srgbClr val="FF0000"/>
                </a:solidFill>
              </a:rPr>
              <a:t>thường</a:t>
            </a:r>
            <a:r>
              <a:rPr lang="en-US" altLang="en-US" sz="1600" b="1" dirty="0">
                <a:solidFill>
                  <a:srgbClr val="FF0000"/>
                </a:solidFill>
              </a:rPr>
              <a:t> </a:t>
            </a:r>
            <a:r>
              <a:rPr lang="en-US" altLang="en-US" sz="1600" b="1" dirty="0" err="1">
                <a:solidFill>
                  <a:srgbClr val="FF0000"/>
                </a:solidFill>
              </a:rPr>
              <a:t>gắn</a:t>
            </a:r>
            <a:r>
              <a:rPr lang="en-US" altLang="en-US" sz="1600" b="1" dirty="0">
                <a:solidFill>
                  <a:srgbClr val="FF0000"/>
                </a:solidFill>
              </a:rPr>
              <a:t> </a:t>
            </a:r>
            <a:r>
              <a:rPr lang="en-US" altLang="en-US" sz="1600" b="1" dirty="0" err="1">
                <a:solidFill>
                  <a:srgbClr val="FF0000"/>
                </a:solidFill>
              </a:rPr>
              <a:t>với</a:t>
            </a:r>
            <a:r>
              <a:rPr lang="en-US" altLang="en-US" sz="1600" b="1" dirty="0">
                <a:solidFill>
                  <a:srgbClr val="FF0000"/>
                </a:solidFill>
              </a:rPr>
              <a:t> </a:t>
            </a:r>
            <a:r>
              <a:rPr lang="en-US" altLang="en-US" sz="1600" b="1" dirty="0" err="1">
                <a:solidFill>
                  <a:srgbClr val="FF0000"/>
                </a:solidFill>
              </a:rPr>
              <a:t>một</a:t>
            </a:r>
            <a:r>
              <a:rPr lang="en-US" altLang="en-US" sz="1600" b="1" dirty="0">
                <a:solidFill>
                  <a:srgbClr val="FF0000"/>
                </a:solidFill>
              </a:rPr>
              <a:t> </a:t>
            </a:r>
            <a:r>
              <a:rPr lang="en-US" altLang="en-US" sz="1600" b="1" dirty="0" err="1">
                <a:solidFill>
                  <a:srgbClr val="FF0000"/>
                </a:solidFill>
              </a:rPr>
              <a:t>bộ</a:t>
            </a:r>
            <a:r>
              <a:rPr lang="en-US" altLang="en-US" sz="1600" b="1" dirty="0">
                <a:solidFill>
                  <a:srgbClr val="FF0000"/>
                </a:solidFill>
              </a:rPr>
              <a:t> </a:t>
            </a:r>
            <a:r>
              <a:rPr lang="en-US" altLang="en-US" sz="1600" b="1" dirty="0" err="1">
                <a:solidFill>
                  <a:srgbClr val="FF0000"/>
                </a:solidFill>
              </a:rPr>
              <a:t>phận</a:t>
            </a:r>
            <a:r>
              <a:rPr lang="en-US" altLang="en-US" sz="1600" b="1" dirty="0">
                <a:solidFill>
                  <a:srgbClr val="FF0000"/>
                </a:solidFill>
              </a:rPr>
              <a:t> </a:t>
            </a:r>
            <a:r>
              <a:rPr lang="en-US" altLang="en-US" sz="1600" b="1" dirty="0" err="1">
                <a:solidFill>
                  <a:srgbClr val="FF0000"/>
                </a:solidFill>
              </a:rPr>
              <a:t>của</a:t>
            </a:r>
            <a:r>
              <a:rPr lang="en-US" altLang="en-US" sz="1600" b="1" dirty="0">
                <a:solidFill>
                  <a:srgbClr val="FF0000"/>
                </a:solidFill>
              </a:rPr>
              <a:t> </a:t>
            </a:r>
            <a:r>
              <a:rPr lang="en-US" altLang="en-US" sz="1600" b="1" dirty="0" err="1">
                <a:solidFill>
                  <a:srgbClr val="FF0000"/>
                </a:solidFill>
              </a:rPr>
              <a:t>ngoại</a:t>
            </a:r>
            <a:r>
              <a:rPr lang="en-US" altLang="en-US" sz="1600" b="1" dirty="0">
                <a:solidFill>
                  <a:srgbClr val="FF0000"/>
                </a:solidFill>
              </a:rPr>
              <a:t> </a:t>
            </a:r>
            <a:r>
              <a:rPr lang="en-US" altLang="en-US" sz="1600" b="1" dirty="0" err="1">
                <a:solidFill>
                  <a:srgbClr val="FF0000"/>
                </a:solidFill>
              </a:rPr>
              <a:t>hình</a:t>
            </a:r>
            <a:r>
              <a:rPr lang="en-US" altLang="en-US" sz="1600" b="1" dirty="0">
                <a:solidFill>
                  <a:srgbClr val="FF0000"/>
                </a:solidFill>
              </a:rPr>
              <a:t> </a:t>
            </a:r>
            <a:r>
              <a:rPr lang="en-US" altLang="en-US" sz="1600" b="1" dirty="0" err="1">
                <a:solidFill>
                  <a:srgbClr val="FF0000"/>
                </a:solidFill>
              </a:rPr>
              <a:t>như</a:t>
            </a:r>
            <a:r>
              <a:rPr lang="en-US" altLang="en-US" sz="1600" b="1" dirty="0">
                <a:solidFill>
                  <a:srgbClr val="FF0000"/>
                </a:solidFill>
              </a:rPr>
              <a:t> </a:t>
            </a:r>
            <a:r>
              <a:rPr lang="en-US" altLang="en-US" sz="1600" b="1" dirty="0" err="1">
                <a:solidFill>
                  <a:srgbClr val="FF0000"/>
                </a:solidFill>
              </a:rPr>
              <a:t>khuôn</a:t>
            </a:r>
            <a:r>
              <a:rPr lang="en-US" altLang="en-US" sz="1600" b="1" dirty="0">
                <a:solidFill>
                  <a:srgbClr val="FF0000"/>
                </a:solidFill>
              </a:rPr>
              <a:t> </a:t>
            </a:r>
            <a:r>
              <a:rPr lang="en-US" altLang="en-US" sz="1600" b="1" dirty="0" err="1">
                <a:solidFill>
                  <a:srgbClr val="FF0000"/>
                </a:solidFill>
              </a:rPr>
              <a:t>mặt</a:t>
            </a:r>
            <a:r>
              <a:rPr lang="en-US" altLang="en-US" sz="1600" b="1" dirty="0">
                <a:solidFill>
                  <a:srgbClr val="FF0000"/>
                </a:solidFill>
              </a:rPr>
              <a:t>, </a:t>
            </a:r>
            <a:r>
              <a:rPr lang="en-US" altLang="en-US" sz="1600" b="1" dirty="0" err="1">
                <a:solidFill>
                  <a:srgbClr val="FF0000"/>
                </a:solidFill>
              </a:rPr>
              <a:t>mái</a:t>
            </a:r>
            <a:r>
              <a:rPr lang="en-US" altLang="en-US" sz="1600" b="1" dirty="0">
                <a:solidFill>
                  <a:srgbClr val="FF0000"/>
                </a:solidFill>
              </a:rPr>
              <a:t> </a:t>
            </a:r>
            <a:r>
              <a:rPr lang="en-US" altLang="en-US" sz="1600" b="1" dirty="0" err="1">
                <a:solidFill>
                  <a:srgbClr val="FF0000"/>
                </a:solidFill>
              </a:rPr>
              <a:t>tóc</a:t>
            </a:r>
            <a:r>
              <a:rPr lang="en-US" altLang="en-US" sz="1600" b="1" dirty="0">
                <a:solidFill>
                  <a:srgbClr val="FF0000"/>
                </a:solidFill>
              </a:rPr>
              <a:t>, </a:t>
            </a:r>
            <a:r>
              <a:rPr lang="en-US" altLang="en-US" sz="1600" b="1" dirty="0" err="1">
                <a:solidFill>
                  <a:srgbClr val="FF0000"/>
                </a:solidFill>
              </a:rPr>
              <a:t>đôi</a:t>
            </a:r>
            <a:r>
              <a:rPr lang="en-US" altLang="en-US" sz="1600" b="1" dirty="0">
                <a:solidFill>
                  <a:srgbClr val="FF0000"/>
                </a:solidFill>
              </a:rPr>
              <a:t> </a:t>
            </a:r>
            <a:r>
              <a:rPr lang="en-US" altLang="en-US" sz="1600" b="1" dirty="0" err="1">
                <a:solidFill>
                  <a:srgbClr val="FF0000"/>
                </a:solidFill>
              </a:rPr>
              <a:t>mắt</a:t>
            </a:r>
            <a:r>
              <a:rPr lang="en-US" altLang="en-US" sz="1600" b="1" dirty="0">
                <a:solidFill>
                  <a:srgbClr val="FF0000"/>
                </a:solidFill>
              </a:rPr>
              <a:t>, </a:t>
            </a:r>
            <a:r>
              <a:rPr lang="en-US" altLang="en-US" sz="1600" b="1" dirty="0" err="1">
                <a:solidFill>
                  <a:srgbClr val="FF0000"/>
                </a:solidFill>
              </a:rPr>
              <a:t>trang</a:t>
            </a:r>
            <a:r>
              <a:rPr lang="en-US" altLang="en-US" sz="1600" b="1" dirty="0">
                <a:solidFill>
                  <a:srgbClr val="FF0000"/>
                </a:solidFill>
              </a:rPr>
              <a:t> </a:t>
            </a:r>
            <a:r>
              <a:rPr lang="en-US" altLang="en-US" sz="1600" b="1" dirty="0" err="1">
                <a:solidFill>
                  <a:srgbClr val="FF0000"/>
                </a:solidFill>
              </a:rPr>
              <a:t>phục</a:t>
            </a:r>
            <a:r>
              <a:rPr lang="en-US" altLang="en-US" sz="1600" b="1" dirty="0">
                <a:solidFill>
                  <a:srgbClr val="FF0000"/>
                </a:solidFill>
              </a:rPr>
              <a:t>…</a:t>
            </a:r>
            <a:r>
              <a:rPr lang="en-US" altLang="en-US" sz="1600" b="1" dirty="0" err="1">
                <a:solidFill>
                  <a:srgbClr val="FF0000"/>
                </a:solidFill>
              </a:rPr>
              <a:t>các</a:t>
            </a:r>
            <a:r>
              <a:rPr lang="en-US" altLang="en-US" sz="1600" b="1" dirty="0">
                <a:solidFill>
                  <a:srgbClr val="FF0000"/>
                </a:solidFill>
              </a:rPr>
              <a:t> </a:t>
            </a:r>
            <a:r>
              <a:rPr lang="en-US" altLang="en-US" sz="1600" b="1" dirty="0" err="1">
                <a:solidFill>
                  <a:srgbClr val="FF0000"/>
                </a:solidFill>
              </a:rPr>
              <a:t>đặc</a:t>
            </a:r>
            <a:r>
              <a:rPr lang="en-US" altLang="en-US" sz="1600" b="1" dirty="0">
                <a:solidFill>
                  <a:srgbClr val="FF0000"/>
                </a:solidFill>
              </a:rPr>
              <a:t> </a:t>
            </a:r>
            <a:r>
              <a:rPr lang="en-US" altLang="en-US" sz="1600" b="1" dirty="0" err="1">
                <a:solidFill>
                  <a:srgbClr val="FF0000"/>
                </a:solidFill>
              </a:rPr>
              <a:t>điểm</a:t>
            </a:r>
            <a:r>
              <a:rPr lang="en-US" altLang="en-US" sz="1600" b="1" dirty="0">
                <a:solidFill>
                  <a:srgbClr val="FF0000"/>
                </a:solidFill>
              </a:rPr>
              <a:t> </a:t>
            </a:r>
            <a:r>
              <a:rPr lang="en-US" altLang="en-US" sz="1600" b="1" dirty="0" err="1">
                <a:solidFill>
                  <a:srgbClr val="FF0000"/>
                </a:solidFill>
              </a:rPr>
              <a:t>được</a:t>
            </a:r>
            <a:r>
              <a:rPr lang="en-US" altLang="en-US" sz="1600" b="1" dirty="0">
                <a:solidFill>
                  <a:srgbClr val="FF0000"/>
                </a:solidFill>
              </a:rPr>
              <a:t> </a:t>
            </a:r>
            <a:r>
              <a:rPr lang="en-US" altLang="en-US" sz="1600" b="1" dirty="0" err="1">
                <a:solidFill>
                  <a:srgbClr val="FF0000"/>
                </a:solidFill>
              </a:rPr>
              <a:t>tả</a:t>
            </a:r>
            <a:r>
              <a:rPr lang="en-US" altLang="en-US" sz="1600" b="1" dirty="0">
                <a:solidFill>
                  <a:srgbClr val="FF0000"/>
                </a:solidFill>
              </a:rPr>
              <a:t> </a:t>
            </a:r>
            <a:r>
              <a:rPr lang="en-US" altLang="en-US" sz="1600" b="1" dirty="0" err="1">
                <a:solidFill>
                  <a:srgbClr val="FF0000"/>
                </a:solidFill>
              </a:rPr>
              <a:t>có</a:t>
            </a:r>
            <a:r>
              <a:rPr lang="en-US" altLang="en-US" sz="1600" b="1" dirty="0">
                <a:solidFill>
                  <a:srgbClr val="FF0000"/>
                </a:solidFill>
              </a:rPr>
              <a:t> </a:t>
            </a:r>
            <a:r>
              <a:rPr lang="en-US" altLang="en-US" sz="1600" b="1" dirty="0" err="1">
                <a:solidFill>
                  <a:srgbClr val="FF0000"/>
                </a:solidFill>
              </a:rPr>
              <a:t>thể</a:t>
            </a:r>
            <a:r>
              <a:rPr lang="en-US" altLang="en-US" sz="1600" b="1" dirty="0">
                <a:solidFill>
                  <a:srgbClr val="FF0000"/>
                </a:solidFill>
              </a:rPr>
              <a:t> </a:t>
            </a:r>
            <a:r>
              <a:rPr lang="en-US" altLang="en-US" sz="1600" b="1" dirty="0" err="1">
                <a:solidFill>
                  <a:srgbClr val="FF0000"/>
                </a:solidFill>
              </a:rPr>
              <a:t>là</a:t>
            </a:r>
            <a:r>
              <a:rPr lang="en-US" altLang="en-US" sz="1600" b="1" dirty="0">
                <a:solidFill>
                  <a:srgbClr val="FF0000"/>
                </a:solidFill>
              </a:rPr>
              <a:t> </a:t>
            </a:r>
            <a:r>
              <a:rPr lang="en-US" altLang="en-US" sz="1600" b="1" dirty="0" err="1">
                <a:solidFill>
                  <a:srgbClr val="FF0000"/>
                </a:solidFill>
              </a:rPr>
              <a:t>đường</a:t>
            </a:r>
            <a:r>
              <a:rPr lang="en-US" altLang="en-US" sz="1600" b="1" dirty="0">
                <a:solidFill>
                  <a:srgbClr val="FF0000"/>
                </a:solidFill>
              </a:rPr>
              <a:t> </a:t>
            </a:r>
            <a:r>
              <a:rPr lang="en-US" altLang="en-US" sz="1600" b="1" dirty="0" err="1">
                <a:solidFill>
                  <a:srgbClr val="FF0000"/>
                </a:solidFill>
              </a:rPr>
              <a:t>nét</a:t>
            </a:r>
            <a:r>
              <a:rPr lang="en-US" altLang="en-US" sz="1600" b="1" dirty="0">
                <a:solidFill>
                  <a:srgbClr val="FF0000"/>
                </a:solidFill>
              </a:rPr>
              <a:t>, </a:t>
            </a:r>
            <a:r>
              <a:rPr lang="en-US" altLang="en-US" sz="1600" b="1" dirty="0" err="1">
                <a:solidFill>
                  <a:srgbClr val="FF0000"/>
                </a:solidFill>
              </a:rPr>
              <a:t>màu</a:t>
            </a:r>
            <a:r>
              <a:rPr lang="en-US" altLang="en-US" sz="1600" b="1" dirty="0">
                <a:solidFill>
                  <a:srgbClr val="FF0000"/>
                </a:solidFill>
              </a:rPr>
              <a:t> </a:t>
            </a:r>
            <a:r>
              <a:rPr lang="en-US" altLang="en-US" sz="1600" b="1" dirty="0" err="1">
                <a:solidFill>
                  <a:srgbClr val="FF0000"/>
                </a:solidFill>
              </a:rPr>
              <a:t>sắc</a:t>
            </a:r>
            <a:r>
              <a:rPr lang="en-US" altLang="en-US" sz="1600" b="1" dirty="0">
                <a:solidFill>
                  <a:srgbClr val="FF0000"/>
                </a:solidFill>
              </a:rPr>
              <a:t>, </a:t>
            </a:r>
            <a:r>
              <a:rPr lang="en-US" altLang="en-US" sz="1600" b="1" dirty="0" err="1">
                <a:solidFill>
                  <a:srgbClr val="FF0000"/>
                </a:solidFill>
              </a:rPr>
              <a:t>nét</a:t>
            </a:r>
            <a:r>
              <a:rPr lang="en-US" altLang="en-US" sz="1600" b="1" dirty="0">
                <a:solidFill>
                  <a:srgbClr val="FF0000"/>
                </a:solidFill>
              </a:rPr>
              <a:t> </a:t>
            </a:r>
            <a:r>
              <a:rPr lang="en-US" altLang="en-US" sz="1600" b="1" dirty="0" err="1">
                <a:solidFill>
                  <a:srgbClr val="FF0000"/>
                </a:solidFill>
              </a:rPr>
              <a:t>hấp</a:t>
            </a:r>
            <a:r>
              <a:rPr lang="en-US" altLang="en-US" sz="1600" b="1" dirty="0">
                <a:solidFill>
                  <a:srgbClr val="FF0000"/>
                </a:solidFill>
              </a:rPr>
              <a:t> </a:t>
            </a:r>
            <a:r>
              <a:rPr lang="en-US" altLang="en-US" sz="1600" b="1" dirty="0" err="1">
                <a:solidFill>
                  <a:srgbClr val="FF0000"/>
                </a:solidFill>
              </a:rPr>
              <a:t>dẫn</a:t>
            </a:r>
            <a:r>
              <a:rPr lang="en-US" altLang="en-US" sz="1600" b="1" dirty="0">
                <a:solidFill>
                  <a:srgbClr val="FF0000"/>
                </a:solidFill>
              </a:rPr>
              <a:t> </a:t>
            </a:r>
            <a:r>
              <a:rPr lang="en-US" altLang="en-US" sz="1600" b="1" dirty="0" err="1">
                <a:solidFill>
                  <a:srgbClr val="FF0000"/>
                </a:solidFill>
              </a:rPr>
              <a:t>nhất</a:t>
            </a:r>
            <a:r>
              <a:rPr lang="en-US" altLang="en-US" sz="1600" b="1" dirty="0">
                <a:solidFill>
                  <a:srgbClr val="FF0000"/>
                </a:solidFill>
              </a:rPr>
              <a:t> </a:t>
            </a:r>
            <a:r>
              <a:rPr lang="en-US" altLang="en-US" sz="1600" b="1" dirty="0" err="1">
                <a:solidFill>
                  <a:srgbClr val="FF0000"/>
                </a:solidFill>
              </a:rPr>
              <a:t>của</a:t>
            </a:r>
            <a:r>
              <a:rPr lang="en-US" altLang="en-US" sz="1600" b="1" dirty="0">
                <a:solidFill>
                  <a:srgbClr val="FF0000"/>
                </a:solidFill>
              </a:rPr>
              <a:t> </a:t>
            </a:r>
            <a:r>
              <a:rPr lang="en-US" altLang="en-US" sz="1600" b="1" dirty="0" err="1">
                <a:solidFill>
                  <a:srgbClr val="FF0000"/>
                </a:solidFill>
              </a:rPr>
              <a:t>bộ</a:t>
            </a:r>
            <a:r>
              <a:rPr lang="en-US" altLang="en-US" sz="1600" b="1" dirty="0">
                <a:solidFill>
                  <a:srgbClr val="FF0000"/>
                </a:solidFill>
              </a:rPr>
              <a:t> </a:t>
            </a:r>
            <a:r>
              <a:rPr lang="en-US" altLang="en-US" sz="1600" b="1" dirty="0" err="1">
                <a:solidFill>
                  <a:srgbClr val="FF0000"/>
                </a:solidFill>
              </a:rPr>
              <a:t>phận</a:t>
            </a:r>
            <a:r>
              <a:rPr lang="en-US" altLang="en-US" sz="1600" b="1" dirty="0">
                <a:solidFill>
                  <a:srgbClr val="FF0000"/>
                </a:solidFill>
              </a:rPr>
              <a:t> </a:t>
            </a:r>
            <a:r>
              <a:rPr lang="en-US" altLang="en-US" sz="1600" b="1" dirty="0" err="1">
                <a:solidFill>
                  <a:srgbClr val="FF0000"/>
                </a:solidFill>
              </a:rPr>
              <a:t>ngoại</a:t>
            </a:r>
            <a:r>
              <a:rPr lang="en-US" altLang="en-US" sz="1600" b="1" dirty="0">
                <a:solidFill>
                  <a:srgbClr val="FF0000"/>
                </a:solidFill>
              </a:rPr>
              <a:t> </a:t>
            </a:r>
            <a:r>
              <a:rPr lang="en-US" altLang="en-US" sz="1600" b="1" dirty="0" err="1">
                <a:solidFill>
                  <a:srgbClr val="FF0000"/>
                </a:solidFill>
              </a:rPr>
              <a:t>hình</a:t>
            </a:r>
            <a:r>
              <a:rPr lang="en-US" altLang="en-US" sz="1600" b="1" dirty="0">
                <a:solidFill>
                  <a:srgbClr val="FF0000"/>
                </a:solidFill>
              </a:rPr>
              <a:t> </a:t>
            </a:r>
            <a:r>
              <a:rPr lang="en-US" altLang="en-US" sz="1600" b="1" dirty="0" err="1">
                <a:solidFill>
                  <a:srgbClr val="FF0000"/>
                </a:solidFill>
              </a:rPr>
              <a:t>được</a:t>
            </a:r>
            <a:r>
              <a:rPr lang="en-US" altLang="en-US" sz="1600" b="1" dirty="0">
                <a:solidFill>
                  <a:srgbClr val="FF0000"/>
                </a:solidFill>
              </a:rPr>
              <a:t> </a:t>
            </a:r>
            <a:r>
              <a:rPr lang="en-US" altLang="en-US" sz="1600" b="1" dirty="0" err="1">
                <a:solidFill>
                  <a:srgbClr val="FF0000"/>
                </a:solidFill>
              </a:rPr>
              <a:t>tả</a:t>
            </a:r>
            <a:r>
              <a:rPr lang="en-US" altLang="en-US" sz="1600" b="1" dirty="0">
                <a:solidFill>
                  <a:srgbClr val="FF0000"/>
                </a:solidFill>
              </a:rPr>
              <a:t>. </a:t>
            </a:r>
            <a:r>
              <a:rPr lang="en-US" altLang="en-US" sz="1600" b="1" dirty="0" err="1">
                <a:solidFill>
                  <a:srgbClr val="FF0000"/>
                </a:solidFill>
              </a:rPr>
              <a:t>Nhiều</a:t>
            </a:r>
            <a:r>
              <a:rPr lang="en-US" altLang="en-US" sz="1600" b="1" dirty="0">
                <a:solidFill>
                  <a:srgbClr val="FF0000"/>
                </a:solidFill>
              </a:rPr>
              <a:t> </a:t>
            </a:r>
            <a:r>
              <a:rPr lang="en-US" altLang="en-US" sz="1600" b="1" dirty="0" err="1">
                <a:solidFill>
                  <a:srgbClr val="FF0000"/>
                </a:solidFill>
              </a:rPr>
              <a:t>khi</a:t>
            </a:r>
            <a:r>
              <a:rPr lang="en-US" altLang="en-US" sz="1600" b="1" dirty="0">
                <a:solidFill>
                  <a:srgbClr val="FF0000"/>
                </a:solidFill>
              </a:rPr>
              <a:t> </a:t>
            </a:r>
            <a:r>
              <a:rPr lang="en-US" altLang="en-US" sz="1600" b="1" dirty="0" err="1">
                <a:solidFill>
                  <a:srgbClr val="FF0000"/>
                </a:solidFill>
              </a:rPr>
              <a:t>đặc</a:t>
            </a:r>
            <a:r>
              <a:rPr lang="en-US" altLang="en-US" sz="1600" b="1" dirty="0">
                <a:solidFill>
                  <a:srgbClr val="FF0000"/>
                </a:solidFill>
              </a:rPr>
              <a:t> </a:t>
            </a:r>
            <a:r>
              <a:rPr lang="en-US" altLang="en-US" sz="1600" b="1" dirty="0" err="1">
                <a:solidFill>
                  <a:srgbClr val="FF0000"/>
                </a:solidFill>
              </a:rPr>
              <a:t>điểm</a:t>
            </a:r>
            <a:r>
              <a:rPr lang="en-US" altLang="en-US" sz="1600" b="1" dirty="0">
                <a:solidFill>
                  <a:srgbClr val="FF0000"/>
                </a:solidFill>
              </a:rPr>
              <a:t> </a:t>
            </a:r>
            <a:r>
              <a:rPr lang="en-US" altLang="en-US" sz="1600" b="1" dirty="0" err="1">
                <a:solidFill>
                  <a:srgbClr val="FF0000"/>
                </a:solidFill>
              </a:rPr>
              <a:t>ngoại</a:t>
            </a:r>
            <a:r>
              <a:rPr lang="en-US" altLang="en-US" sz="1600" b="1" dirty="0">
                <a:solidFill>
                  <a:srgbClr val="FF0000"/>
                </a:solidFill>
              </a:rPr>
              <a:t> </a:t>
            </a:r>
            <a:r>
              <a:rPr lang="en-US" altLang="en-US" sz="1600" b="1" dirty="0" err="1">
                <a:solidFill>
                  <a:srgbClr val="FF0000"/>
                </a:solidFill>
              </a:rPr>
              <a:t>hình</a:t>
            </a:r>
            <a:r>
              <a:rPr lang="en-US" altLang="en-US" sz="1600" b="1" dirty="0">
                <a:solidFill>
                  <a:srgbClr val="FF0000"/>
                </a:solidFill>
              </a:rPr>
              <a:t> </a:t>
            </a:r>
            <a:r>
              <a:rPr lang="en-US" altLang="en-US" sz="1600" b="1" dirty="0" err="1">
                <a:solidFill>
                  <a:srgbClr val="FF0000"/>
                </a:solidFill>
              </a:rPr>
              <a:t>gợi</a:t>
            </a:r>
            <a:r>
              <a:rPr lang="en-US" altLang="en-US" sz="1600" b="1" dirty="0">
                <a:solidFill>
                  <a:srgbClr val="FF0000"/>
                </a:solidFill>
              </a:rPr>
              <a:t> </a:t>
            </a:r>
            <a:r>
              <a:rPr lang="en-US" altLang="en-US" sz="1600" b="1" dirty="0" err="1">
                <a:solidFill>
                  <a:srgbClr val="FF0000"/>
                </a:solidFill>
              </a:rPr>
              <a:t>ra</a:t>
            </a:r>
            <a:r>
              <a:rPr lang="en-US" altLang="en-US" sz="1600" b="1" dirty="0">
                <a:solidFill>
                  <a:srgbClr val="FF0000"/>
                </a:solidFill>
              </a:rPr>
              <a:t> </a:t>
            </a:r>
            <a:r>
              <a:rPr lang="en-US" altLang="en-US" sz="1600" b="1" dirty="0" err="1">
                <a:solidFill>
                  <a:srgbClr val="FF0000"/>
                </a:solidFill>
              </a:rPr>
              <a:t>tính</a:t>
            </a:r>
            <a:r>
              <a:rPr lang="en-US" altLang="en-US" sz="1600" b="1" dirty="0">
                <a:solidFill>
                  <a:srgbClr val="FF0000"/>
                </a:solidFill>
              </a:rPr>
              <a:t> </a:t>
            </a:r>
            <a:r>
              <a:rPr lang="en-US" altLang="en-US" sz="1600" b="1" dirty="0" err="1">
                <a:solidFill>
                  <a:srgbClr val="FF0000"/>
                </a:solidFill>
              </a:rPr>
              <a:t>tình</a:t>
            </a:r>
            <a:r>
              <a:rPr lang="en-US" altLang="en-US" sz="1600" b="1" dirty="0">
                <a:solidFill>
                  <a:srgbClr val="FF0000"/>
                </a:solidFill>
              </a:rPr>
              <a:t> </a:t>
            </a:r>
            <a:r>
              <a:rPr lang="en-US" altLang="en-US" sz="1600" b="1" dirty="0" err="1">
                <a:solidFill>
                  <a:srgbClr val="FF0000"/>
                </a:solidFill>
              </a:rPr>
              <a:t>của</a:t>
            </a:r>
            <a:r>
              <a:rPr lang="en-US" altLang="en-US" sz="1600" b="1" dirty="0">
                <a:solidFill>
                  <a:srgbClr val="FF0000"/>
                </a:solidFill>
              </a:rPr>
              <a:t> </a:t>
            </a:r>
            <a:r>
              <a:rPr lang="en-US" altLang="en-US" sz="1600" b="1" dirty="0" err="1">
                <a:solidFill>
                  <a:srgbClr val="FF0000"/>
                </a:solidFill>
              </a:rPr>
              <a:t>người</a:t>
            </a:r>
            <a:r>
              <a:rPr lang="en-US" altLang="en-US" sz="1600" b="1" dirty="0">
                <a:solidFill>
                  <a:srgbClr val="FF0000"/>
                </a:solidFill>
              </a:rPr>
              <a:t> </a:t>
            </a:r>
            <a:r>
              <a:rPr lang="en-US" altLang="en-US" sz="1600" b="1" dirty="0" err="1">
                <a:solidFill>
                  <a:srgbClr val="FF0000"/>
                </a:solidFill>
              </a:rPr>
              <a:t>được</a:t>
            </a:r>
            <a:r>
              <a:rPr lang="en-US" altLang="en-US" sz="1600" b="1" dirty="0">
                <a:solidFill>
                  <a:srgbClr val="FF0000"/>
                </a:solidFill>
              </a:rPr>
              <a:t> </a:t>
            </a:r>
            <a:r>
              <a:rPr lang="en-US" altLang="en-US" sz="1600" b="1" dirty="0" err="1">
                <a:solidFill>
                  <a:srgbClr val="FF0000"/>
                </a:solidFill>
              </a:rPr>
              <a:t>tả</a:t>
            </a:r>
            <a:r>
              <a:rPr lang="en-US" altLang="en-US" sz="1600" b="1" dirty="0">
                <a:solidFill>
                  <a:srgbClr val="FF0000"/>
                </a:solidFill>
              </a:rPr>
              <a:t>.</a:t>
            </a:r>
          </a:p>
          <a:p>
            <a:pPr eaLnBrk="1" hangingPunct="1">
              <a:spcBef>
                <a:spcPct val="50000"/>
              </a:spcBef>
              <a:buFontTx/>
              <a:buChar char="-"/>
            </a:pPr>
            <a:r>
              <a:rPr lang="en-US" altLang="en-US" sz="1600" b="1" dirty="0" err="1"/>
              <a:t>Tả</a:t>
            </a:r>
            <a:r>
              <a:rPr lang="en-US" altLang="en-US" sz="1600" b="1" dirty="0"/>
              <a:t> </a:t>
            </a:r>
            <a:r>
              <a:rPr lang="en-US" altLang="en-US" sz="1600" b="1" dirty="0" err="1"/>
              <a:t>hoạt</a:t>
            </a:r>
            <a:r>
              <a:rPr lang="en-US" altLang="en-US" sz="1600" b="1" dirty="0"/>
              <a:t> </a:t>
            </a:r>
            <a:r>
              <a:rPr lang="en-US" altLang="en-US" sz="1600" b="1" dirty="0" err="1"/>
              <a:t>động</a:t>
            </a:r>
            <a:r>
              <a:rPr lang="en-US" altLang="en-US" sz="1600" b="1" dirty="0"/>
              <a:t>:       + </a:t>
            </a:r>
            <a:r>
              <a:rPr lang="en-US" altLang="en-US" sz="1600" b="1" dirty="0" err="1"/>
              <a:t>Hoạt</a:t>
            </a:r>
            <a:r>
              <a:rPr lang="en-US" altLang="en-US" sz="1600" b="1" dirty="0"/>
              <a:t> </a:t>
            </a:r>
            <a:r>
              <a:rPr lang="en-US" altLang="en-US" sz="1600" b="1" dirty="0" err="1"/>
              <a:t>động</a:t>
            </a:r>
            <a:r>
              <a:rPr lang="en-US" altLang="en-US" sz="1600" b="1" dirty="0"/>
              <a:t> </a:t>
            </a:r>
            <a:r>
              <a:rPr lang="en-US" altLang="en-US" sz="1600" b="1" dirty="0" err="1"/>
              <a:t>thứ</a:t>
            </a:r>
            <a:r>
              <a:rPr lang="en-US" altLang="en-US" sz="1600" b="1" dirty="0"/>
              <a:t> </a:t>
            </a:r>
            <a:r>
              <a:rPr lang="en-US" altLang="en-US" sz="1600" b="1" dirty="0" err="1"/>
              <a:t>nhất</a:t>
            </a:r>
            <a:r>
              <a:rPr lang="en-US" altLang="en-US" sz="1600" b="1" dirty="0"/>
              <a:t>.</a:t>
            </a:r>
          </a:p>
          <a:p>
            <a:pPr eaLnBrk="1" hangingPunct="1">
              <a:spcBef>
                <a:spcPct val="50000"/>
              </a:spcBef>
              <a:buFontTx/>
              <a:buNone/>
            </a:pPr>
            <a:r>
              <a:rPr lang="en-US" altLang="en-US" sz="1600" b="1" dirty="0"/>
              <a:t>                                + </a:t>
            </a:r>
            <a:r>
              <a:rPr lang="en-US" altLang="en-US" sz="1600" b="1" dirty="0" err="1"/>
              <a:t>Hoạt</a:t>
            </a:r>
            <a:r>
              <a:rPr lang="en-US" altLang="en-US" sz="1600" b="1" dirty="0"/>
              <a:t> </a:t>
            </a:r>
            <a:r>
              <a:rPr lang="en-US" altLang="en-US" sz="1600" b="1" dirty="0" err="1"/>
              <a:t>động</a:t>
            </a:r>
            <a:r>
              <a:rPr lang="en-US" altLang="en-US" sz="1600" b="1" dirty="0"/>
              <a:t> </a:t>
            </a:r>
            <a:r>
              <a:rPr lang="en-US" altLang="en-US" sz="1600" b="1" dirty="0" err="1"/>
              <a:t>thứ</a:t>
            </a:r>
            <a:r>
              <a:rPr lang="en-US" altLang="en-US" sz="1600" b="1" dirty="0"/>
              <a:t> </a:t>
            </a:r>
            <a:r>
              <a:rPr lang="en-US" altLang="en-US" sz="1600" b="1" dirty="0" err="1"/>
              <a:t>hai</a:t>
            </a:r>
            <a:r>
              <a:rPr lang="en-US" altLang="en-US" sz="1600" b="1" dirty="0"/>
              <a:t>………</a:t>
            </a:r>
          </a:p>
          <a:p>
            <a:pPr eaLnBrk="1" hangingPunct="1">
              <a:spcBef>
                <a:spcPct val="50000"/>
              </a:spcBef>
              <a:buFontTx/>
              <a:buNone/>
            </a:pPr>
            <a:r>
              <a:rPr lang="en-US" altLang="en-US" sz="1600" b="1" u="sng" dirty="0" err="1">
                <a:solidFill>
                  <a:srgbClr val="FF0000"/>
                </a:solidFill>
              </a:rPr>
              <a:t>Chú</a:t>
            </a:r>
            <a:r>
              <a:rPr lang="en-US" altLang="en-US" sz="1600" b="1" u="sng" dirty="0">
                <a:solidFill>
                  <a:srgbClr val="FF0000"/>
                </a:solidFill>
              </a:rPr>
              <a:t> ý</a:t>
            </a:r>
            <a:r>
              <a:rPr lang="en-US" altLang="en-US" sz="1600" b="1" dirty="0">
                <a:solidFill>
                  <a:srgbClr val="FF0000"/>
                </a:solidFill>
              </a:rPr>
              <a:t>: </a:t>
            </a:r>
            <a:r>
              <a:rPr lang="en-US" altLang="en-US" sz="1600" b="1" dirty="0" err="1">
                <a:solidFill>
                  <a:srgbClr val="FF0000"/>
                </a:solidFill>
              </a:rPr>
              <a:t>Em</a:t>
            </a:r>
            <a:r>
              <a:rPr lang="en-US" altLang="en-US" sz="1600" b="1" dirty="0">
                <a:solidFill>
                  <a:srgbClr val="FF0000"/>
                </a:solidFill>
              </a:rPr>
              <a:t> </a:t>
            </a:r>
            <a:r>
              <a:rPr lang="en-US" altLang="en-US" sz="1600" b="1" dirty="0" err="1">
                <a:solidFill>
                  <a:srgbClr val="FF0000"/>
                </a:solidFill>
              </a:rPr>
              <a:t>có</a:t>
            </a:r>
            <a:r>
              <a:rPr lang="en-US" altLang="en-US" sz="1600" b="1" dirty="0">
                <a:solidFill>
                  <a:srgbClr val="FF0000"/>
                </a:solidFill>
              </a:rPr>
              <a:t> </a:t>
            </a:r>
            <a:r>
              <a:rPr lang="en-US" altLang="en-US" sz="1600" b="1" dirty="0" err="1">
                <a:solidFill>
                  <a:srgbClr val="FF0000"/>
                </a:solidFill>
              </a:rPr>
              <a:t>thể</a:t>
            </a:r>
            <a:r>
              <a:rPr lang="en-US" altLang="en-US" sz="1600" b="1" dirty="0">
                <a:solidFill>
                  <a:srgbClr val="FF0000"/>
                </a:solidFill>
              </a:rPr>
              <a:t> </a:t>
            </a:r>
            <a:r>
              <a:rPr lang="en-US" altLang="en-US" sz="1600" b="1" dirty="0" err="1">
                <a:solidFill>
                  <a:srgbClr val="FF0000"/>
                </a:solidFill>
              </a:rPr>
              <a:t>tả</a:t>
            </a:r>
            <a:r>
              <a:rPr lang="en-US" altLang="en-US" sz="1600" b="1" dirty="0">
                <a:solidFill>
                  <a:srgbClr val="FF0000"/>
                </a:solidFill>
              </a:rPr>
              <a:t> </a:t>
            </a:r>
            <a:r>
              <a:rPr lang="en-US" altLang="en-US" sz="1600" b="1" dirty="0" err="1">
                <a:solidFill>
                  <a:srgbClr val="FF0000"/>
                </a:solidFill>
              </a:rPr>
              <a:t>các</a:t>
            </a:r>
            <a:r>
              <a:rPr lang="en-US" altLang="en-US" sz="1600" b="1" dirty="0">
                <a:solidFill>
                  <a:srgbClr val="FF0000"/>
                </a:solidFill>
              </a:rPr>
              <a:t> </a:t>
            </a:r>
            <a:r>
              <a:rPr lang="en-US" altLang="en-US" sz="1600" b="1" dirty="0" err="1">
                <a:solidFill>
                  <a:srgbClr val="FF0000"/>
                </a:solidFill>
              </a:rPr>
              <a:t>hoạt</a:t>
            </a:r>
            <a:r>
              <a:rPr lang="en-US" altLang="en-US" sz="1600" b="1" dirty="0">
                <a:solidFill>
                  <a:srgbClr val="FF0000"/>
                </a:solidFill>
              </a:rPr>
              <a:t> </a:t>
            </a:r>
            <a:r>
              <a:rPr lang="en-US" altLang="en-US" sz="1600" b="1" dirty="0" err="1">
                <a:solidFill>
                  <a:srgbClr val="FF0000"/>
                </a:solidFill>
              </a:rPr>
              <a:t>động</a:t>
            </a:r>
            <a:r>
              <a:rPr lang="en-US" altLang="en-US" sz="1600" b="1" dirty="0">
                <a:solidFill>
                  <a:srgbClr val="FF0000"/>
                </a:solidFill>
              </a:rPr>
              <a:t> </a:t>
            </a:r>
            <a:r>
              <a:rPr lang="en-US" altLang="en-US" sz="1600" b="1" dirty="0" err="1">
                <a:solidFill>
                  <a:srgbClr val="FF0000"/>
                </a:solidFill>
              </a:rPr>
              <a:t>cụ</a:t>
            </a:r>
            <a:r>
              <a:rPr lang="en-US" altLang="en-US" sz="1600" b="1" dirty="0">
                <a:solidFill>
                  <a:srgbClr val="FF0000"/>
                </a:solidFill>
              </a:rPr>
              <a:t> </a:t>
            </a:r>
            <a:r>
              <a:rPr lang="en-US" altLang="en-US" sz="1600" b="1" dirty="0" err="1">
                <a:solidFill>
                  <a:srgbClr val="FF0000"/>
                </a:solidFill>
              </a:rPr>
              <a:t>thể</a:t>
            </a:r>
            <a:r>
              <a:rPr lang="en-US" altLang="en-US" sz="1600" b="1" dirty="0">
                <a:solidFill>
                  <a:srgbClr val="FF0000"/>
                </a:solidFill>
              </a:rPr>
              <a:t> </a:t>
            </a:r>
            <a:r>
              <a:rPr lang="en-US" altLang="en-US" sz="1600" b="1" dirty="0" err="1">
                <a:solidFill>
                  <a:srgbClr val="FF0000"/>
                </a:solidFill>
              </a:rPr>
              <a:t>của</a:t>
            </a:r>
            <a:r>
              <a:rPr lang="en-US" altLang="en-US" sz="1600" b="1" dirty="0">
                <a:solidFill>
                  <a:srgbClr val="FF0000"/>
                </a:solidFill>
              </a:rPr>
              <a:t> </a:t>
            </a:r>
            <a:r>
              <a:rPr lang="en-US" altLang="en-US" sz="1600" b="1" dirty="0" err="1">
                <a:solidFill>
                  <a:srgbClr val="FF0000"/>
                </a:solidFill>
              </a:rPr>
              <a:t>người</a:t>
            </a:r>
            <a:r>
              <a:rPr lang="en-US" altLang="en-US" sz="1600" b="1" dirty="0">
                <a:solidFill>
                  <a:srgbClr val="FF0000"/>
                </a:solidFill>
              </a:rPr>
              <a:t> </a:t>
            </a:r>
            <a:r>
              <a:rPr lang="en-US" altLang="en-US" sz="1600" b="1" dirty="0" err="1">
                <a:solidFill>
                  <a:srgbClr val="FF0000"/>
                </a:solidFill>
              </a:rPr>
              <a:t>đó</a:t>
            </a:r>
            <a:r>
              <a:rPr lang="en-US" altLang="en-US" sz="1600" b="1" dirty="0">
                <a:solidFill>
                  <a:srgbClr val="FF0000"/>
                </a:solidFill>
              </a:rPr>
              <a:t>, </a:t>
            </a:r>
            <a:r>
              <a:rPr lang="en-US" altLang="en-US" sz="1600" b="1" dirty="0" err="1">
                <a:solidFill>
                  <a:srgbClr val="FF0000"/>
                </a:solidFill>
              </a:rPr>
              <a:t>từ</a:t>
            </a:r>
            <a:r>
              <a:rPr lang="en-US" altLang="en-US" sz="1600" b="1" dirty="0">
                <a:solidFill>
                  <a:srgbClr val="FF0000"/>
                </a:solidFill>
              </a:rPr>
              <a:t> </a:t>
            </a:r>
            <a:r>
              <a:rPr lang="en-US" altLang="en-US" sz="1600" b="1" dirty="0" err="1">
                <a:solidFill>
                  <a:srgbClr val="FF0000"/>
                </a:solidFill>
              </a:rPr>
              <a:t>đó</a:t>
            </a:r>
            <a:r>
              <a:rPr lang="en-US" altLang="en-US" sz="1600" b="1" dirty="0">
                <a:solidFill>
                  <a:srgbClr val="FF0000"/>
                </a:solidFill>
              </a:rPr>
              <a:t> </a:t>
            </a:r>
            <a:r>
              <a:rPr lang="en-US" altLang="en-US" sz="1600" b="1" dirty="0" err="1">
                <a:solidFill>
                  <a:srgbClr val="FF0000"/>
                </a:solidFill>
              </a:rPr>
              <a:t>nói</a:t>
            </a:r>
            <a:r>
              <a:rPr lang="en-US" altLang="en-US" sz="1600" b="1" dirty="0">
                <a:solidFill>
                  <a:srgbClr val="FF0000"/>
                </a:solidFill>
              </a:rPr>
              <a:t> </a:t>
            </a:r>
            <a:r>
              <a:rPr lang="en-US" altLang="en-US" sz="1600" b="1" dirty="0" err="1">
                <a:solidFill>
                  <a:srgbClr val="FF0000"/>
                </a:solidFill>
              </a:rPr>
              <a:t>lên</a:t>
            </a:r>
            <a:r>
              <a:rPr lang="en-US" altLang="en-US" sz="1600" b="1" dirty="0">
                <a:solidFill>
                  <a:srgbClr val="FF0000"/>
                </a:solidFill>
              </a:rPr>
              <a:t> </a:t>
            </a:r>
            <a:r>
              <a:rPr lang="en-US" altLang="en-US" sz="1600" b="1" dirty="0" err="1">
                <a:solidFill>
                  <a:srgbClr val="FF0000"/>
                </a:solidFill>
              </a:rPr>
              <a:t>tính</a:t>
            </a:r>
            <a:r>
              <a:rPr lang="en-US" altLang="en-US" sz="1600" b="1" dirty="0">
                <a:solidFill>
                  <a:srgbClr val="FF0000"/>
                </a:solidFill>
              </a:rPr>
              <a:t> </a:t>
            </a:r>
            <a:r>
              <a:rPr lang="en-US" altLang="en-US" sz="1600" b="1" dirty="0" err="1">
                <a:solidFill>
                  <a:srgbClr val="FF0000"/>
                </a:solidFill>
              </a:rPr>
              <a:t>tình</a:t>
            </a:r>
            <a:r>
              <a:rPr lang="en-US" altLang="en-US" sz="1600" b="1" dirty="0">
                <a:solidFill>
                  <a:srgbClr val="FF0000"/>
                </a:solidFill>
              </a:rPr>
              <a:t> </a:t>
            </a:r>
            <a:r>
              <a:rPr lang="en-US" altLang="en-US" sz="1600" b="1" dirty="0" err="1">
                <a:solidFill>
                  <a:srgbClr val="FF0000"/>
                </a:solidFill>
              </a:rPr>
              <a:t>của</a:t>
            </a:r>
            <a:r>
              <a:rPr lang="en-US" altLang="en-US" sz="1600" b="1" dirty="0">
                <a:solidFill>
                  <a:srgbClr val="FF0000"/>
                </a:solidFill>
              </a:rPr>
              <a:t> </a:t>
            </a:r>
            <a:r>
              <a:rPr lang="en-US" altLang="en-US" sz="1600" b="1" dirty="0" err="1">
                <a:solidFill>
                  <a:srgbClr val="FF0000"/>
                </a:solidFill>
              </a:rPr>
              <a:t>người</a:t>
            </a:r>
            <a:r>
              <a:rPr lang="en-US" altLang="en-US" sz="1600" b="1" dirty="0">
                <a:solidFill>
                  <a:srgbClr val="FF0000"/>
                </a:solidFill>
              </a:rPr>
              <a:t> </a:t>
            </a:r>
            <a:r>
              <a:rPr lang="en-US" altLang="en-US" sz="1600" b="1" dirty="0" err="1">
                <a:solidFill>
                  <a:srgbClr val="FF0000"/>
                </a:solidFill>
              </a:rPr>
              <a:t>tả</a:t>
            </a:r>
            <a:r>
              <a:rPr lang="en-US" altLang="en-US" sz="1600" b="1" dirty="0">
                <a:solidFill>
                  <a:srgbClr val="FF0000"/>
                </a:solidFill>
              </a:rPr>
              <a:t>. </a:t>
            </a:r>
            <a:r>
              <a:rPr lang="en-US" altLang="en-US" sz="1600" b="1" dirty="0" err="1">
                <a:solidFill>
                  <a:srgbClr val="FF0000"/>
                </a:solidFill>
              </a:rPr>
              <a:t>Em</a:t>
            </a:r>
            <a:r>
              <a:rPr lang="en-US" altLang="en-US" sz="1600" b="1" dirty="0">
                <a:solidFill>
                  <a:srgbClr val="FF0000"/>
                </a:solidFill>
              </a:rPr>
              <a:t> </a:t>
            </a:r>
            <a:r>
              <a:rPr lang="en-US" altLang="en-US" sz="1600" b="1" dirty="0" err="1">
                <a:solidFill>
                  <a:srgbClr val="FF0000"/>
                </a:solidFill>
              </a:rPr>
              <a:t>cũng</a:t>
            </a:r>
            <a:r>
              <a:rPr lang="en-US" altLang="en-US" sz="1600" b="1" dirty="0">
                <a:solidFill>
                  <a:srgbClr val="FF0000"/>
                </a:solidFill>
              </a:rPr>
              <a:t> </a:t>
            </a:r>
            <a:r>
              <a:rPr lang="en-US" altLang="en-US" sz="1600" b="1" dirty="0" err="1">
                <a:solidFill>
                  <a:srgbClr val="FF0000"/>
                </a:solidFill>
              </a:rPr>
              <a:t>có</a:t>
            </a:r>
            <a:r>
              <a:rPr lang="en-US" altLang="en-US" sz="1600" b="1" dirty="0">
                <a:solidFill>
                  <a:srgbClr val="FF0000"/>
                </a:solidFill>
              </a:rPr>
              <a:t> </a:t>
            </a:r>
            <a:r>
              <a:rPr lang="en-US" altLang="en-US" sz="1600" b="1" dirty="0" err="1">
                <a:solidFill>
                  <a:srgbClr val="FF0000"/>
                </a:solidFill>
              </a:rPr>
              <a:t>thể</a:t>
            </a:r>
            <a:r>
              <a:rPr lang="en-US" altLang="en-US" sz="1600" b="1" dirty="0">
                <a:solidFill>
                  <a:srgbClr val="FF0000"/>
                </a:solidFill>
              </a:rPr>
              <a:t> </a:t>
            </a:r>
            <a:r>
              <a:rPr lang="en-US" altLang="en-US" sz="1600" b="1" dirty="0" err="1">
                <a:solidFill>
                  <a:srgbClr val="FF0000"/>
                </a:solidFill>
              </a:rPr>
              <a:t>nêu</a:t>
            </a:r>
            <a:r>
              <a:rPr lang="en-US" altLang="en-US" sz="1600" b="1" dirty="0">
                <a:solidFill>
                  <a:srgbClr val="FF0000"/>
                </a:solidFill>
              </a:rPr>
              <a:t> </a:t>
            </a:r>
            <a:r>
              <a:rPr lang="en-US" altLang="en-US" sz="1600" b="1" dirty="0" err="1">
                <a:solidFill>
                  <a:srgbClr val="FF0000"/>
                </a:solidFill>
              </a:rPr>
              <a:t>nhận</a:t>
            </a:r>
            <a:r>
              <a:rPr lang="en-US" altLang="en-US" sz="1600" b="1" dirty="0">
                <a:solidFill>
                  <a:srgbClr val="FF0000"/>
                </a:solidFill>
              </a:rPr>
              <a:t> </a:t>
            </a:r>
            <a:r>
              <a:rPr lang="en-US" altLang="en-US" sz="1600" b="1" dirty="0" err="1">
                <a:solidFill>
                  <a:srgbClr val="FF0000"/>
                </a:solidFill>
              </a:rPr>
              <a:t>xét</a:t>
            </a:r>
            <a:r>
              <a:rPr lang="en-US" altLang="en-US" sz="1600" b="1" dirty="0">
                <a:solidFill>
                  <a:srgbClr val="FF0000"/>
                </a:solidFill>
              </a:rPr>
              <a:t> </a:t>
            </a:r>
            <a:r>
              <a:rPr lang="en-US" altLang="en-US" sz="1600" b="1" dirty="0" err="1">
                <a:solidFill>
                  <a:srgbClr val="FF0000"/>
                </a:solidFill>
              </a:rPr>
              <a:t>về</a:t>
            </a:r>
            <a:r>
              <a:rPr lang="en-US" altLang="en-US" sz="1600" b="1" dirty="0">
                <a:solidFill>
                  <a:srgbClr val="FF0000"/>
                </a:solidFill>
              </a:rPr>
              <a:t> </a:t>
            </a:r>
            <a:r>
              <a:rPr lang="en-US" altLang="en-US" sz="1600" b="1" dirty="0" err="1">
                <a:solidFill>
                  <a:srgbClr val="FF0000"/>
                </a:solidFill>
              </a:rPr>
              <a:t>tính</a:t>
            </a:r>
            <a:r>
              <a:rPr lang="en-US" altLang="en-US" sz="1600" b="1" dirty="0">
                <a:solidFill>
                  <a:srgbClr val="FF0000"/>
                </a:solidFill>
              </a:rPr>
              <a:t> </a:t>
            </a:r>
            <a:r>
              <a:rPr lang="en-US" altLang="en-US" sz="1600" b="1" dirty="0" err="1">
                <a:solidFill>
                  <a:srgbClr val="FF0000"/>
                </a:solidFill>
              </a:rPr>
              <a:t>tình</a:t>
            </a:r>
            <a:r>
              <a:rPr lang="en-US" altLang="en-US" sz="1600" b="1" dirty="0">
                <a:solidFill>
                  <a:srgbClr val="FF0000"/>
                </a:solidFill>
              </a:rPr>
              <a:t> </a:t>
            </a:r>
            <a:r>
              <a:rPr lang="en-US" altLang="en-US" sz="1600" b="1" dirty="0" err="1">
                <a:solidFill>
                  <a:srgbClr val="FF0000"/>
                </a:solidFill>
              </a:rPr>
              <a:t>của</a:t>
            </a:r>
            <a:r>
              <a:rPr lang="en-US" altLang="en-US" sz="1600" b="1" dirty="0">
                <a:solidFill>
                  <a:srgbClr val="FF0000"/>
                </a:solidFill>
              </a:rPr>
              <a:t> </a:t>
            </a:r>
            <a:r>
              <a:rPr lang="en-US" altLang="en-US" sz="1600" b="1" dirty="0" err="1">
                <a:solidFill>
                  <a:srgbClr val="FF0000"/>
                </a:solidFill>
              </a:rPr>
              <a:t>người</a:t>
            </a:r>
            <a:r>
              <a:rPr lang="en-US" altLang="en-US" sz="1600" b="1" dirty="0">
                <a:solidFill>
                  <a:srgbClr val="FF0000"/>
                </a:solidFill>
              </a:rPr>
              <a:t> </a:t>
            </a:r>
            <a:r>
              <a:rPr lang="en-US" altLang="en-US" sz="1600" b="1" dirty="0" err="1">
                <a:solidFill>
                  <a:srgbClr val="FF0000"/>
                </a:solidFill>
              </a:rPr>
              <a:t>được</a:t>
            </a:r>
            <a:r>
              <a:rPr lang="en-US" altLang="en-US" sz="1600" b="1" dirty="0">
                <a:solidFill>
                  <a:srgbClr val="FF0000"/>
                </a:solidFill>
              </a:rPr>
              <a:t> </a:t>
            </a:r>
            <a:r>
              <a:rPr lang="en-US" altLang="en-US" sz="1600" b="1" dirty="0" err="1">
                <a:solidFill>
                  <a:srgbClr val="FF0000"/>
                </a:solidFill>
              </a:rPr>
              <a:t>tả</a:t>
            </a:r>
            <a:r>
              <a:rPr lang="en-US" altLang="en-US" sz="1600" b="1" dirty="0">
                <a:solidFill>
                  <a:srgbClr val="FF0000"/>
                </a:solidFill>
              </a:rPr>
              <a:t> </a:t>
            </a:r>
            <a:r>
              <a:rPr lang="en-US" altLang="en-US" sz="1600" b="1" dirty="0" err="1">
                <a:solidFill>
                  <a:srgbClr val="FF0000"/>
                </a:solidFill>
              </a:rPr>
              <a:t>và</a:t>
            </a:r>
            <a:r>
              <a:rPr lang="en-US" altLang="en-US" sz="1600" b="1" dirty="0">
                <a:solidFill>
                  <a:srgbClr val="FF0000"/>
                </a:solidFill>
              </a:rPr>
              <a:t> </a:t>
            </a:r>
            <a:r>
              <a:rPr lang="en-US" altLang="en-US" sz="1600" b="1" dirty="0" err="1">
                <a:solidFill>
                  <a:srgbClr val="FF0000"/>
                </a:solidFill>
              </a:rPr>
              <a:t>sau</a:t>
            </a:r>
            <a:r>
              <a:rPr lang="en-US" altLang="en-US" sz="1600" b="1" dirty="0">
                <a:solidFill>
                  <a:srgbClr val="FF0000"/>
                </a:solidFill>
              </a:rPr>
              <a:t> </a:t>
            </a:r>
            <a:r>
              <a:rPr lang="en-US" altLang="en-US" sz="1600" b="1" dirty="0" err="1">
                <a:solidFill>
                  <a:srgbClr val="FF0000"/>
                </a:solidFill>
              </a:rPr>
              <a:t>mỗi</a:t>
            </a:r>
            <a:r>
              <a:rPr lang="en-US" altLang="en-US" sz="1600" b="1" dirty="0">
                <a:solidFill>
                  <a:srgbClr val="FF0000"/>
                </a:solidFill>
              </a:rPr>
              <a:t> </a:t>
            </a:r>
            <a:r>
              <a:rPr lang="en-US" altLang="en-US" sz="1600" b="1" dirty="0" err="1">
                <a:solidFill>
                  <a:srgbClr val="FF0000"/>
                </a:solidFill>
              </a:rPr>
              <a:t>nhận</a:t>
            </a:r>
            <a:r>
              <a:rPr lang="en-US" altLang="en-US" sz="1600" b="1" dirty="0">
                <a:solidFill>
                  <a:srgbClr val="FF0000"/>
                </a:solidFill>
              </a:rPr>
              <a:t> </a:t>
            </a:r>
            <a:r>
              <a:rPr lang="en-US" altLang="en-US" sz="1600" b="1" dirty="0" err="1">
                <a:solidFill>
                  <a:srgbClr val="FF0000"/>
                </a:solidFill>
              </a:rPr>
              <a:t>xét</a:t>
            </a:r>
            <a:r>
              <a:rPr lang="en-US" altLang="en-US" sz="1600" b="1" dirty="0">
                <a:solidFill>
                  <a:srgbClr val="FF0000"/>
                </a:solidFill>
              </a:rPr>
              <a:t>, </a:t>
            </a:r>
            <a:r>
              <a:rPr lang="en-US" altLang="en-US" sz="1600" b="1" dirty="0" err="1">
                <a:solidFill>
                  <a:srgbClr val="FF0000"/>
                </a:solidFill>
              </a:rPr>
              <a:t>nêu</a:t>
            </a:r>
            <a:r>
              <a:rPr lang="en-US" altLang="en-US" sz="1600" b="1" dirty="0">
                <a:solidFill>
                  <a:srgbClr val="FF0000"/>
                </a:solidFill>
              </a:rPr>
              <a:t> </a:t>
            </a:r>
            <a:r>
              <a:rPr lang="en-US" altLang="en-US" sz="1600" b="1" dirty="0" err="1">
                <a:solidFill>
                  <a:srgbClr val="FF0000"/>
                </a:solidFill>
              </a:rPr>
              <a:t>những</a:t>
            </a:r>
            <a:r>
              <a:rPr lang="en-US" altLang="en-US" sz="1600" b="1" dirty="0">
                <a:solidFill>
                  <a:srgbClr val="FF0000"/>
                </a:solidFill>
              </a:rPr>
              <a:t> </a:t>
            </a:r>
            <a:r>
              <a:rPr lang="en-US" altLang="en-US" sz="1600" b="1" dirty="0" err="1">
                <a:solidFill>
                  <a:srgbClr val="FF0000"/>
                </a:solidFill>
              </a:rPr>
              <a:t>hoạt</a:t>
            </a:r>
            <a:r>
              <a:rPr lang="en-US" altLang="en-US" sz="1600" b="1" dirty="0">
                <a:solidFill>
                  <a:srgbClr val="FF0000"/>
                </a:solidFill>
              </a:rPr>
              <a:t> </a:t>
            </a:r>
            <a:r>
              <a:rPr lang="en-US" altLang="en-US" sz="1600" b="1" dirty="0" err="1">
                <a:solidFill>
                  <a:srgbClr val="FF0000"/>
                </a:solidFill>
              </a:rPr>
              <a:t>động</a:t>
            </a:r>
            <a:r>
              <a:rPr lang="en-US" altLang="en-US" sz="1600" b="1" dirty="0">
                <a:solidFill>
                  <a:srgbClr val="FF0000"/>
                </a:solidFill>
              </a:rPr>
              <a:t> </a:t>
            </a:r>
            <a:r>
              <a:rPr lang="en-US" altLang="en-US" sz="1600" b="1" dirty="0" err="1">
                <a:solidFill>
                  <a:srgbClr val="FF0000"/>
                </a:solidFill>
              </a:rPr>
              <a:t>cụ</a:t>
            </a:r>
            <a:r>
              <a:rPr lang="en-US" altLang="en-US" sz="1600" b="1" dirty="0">
                <a:solidFill>
                  <a:srgbClr val="FF0000"/>
                </a:solidFill>
              </a:rPr>
              <a:t> </a:t>
            </a:r>
            <a:r>
              <a:rPr lang="en-US" altLang="en-US" sz="1600" b="1" dirty="0" err="1">
                <a:solidFill>
                  <a:srgbClr val="FF0000"/>
                </a:solidFill>
              </a:rPr>
              <a:t>thể</a:t>
            </a:r>
            <a:r>
              <a:rPr lang="en-US" altLang="en-US" sz="1600" b="1" dirty="0">
                <a:solidFill>
                  <a:srgbClr val="FF0000"/>
                </a:solidFill>
              </a:rPr>
              <a:t> </a:t>
            </a:r>
            <a:r>
              <a:rPr lang="en-US" altLang="en-US" sz="1600" b="1" dirty="0" err="1">
                <a:solidFill>
                  <a:srgbClr val="FF0000"/>
                </a:solidFill>
              </a:rPr>
              <a:t>làm</a:t>
            </a:r>
            <a:r>
              <a:rPr lang="en-US" altLang="en-US" sz="1600" b="1" dirty="0">
                <a:solidFill>
                  <a:srgbClr val="FF0000"/>
                </a:solidFill>
              </a:rPr>
              <a:t> </a:t>
            </a:r>
            <a:r>
              <a:rPr lang="en-US" altLang="en-US" sz="1600" b="1" dirty="0" err="1">
                <a:solidFill>
                  <a:srgbClr val="FF0000"/>
                </a:solidFill>
              </a:rPr>
              <a:t>dẫn</a:t>
            </a:r>
            <a:r>
              <a:rPr lang="en-US" altLang="en-US" sz="1600" b="1" dirty="0">
                <a:solidFill>
                  <a:srgbClr val="FF0000"/>
                </a:solidFill>
              </a:rPr>
              <a:t> </a:t>
            </a:r>
            <a:r>
              <a:rPr lang="en-US" altLang="en-US" sz="1600" b="1" dirty="0" err="1">
                <a:solidFill>
                  <a:srgbClr val="FF0000"/>
                </a:solidFill>
              </a:rPr>
              <a:t>chứng</a:t>
            </a:r>
            <a:r>
              <a:rPr lang="en-US" altLang="en-US" sz="1600" b="1" dirty="0">
                <a:solidFill>
                  <a:srgbClr val="FF0000"/>
                </a:solidFill>
              </a:rPr>
              <a:t>. </a:t>
            </a:r>
            <a:r>
              <a:rPr lang="en-US" altLang="en-US" sz="1600" b="1" dirty="0" err="1">
                <a:solidFill>
                  <a:srgbClr val="FF0000"/>
                </a:solidFill>
              </a:rPr>
              <a:t>Nên</a:t>
            </a:r>
            <a:r>
              <a:rPr lang="en-US" altLang="en-US" sz="1600" b="1" dirty="0">
                <a:solidFill>
                  <a:srgbClr val="FF0000"/>
                </a:solidFill>
              </a:rPr>
              <a:t> </a:t>
            </a:r>
            <a:r>
              <a:rPr lang="en-US" altLang="en-US" sz="1600" b="1" dirty="0" err="1">
                <a:solidFill>
                  <a:srgbClr val="FF0000"/>
                </a:solidFill>
              </a:rPr>
              <a:t>chọn</a:t>
            </a:r>
            <a:r>
              <a:rPr lang="en-US" altLang="en-US" sz="1600" b="1" dirty="0">
                <a:solidFill>
                  <a:srgbClr val="FF0000"/>
                </a:solidFill>
              </a:rPr>
              <a:t> </a:t>
            </a:r>
            <a:r>
              <a:rPr lang="en-US" altLang="en-US" sz="1600" b="1" dirty="0" err="1">
                <a:solidFill>
                  <a:srgbClr val="FF0000"/>
                </a:solidFill>
              </a:rPr>
              <a:t>lời</a:t>
            </a:r>
            <a:r>
              <a:rPr lang="en-US" altLang="en-US" sz="1600" b="1" dirty="0">
                <a:solidFill>
                  <a:srgbClr val="FF0000"/>
                </a:solidFill>
              </a:rPr>
              <a:t> </a:t>
            </a:r>
            <a:r>
              <a:rPr lang="en-US" altLang="en-US" sz="1600" b="1" dirty="0" err="1">
                <a:solidFill>
                  <a:srgbClr val="FF0000"/>
                </a:solidFill>
              </a:rPr>
              <a:t>văn</a:t>
            </a:r>
            <a:r>
              <a:rPr lang="en-US" altLang="en-US" sz="1600" b="1" dirty="0">
                <a:solidFill>
                  <a:srgbClr val="FF0000"/>
                </a:solidFill>
              </a:rPr>
              <a:t> </a:t>
            </a:r>
            <a:r>
              <a:rPr lang="en-US" altLang="en-US" sz="1600" b="1" dirty="0" err="1">
                <a:solidFill>
                  <a:srgbClr val="FF0000"/>
                </a:solidFill>
              </a:rPr>
              <a:t>miêu</a:t>
            </a:r>
            <a:r>
              <a:rPr lang="en-US" altLang="en-US" sz="1600" b="1" dirty="0">
                <a:solidFill>
                  <a:srgbClr val="FF0000"/>
                </a:solidFill>
              </a:rPr>
              <a:t> </a:t>
            </a:r>
            <a:r>
              <a:rPr lang="en-US" altLang="en-US" sz="1600" b="1" dirty="0" err="1">
                <a:solidFill>
                  <a:srgbClr val="FF0000"/>
                </a:solidFill>
              </a:rPr>
              <a:t>tả</a:t>
            </a:r>
            <a:r>
              <a:rPr lang="en-US" altLang="en-US" sz="1600" b="1" dirty="0">
                <a:solidFill>
                  <a:srgbClr val="FF0000"/>
                </a:solidFill>
              </a:rPr>
              <a:t> </a:t>
            </a:r>
            <a:r>
              <a:rPr lang="en-US" altLang="en-US" sz="1600" b="1" dirty="0" err="1">
                <a:solidFill>
                  <a:srgbClr val="FF0000"/>
                </a:solidFill>
              </a:rPr>
              <a:t>sao</a:t>
            </a:r>
            <a:r>
              <a:rPr lang="en-US" altLang="en-US" sz="1600" b="1" dirty="0">
                <a:solidFill>
                  <a:srgbClr val="FF0000"/>
                </a:solidFill>
              </a:rPr>
              <a:t> </a:t>
            </a:r>
            <a:r>
              <a:rPr lang="en-US" altLang="en-US" sz="1600" b="1" dirty="0" err="1">
                <a:solidFill>
                  <a:srgbClr val="FF0000"/>
                </a:solidFill>
              </a:rPr>
              <a:t>cho</a:t>
            </a:r>
            <a:r>
              <a:rPr lang="en-US" altLang="en-US" sz="1600" b="1" dirty="0">
                <a:solidFill>
                  <a:srgbClr val="FF0000"/>
                </a:solidFill>
              </a:rPr>
              <a:t> </a:t>
            </a:r>
            <a:r>
              <a:rPr lang="en-US" altLang="en-US" sz="1600" b="1" dirty="0" err="1">
                <a:solidFill>
                  <a:srgbClr val="FF0000"/>
                </a:solidFill>
              </a:rPr>
              <a:t>thể</a:t>
            </a:r>
            <a:r>
              <a:rPr lang="en-US" altLang="en-US" sz="1600" b="1" dirty="0">
                <a:solidFill>
                  <a:srgbClr val="FF0000"/>
                </a:solidFill>
              </a:rPr>
              <a:t> </a:t>
            </a:r>
            <a:r>
              <a:rPr lang="en-US" altLang="en-US" sz="1600" b="1" dirty="0" err="1">
                <a:solidFill>
                  <a:srgbClr val="FF0000"/>
                </a:solidFill>
              </a:rPr>
              <a:t>hiện</a:t>
            </a:r>
            <a:r>
              <a:rPr lang="en-US" altLang="en-US" sz="1600" b="1" dirty="0">
                <a:solidFill>
                  <a:srgbClr val="FF0000"/>
                </a:solidFill>
              </a:rPr>
              <a:t> </a:t>
            </a:r>
            <a:r>
              <a:rPr lang="en-US" altLang="en-US" sz="1600" b="1" dirty="0" err="1">
                <a:solidFill>
                  <a:srgbClr val="FF0000"/>
                </a:solidFill>
              </a:rPr>
              <a:t>được</a:t>
            </a:r>
            <a:r>
              <a:rPr lang="en-US" altLang="en-US" sz="1600" b="1" dirty="0">
                <a:solidFill>
                  <a:srgbClr val="FF0000"/>
                </a:solidFill>
              </a:rPr>
              <a:t> </a:t>
            </a:r>
            <a:r>
              <a:rPr lang="en-US" altLang="en-US" sz="1600" b="1" dirty="0" err="1">
                <a:solidFill>
                  <a:srgbClr val="FF0000"/>
                </a:solidFill>
              </a:rPr>
              <a:t>tình</a:t>
            </a:r>
            <a:r>
              <a:rPr lang="en-US" altLang="en-US" sz="1600" b="1" dirty="0">
                <a:solidFill>
                  <a:srgbClr val="FF0000"/>
                </a:solidFill>
              </a:rPr>
              <a:t> </a:t>
            </a:r>
            <a:r>
              <a:rPr lang="en-US" altLang="en-US" sz="1600" b="1" dirty="0" err="1">
                <a:solidFill>
                  <a:srgbClr val="FF0000"/>
                </a:solidFill>
              </a:rPr>
              <a:t>cảm</a:t>
            </a:r>
            <a:r>
              <a:rPr lang="en-US" altLang="en-US" sz="1600" b="1" dirty="0">
                <a:solidFill>
                  <a:srgbClr val="FF0000"/>
                </a:solidFill>
              </a:rPr>
              <a:t>, </a:t>
            </a:r>
            <a:r>
              <a:rPr lang="en-US" altLang="en-US" sz="1600" b="1" dirty="0" err="1">
                <a:solidFill>
                  <a:srgbClr val="FF0000"/>
                </a:solidFill>
              </a:rPr>
              <a:t>cảm</a:t>
            </a:r>
            <a:r>
              <a:rPr lang="en-US" altLang="en-US" sz="1600" b="1" dirty="0">
                <a:solidFill>
                  <a:srgbClr val="FF0000"/>
                </a:solidFill>
              </a:rPr>
              <a:t> </a:t>
            </a:r>
            <a:r>
              <a:rPr lang="en-US" altLang="en-US" sz="1600" b="1" dirty="0" err="1">
                <a:solidFill>
                  <a:srgbClr val="FF0000"/>
                </a:solidFill>
              </a:rPr>
              <a:t>xúc</a:t>
            </a:r>
            <a:r>
              <a:rPr lang="en-US" altLang="en-US" sz="1600" b="1" dirty="0">
                <a:solidFill>
                  <a:srgbClr val="FF0000"/>
                </a:solidFill>
              </a:rPr>
              <a:t> </a:t>
            </a:r>
            <a:r>
              <a:rPr lang="en-US" altLang="en-US" sz="1600" b="1" dirty="0" err="1">
                <a:solidFill>
                  <a:srgbClr val="FF0000"/>
                </a:solidFill>
              </a:rPr>
              <a:t>của</a:t>
            </a:r>
            <a:r>
              <a:rPr lang="en-US" altLang="en-US" sz="1600" b="1" dirty="0">
                <a:solidFill>
                  <a:srgbClr val="FF0000"/>
                </a:solidFill>
              </a:rPr>
              <a:t> </a:t>
            </a:r>
            <a:r>
              <a:rPr lang="en-US" altLang="en-US" sz="1600" b="1" dirty="0" err="1">
                <a:solidFill>
                  <a:srgbClr val="FF0000"/>
                </a:solidFill>
              </a:rPr>
              <a:t>em</a:t>
            </a:r>
            <a:r>
              <a:rPr lang="en-US" altLang="en-US" sz="1600" b="1" dirty="0">
                <a:solidFill>
                  <a:srgbClr val="FF0000"/>
                </a:solidFill>
              </a:rPr>
              <a:t>.</a:t>
            </a:r>
          </a:p>
          <a:p>
            <a:pPr eaLnBrk="1" hangingPunct="1">
              <a:spcBef>
                <a:spcPct val="50000"/>
              </a:spcBef>
              <a:buFontTx/>
              <a:buNone/>
            </a:pPr>
            <a:r>
              <a:rPr lang="en-US" altLang="en-US" sz="1600" b="1" dirty="0"/>
              <a:t>C- </a:t>
            </a:r>
            <a:r>
              <a:rPr lang="en-US" altLang="en-US" sz="1600" b="1" u="sng" dirty="0" err="1"/>
              <a:t>Kết</a:t>
            </a:r>
            <a:r>
              <a:rPr lang="en-US" altLang="en-US" sz="1600" b="1" u="sng" dirty="0"/>
              <a:t> </a:t>
            </a:r>
            <a:r>
              <a:rPr lang="en-US" altLang="en-US" sz="1600" b="1" u="sng" dirty="0" err="1"/>
              <a:t>bài</a:t>
            </a:r>
            <a:r>
              <a:rPr lang="en-US" altLang="en-US" sz="1600" b="1" dirty="0"/>
              <a:t>:- </a:t>
            </a:r>
            <a:r>
              <a:rPr lang="en-US" altLang="en-US" sz="1600" b="1" dirty="0" err="1"/>
              <a:t>Nêu</a:t>
            </a:r>
            <a:r>
              <a:rPr lang="en-US" altLang="en-US" sz="1600" b="1" dirty="0"/>
              <a:t> </a:t>
            </a:r>
            <a:r>
              <a:rPr lang="en-US" altLang="en-US" sz="1600" b="1" dirty="0" err="1"/>
              <a:t>ảnh</a:t>
            </a:r>
            <a:r>
              <a:rPr lang="en-US" altLang="en-US" sz="1600" b="1" dirty="0"/>
              <a:t> </a:t>
            </a:r>
            <a:r>
              <a:rPr lang="en-US" altLang="en-US" sz="1600" b="1" dirty="0" err="1"/>
              <a:t>hưởng</a:t>
            </a:r>
            <a:r>
              <a:rPr lang="en-US" altLang="en-US" sz="1600" b="1" dirty="0"/>
              <a:t> </a:t>
            </a:r>
            <a:r>
              <a:rPr lang="en-US" altLang="en-US" sz="1600" b="1" dirty="0" err="1"/>
              <a:t>của</a:t>
            </a:r>
            <a:r>
              <a:rPr lang="en-US" altLang="en-US" sz="1600" b="1" dirty="0"/>
              <a:t> </a:t>
            </a:r>
            <a:r>
              <a:rPr lang="en-US" altLang="en-US" sz="1600" b="1" dirty="0" err="1"/>
              <a:t>người</a:t>
            </a:r>
            <a:r>
              <a:rPr lang="en-US" altLang="en-US" sz="1600" b="1" dirty="0"/>
              <a:t> </a:t>
            </a:r>
            <a:r>
              <a:rPr lang="en-US" altLang="en-US" sz="1600" b="1" dirty="0" err="1"/>
              <a:t>được</a:t>
            </a:r>
            <a:r>
              <a:rPr lang="en-US" altLang="en-US" sz="1600" b="1" dirty="0"/>
              <a:t> </a:t>
            </a:r>
            <a:r>
              <a:rPr lang="en-US" altLang="en-US" sz="1600" b="1" dirty="0" err="1"/>
              <a:t>tả</a:t>
            </a:r>
            <a:r>
              <a:rPr lang="en-US" altLang="en-US" sz="1600" b="1" dirty="0"/>
              <a:t> </a:t>
            </a:r>
            <a:r>
              <a:rPr lang="en-US" altLang="en-US" sz="1600" b="1" dirty="0" err="1"/>
              <a:t>đối</a:t>
            </a:r>
            <a:r>
              <a:rPr lang="en-US" altLang="en-US" sz="1600" b="1" dirty="0"/>
              <a:t> </a:t>
            </a:r>
            <a:r>
              <a:rPr lang="en-US" altLang="en-US" sz="1600" b="1" dirty="0" err="1"/>
              <a:t>với</a:t>
            </a:r>
            <a:r>
              <a:rPr lang="en-US" altLang="en-US" sz="1600" b="1" dirty="0"/>
              <a:t> </a:t>
            </a:r>
            <a:r>
              <a:rPr lang="en-US" altLang="en-US" sz="1600" b="1" dirty="0" err="1"/>
              <a:t>em</a:t>
            </a:r>
            <a:r>
              <a:rPr lang="en-US" altLang="en-US" sz="1600" b="1" dirty="0"/>
              <a:t>.</a:t>
            </a:r>
          </a:p>
          <a:p>
            <a:pPr eaLnBrk="1" hangingPunct="1">
              <a:spcBef>
                <a:spcPct val="50000"/>
              </a:spcBef>
              <a:buFontTx/>
              <a:buNone/>
            </a:pPr>
            <a:r>
              <a:rPr lang="en-US" altLang="en-US" sz="1600" b="1" dirty="0"/>
              <a:t> - </a:t>
            </a:r>
            <a:r>
              <a:rPr lang="en-US" altLang="en-US" sz="1600" b="1" dirty="0" err="1"/>
              <a:t>Tình</a:t>
            </a:r>
            <a:r>
              <a:rPr lang="en-US" altLang="en-US" sz="1600" b="1" dirty="0"/>
              <a:t> </a:t>
            </a:r>
            <a:r>
              <a:rPr lang="en-US" altLang="en-US" sz="1600" b="1" dirty="0" err="1"/>
              <a:t>cảm</a:t>
            </a:r>
            <a:r>
              <a:rPr lang="en-US" altLang="en-US" sz="1600" b="1" dirty="0"/>
              <a:t> </a:t>
            </a:r>
            <a:r>
              <a:rPr lang="en-US" altLang="en-US" sz="1600" b="1" dirty="0" err="1"/>
              <a:t>của</a:t>
            </a:r>
            <a:r>
              <a:rPr lang="en-US" altLang="en-US" sz="1600" b="1" dirty="0"/>
              <a:t> </a:t>
            </a:r>
            <a:r>
              <a:rPr lang="en-US" altLang="en-US" sz="1600" b="1" dirty="0" err="1"/>
              <a:t>em</a:t>
            </a:r>
            <a:r>
              <a:rPr lang="en-US" altLang="en-US" sz="1600" b="1" dirty="0"/>
              <a:t> </a:t>
            </a:r>
            <a:r>
              <a:rPr lang="en-US" altLang="en-US" sz="1600" b="1" dirty="0" err="1"/>
              <a:t>đối</a:t>
            </a:r>
            <a:r>
              <a:rPr lang="en-US" altLang="en-US" sz="1600" b="1" dirty="0"/>
              <a:t> </a:t>
            </a:r>
            <a:r>
              <a:rPr lang="en-US" altLang="en-US" sz="1600" b="1" dirty="0" err="1"/>
              <a:t>với</a:t>
            </a:r>
            <a:r>
              <a:rPr lang="en-US" altLang="en-US" sz="1600" b="1" dirty="0"/>
              <a:t> </a:t>
            </a:r>
            <a:r>
              <a:rPr lang="en-US" altLang="en-US" sz="1600" b="1" dirty="0" err="1"/>
              <a:t>người</a:t>
            </a:r>
            <a:r>
              <a:rPr lang="en-US" altLang="en-US" sz="1600" b="1" dirty="0"/>
              <a:t> </a:t>
            </a:r>
            <a:r>
              <a:rPr lang="en-US" altLang="en-US" sz="1600" b="1" dirty="0" err="1"/>
              <a:t>được</a:t>
            </a:r>
            <a:r>
              <a:rPr lang="en-US" altLang="en-US" sz="1600" b="1" dirty="0"/>
              <a:t> </a:t>
            </a:r>
            <a:r>
              <a:rPr lang="en-US" altLang="en-US" sz="1600" b="1" dirty="0" err="1"/>
              <a:t>tả</a:t>
            </a:r>
            <a:r>
              <a:rPr lang="en-US" altLang="en-US" sz="1600" b="1" dirty="0"/>
              <a:t>.</a:t>
            </a:r>
          </a:p>
          <a:p>
            <a:pPr eaLnBrk="1" hangingPunct="1">
              <a:spcBef>
                <a:spcPct val="50000"/>
              </a:spcBef>
              <a:buFontTx/>
              <a:buNone/>
            </a:pPr>
            <a:r>
              <a:rPr lang="en-US" altLang="en-US" sz="1600" b="1" dirty="0"/>
              <a:t> - </a:t>
            </a:r>
            <a:r>
              <a:rPr lang="en-US" altLang="en-US" sz="1600" b="1" dirty="0" err="1"/>
              <a:t>Những</a:t>
            </a:r>
            <a:r>
              <a:rPr lang="en-US" altLang="en-US" sz="1600" b="1" dirty="0"/>
              <a:t> </a:t>
            </a:r>
            <a:r>
              <a:rPr lang="en-US" altLang="en-US" sz="1600" b="1" dirty="0" err="1"/>
              <a:t>suy</a:t>
            </a:r>
            <a:r>
              <a:rPr lang="en-US" altLang="en-US" sz="1600" b="1" dirty="0"/>
              <a:t> </a:t>
            </a:r>
            <a:r>
              <a:rPr lang="en-US" altLang="en-US" sz="1600" b="1" dirty="0" err="1"/>
              <a:t>nghĩ</a:t>
            </a:r>
            <a:r>
              <a:rPr lang="en-US" altLang="en-US" sz="1600" b="1" dirty="0"/>
              <a:t> </a:t>
            </a:r>
            <a:r>
              <a:rPr lang="en-US" altLang="en-US" sz="1600" b="1" dirty="0" err="1"/>
              <a:t>khác</a:t>
            </a:r>
            <a:r>
              <a:rPr lang="en-US" altLang="en-US" sz="1600" b="1" dirty="0"/>
              <a:t> </a:t>
            </a:r>
            <a:r>
              <a:rPr lang="en-US" altLang="en-US" sz="1600" b="1" dirty="0" err="1"/>
              <a:t>của</a:t>
            </a:r>
            <a:r>
              <a:rPr lang="en-US" altLang="en-US" sz="1600" b="1" dirty="0"/>
              <a:t> </a:t>
            </a:r>
            <a:r>
              <a:rPr lang="en-US" altLang="en-US" sz="1600" b="1" dirty="0" err="1"/>
              <a:t>em</a:t>
            </a:r>
            <a:r>
              <a:rPr lang="en-US" altLang="en-US" sz="1600" b="1" dirty="0"/>
              <a:t> </a:t>
            </a:r>
            <a:r>
              <a:rPr lang="en-US" altLang="en-US" sz="1600" b="1" dirty="0" err="1"/>
              <a:t>về</a:t>
            </a:r>
            <a:r>
              <a:rPr lang="en-US" altLang="en-US" sz="1600" b="1" dirty="0"/>
              <a:t> </a:t>
            </a:r>
            <a:r>
              <a:rPr lang="en-US" altLang="en-US" sz="1600" b="1" dirty="0" err="1"/>
              <a:t>người</a:t>
            </a:r>
            <a:r>
              <a:rPr lang="en-US" altLang="en-US" sz="1600" b="1" dirty="0"/>
              <a:t> </a:t>
            </a:r>
            <a:r>
              <a:rPr lang="en-US" altLang="en-US" sz="1600" b="1" dirty="0" err="1"/>
              <a:t>được</a:t>
            </a:r>
            <a:r>
              <a:rPr lang="en-US" altLang="en-US" sz="1600" b="1" dirty="0"/>
              <a:t> </a:t>
            </a:r>
            <a:r>
              <a:rPr lang="en-US" altLang="en-US" sz="1600" b="1" dirty="0" err="1"/>
              <a:t>tả</a:t>
            </a:r>
            <a:r>
              <a:rPr lang="en-US" altLang="en-US" sz="1600" b="1" dirty="0"/>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1746">
                                            <p:txEl>
                                              <p:pRg st="0" end="0"/>
                                            </p:txEl>
                                          </p:spTgt>
                                        </p:tgtEl>
                                        <p:attrNameLst>
                                          <p:attrName>style.visibility</p:attrName>
                                        </p:attrNameLst>
                                      </p:cBhvr>
                                      <p:to>
                                        <p:strVal val="visible"/>
                                      </p:to>
                                    </p:set>
                                    <p:animEffect transition="in" filter="fade">
                                      <p:cBhvr>
                                        <p:cTn id="7" dur="1000"/>
                                        <p:tgtEl>
                                          <p:spTgt spid="31746">
                                            <p:txEl>
                                              <p:pRg st="0" end="0"/>
                                            </p:txEl>
                                          </p:spTgt>
                                        </p:tgtEl>
                                      </p:cBhvr>
                                    </p:animEffect>
                                    <p:anim calcmode="lin" valueType="num">
                                      <p:cBhvr>
                                        <p:cTn id="8" dur="1000" fill="hold"/>
                                        <p:tgtEl>
                                          <p:spTgt spid="31746">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174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31746">
                                            <p:txEl>
                                              <p:pRg st="1" end="1"/>
                                            </p:txEl>
                                          </p:spTgt>
                                        </p:tgtEl>
                                        <p:attrNameLst>
                                          <p:attrName>style.visibility</p:attrName>
                                        </p:attrNameLst>
                                      </p:cBhvr>
                                      <p:to>
                                        <p:strVal val="visible"/>
                                      </p:to>
                                    </p:set>
                                    <p:animEffect transition="in" filter="barn(inVertical)">
                                      <p:cBhvr>
                                        <p:cTn id="14" dur="500"/>
                                        <p:tgtEl>
                                          <p:spTgt spid="31746">
                                            <p:txEl>
                                              <p:pRg st="1" end="1"/>
                                            </p:txEl>
                                          </p:spTgt>
                                        </p:tgtEl>
                                      </p:cBhvr>
                                    </p:animEffect>
                                  </p:childTnLst>
                                </p:cTn>
                              </p:par>
                              <p:par>
                                <p:cTn id="15" presetID="16" presetClass="entr" presetSubtype="21" fill="hold" nodeType="withEffect">
                                  <p:stCondLst>
                                    <p:cond delay="0"/>
                                  </p:stCondLst>
                                  <p:childTnLst>
                                    <p:set>
                                      <p:cBhvr>
                                        <p:cTn id="16" dur="1" fill="hold">
                                          <p:stCondLst>
                                            <p:cond delay="0"/>
                                          </p:stCondLst>
                                        </p:cTn>
                                        <p:tgtEl>
                                          <p:spTgt spid="31746">
                                            <p:txEl>
                                              <p:pRg st="2" end="2"/>
                                            </p:txEl>
                                          </p:spTgt>
                                        </p:tgtEl>
                                        <p:attrNameLst>
                                          <p:attrName>style.visibility</p:attrName>
                                        </p:attrNameLst>
                                      </p:cBhvr>
                                      <p:to>
                                        <p:strVal val="visible"/>
                                      </p:to>
                                    </p:set>
                                    <p:animEffect transition="in" filter="barn(inVertical)">
                                      <p:cBhvr>
                                        <p:cTn id="17" dur="500"/>
                                        <p:tgtEl>
                                          <p:spTgt spid="3174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31746">
                                            <p:txEl>
                                              <p:pRg st="3" end="3"/>
                                            </p:txEl>
                                          </p:spTgt>
                                        </p:tgtEl>
                                        <p:attrNameLst>
                                          <p:attrName>style.visibility</p:attrName>
                                        </p:attrNameLst>
                                      </p:cBhvr>
                                      <p:to>
                                        <p:strVal val="visible"/>
                                      </p:to>
                                    </p:set>
                                    <p:animEffect transition="in" filter="barn(inVertical)">
                                      <p:cBhvr>
                                        <p:cTn id="22" dur="500"/>
                                        <p:tgtEl>
                                          <p:spTgt spid="3174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31746">
                                            <p:txEl>
                                              <p:pRg st="4" end="4"/>
                                            </p:txEl>
                                          </p:spTgt>
                                        </p:tgtEl>
                                        <p:attrNameLst>
                                          <p:attrName>style.visibility</p:attrName>
                                        </p:attrNameLst>
                                      </p:cBhvr>
                                      <p:to>
                                        <p:strVal val="visible"/>
                                      </p:to>
                                    </p:set>
                                    <p:animEffect transition="in" filter="barn(inVertical)">
                                      <p:cBhvr>
                                        <p:cTn id="27" dur="500"/>
                                        <p:tgtEl>
                                          <p:spTgt spid="3174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31746">
                                            <p:txEl>
                                              <p:pRg st="5" end="5"/>
                                            </p:txEl>
                                          </p:spTgt>
                                        </p:tgtEl>
                                        <p:attrNameLst>
                                          <p:attrName>style.visibility</p:attrName>
                                        </p:attrNameLst>
                                      </p:cBhvr>
                                      <p:to>
                                        <p:strVal val="visible"/>
                                      </p:to>
                                    </p:set>
                                    <p:animEffect transition="in" filter="barn(inVertical)">
                                      <p:cBhvr>
                                        <p:cTn id="32" dur="500"/>
                                        <p:tgtEl>
                                          <p:spTgt spid="31746">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31746">
                                            <p:txEl>
                                              <p:pRg st="6" end="6"/>
                                            </p:txEl>
                                          </p:spTgt>
                                        </p:tgtEl>
                                        <p:attrNameLst>
                                          <p:attrName>style.visibility</p:attrName>
                                        </p:attrNameLst>
                                      </p:cBhvr>
                                      <p:to>
                                        <p:strVal val="visible"/>
                                      </p:to>
                                    </p:set>
                                    <p:animEffect transition="in" filter="fade">
                                      <p:cBhvr>
                                        <p:cTn id="37" dur="1000"/>
                                        <p:tgtEl>
                                          <p:spTgt spid="31746">
                                            <p:txEl>
                                              <p:pRg st="6" end="6"/>
                                            </p:txEl>
                                          </p:spTgt>
                                        </p:tgtEl>
                                      </p:cBhvr>
                                    </p:animEffect>
                                    <p:anim calcmode="lin" valueType="num">
                                      <p:cBhvr>
                                        <p:cTn id="38" dur="1000" fill="hold"/>
                                        <p:tgtEl>
                                          <p:spTgt spid="31746">
                                            <p:txEl>
                                              <p:pRg st="6" end="6"/>
                                            </p:txEl>
                                          </p:spTgt>
                                        </p:tgtEl>
                                        <p:attrNameLst>
                                          <p:attrName>ppt_x</p:attrName>
                                        </p:attrNameLst>
                                      </p:cBhvr>
                                      <p:tavLst>
                                        <p:tav tm="0">
                                          <p:val>
                                            <p:strVal val="#ppt_x"/>
                                          </p:val>
                                        </p:tav>
                                        <p:tav tm="100000">
                                          <p:val>
                                            <p:strVal val="#ppt_x"/>
                                          </p:val>
                                        </p:tav>
                                      </p:tavLst>
                                    </p:anim>
                                    <p:anim calcmode="lin" valueType="num">
                                      <p:cBhvr>
                                        <p:cTn id="39" dur="1000" fill="hold"/>
                                        <p:tgtEl>
                                          <p:spTgt spid="31746">
                                            <p:txEl>
                                              <p:pRg st="6" end="6"/>
                                            </p:txEl>
                                          </p:spTgt>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31746">
                                            <p:txEl>
                                              <p:pRg st="7" end="7"/>
                                            </p:txEl>
                                          </p:spTgt>
                                        </p:tgtEl>
                                        <p:attrNameLst>
                                          <p:attrName>style.visibility</p:attrName>
                                        </p:attrNameLst>
                                      </p:cBhvr>
                                      <p:to>
                                        <p:strVal val="visible"/>
                                      </p:to>
                                    </p:set>
                                    <p:animEffect transition="in" filter="fade">
                                      <p:cBhvr>
                                        <p:cTn id="42" dur="1000"/>
                                        <p:tgtEl>
                                          <p:spTgt spid="31746">
                                            <p:txEl>
                                              <p:pRg st="7" end="7"/>
                                            </p:txEl>
                                          </p:spTgt>
                                        </p:tgtEl>
                                      </p:cBhvr>
                                    </p:animEffect>
                                    <p:anim calcmode="lin" valueType="num">
                                      <p:cBhvr>
                                        <p:cTn id="43" dur="1000" fill="hold"/>
                                        <p:tgtEl>
                                          <p:spTgt spid="31746">
                                            <p:txEl>
                                              <p:pRg st="7" end="7"/>
                                            </p:txEl>
                                          </p:spTgt>
                                        </p:tgtEl>
                                        <p:attrNameLst>
                                          <p:attrName>ppt_x</p:attrName>
                                        </p:attrNameLst>
                                      </p:cBhvr>
                                      <p:tavLst>
                                        <p:tav tm="0">
                                          <p:val>
                                            <p:strVal val="#ppt_x"/>
                                          </p:val>
                                        </p:tav>
                                        <p:tav tm="100000">
                                          <p:val>
                                            <p:strVal val="#ppt_x"/>
                                          </p:val>
                                        </p:tav>
                                      </p:tavLst>
                                    </p:anim>
                                    <p:anim calcmode="lin" valueType="num">
                                      <p:cBhvr>
                                        <p:cTn id="44" dur="1000" fill="hold"/>
                                        <p:tgtEl>
                                          <p:spTgt spid="31746">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31746">
                                            <p:txEl>
                                              <p:pRg st="8" end="8"/>
                                            </p:txEl>
                                          </p:spTgt>
                                        </p:tgtEl>
                                        <p:attrNameLst>
                                          <p:attrName>style.visibility</p:attrName>
                                        </p:attrNameLst>
                                      </p:cBhvr>
                                      <p:to>
                                        <p:strVal val="visible"/>
                                      </p:to>
                                    </p:set>
                                    <p:animEffect transition="in" filter="fade">
                                      <p:cBhvr>
                                        <p:cTn id="49" dur="1000"/>
                                        <p:tgtEl>
                                          <p:spTgt spid="31746">
                                            <p:txEl>
                                              <p:pRg st="8" end="8"/>
                                            </p:txEl>
                                          </p:spTgt>
                                        </p:tgtEl>
                                      </p:cBhvr>
                                    </p:animEffect>
                                    <p:anim calcmode="lin" valueType="num">
                                      <p:cBhvr>
                                        <p:cTn id="50" dur="1000" fill="hold"/>
                                        <p:tgtEl>
                                          <p:spTgt spid="31746">
                                            <p:txEl>
                                              <p:pRg st="8" end="8"/>
                                            </p:txEl>
                                          </p:spTgt>
                                        </p:tgtEl>
                                        <p:attrNameLst>
                                          <p:attrName>ppt_x</p:attrName>
                                        </p:attrNameLst>
                                      </p:cBhvr>
                                      <p:tavLst>
                                        <p:tav tm="0">
                                          <p:val>
                                            <p:strVal val="#ppt_x"/>
                                          </p:val>
                                        </p:tav>
                                        <p:tav tm="100000">
                                          <p:val>
                                            <p:strVal val="#ppt_x"/>
                                          </p:val>
                                        </p:tav>
                                      </p:tavLst>
                                    </p:anim>
                                    <p:anim calcmode="lin" valueType="num">
                                      <p:cBhvr>
                                        <p:cTn id="51" dur="1000" fill="hold"/>
                                        <p:tgtEl>
                                          <p:spTgt spid="31746">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31746">
                                            <p:txEl>
                                              <p:pRg st="9" end="9"/>
                                            </p:txEl>
                                          </p:spTgt>
                                        </p:tgtEl>
                                        <p:attrNameLst>
                                          <p:attrName>style.visibility</p:attrName>
                                        </p:attrNameLst>
                                      </p:cBhvr>
                                      <p:to>
                                        <p:strVal val="visible"/>
                                      </p:to>
                                    </p:set>
                                    <p:animEffect transition="in" filter="fade">
                                      <p:cBhvr>
                                        <p:cTn id="56" dur="1000"/>
                                        <p:tgtEl>
                                          <p:spTgt spid="31746">
                                            <p:txEl>
                                              <p:pRg st="9" end="9"/>
                                            </p:txEl>
                                          </p:spTgt>
                                        </p:tgtEl>
                                      </p:cBhvr>
                                    </p:animEffect>
                                    <p:anim calcmode="lin" valueType="num">
                                      <p:cBhvr>
                                        <p:cTn id="57" dur="1000" fill="hold"/>
                                        <p:tgtEl>
                                          <p:spTgt spid="31746">
                                            <p:txEl>
                                              <p:pRg st="9" end="9"/>
                                            </p:txEl>
                                          </p:spTgt>
                                        </p:tgtEl>
                                        <p:attrNameLst>
                                          <p:attrName>ppt_x</p:attrName>
                                        </p:attrNameLst>
                                      </p:cBhvr>
                                      <p:tavLst>
                                        <p:tav tm="0">
                                          <p:val>
                                            <p:strVal val="#ppt_x"/>
                                          </p:val>
                                        </p:tav>
                                        <p:tav tm="100000">
                                          <p:val>
                                            <p:strVal val="#ppt_x"/>
                                          </p:val>
                                        </p:tav>
                                      </p:tavLst>
                                    </p:anim>
                                    <p:anim calcmode="lin" valueType="num">
                                      <p:cBhvr>
                                        <p:cTn id="58" dur="1000" fill="hold"/>
                                        <p:tgtEl>
                                          <p:spTgt spid="31746">
                                            <p:txEl>
                                              <p:pRg st="9" end="9"/>
                                            </p:txEl>
                                          </p:spTgt>
                                        </p:tgtEl>
                                        <p:attrNameLst>
                                          <p:attrName>ppt_y</p:attrName>
                                        </p:attrNameLst>
                                      </p:cBhvr>
                                      <p:tavLst>
                                        <p:tav tm="0">
                                          <p:val>
                                            <p:strVal val="#ppt_y+.1"/>
                                          </p:val>
                                        </p:tav>
                                        <p:tav tm="100000">
                                          <p:val>
                                            <p:strVal val="#ppt_y"/>
                                          </p:val>
                                        </p:tav>
                                      </p:tavLst>
                                    </p:anim>
                                  </p:childTnLst>
                                </p:cTn>
                              </p:par>
                              <p:par>
                                <p:cTn id="59" presetID="42" presetClass="entr" presetSubtype="0" fill="hold" nodeType="withEffect">
                                  <p:stCondLst>
                                    <p:cond delay="0"/>
                                  </p:stCondLst>
                                  <p:childTnLst>
                                    <p:set>
                                      <p:cBhvr>
                                        <p:cTn id="60" dur="1" fill="hold">
                                          <p:stCondLst>
                                            <p:cond delay="0"/>
                                          </p:stCondLst>
                                        </p:cTn>
                                        <p:tgtEl>
                                          <p:spTgt spid="31746">
                                            <p:txEl>
                                              <p:pRg st="10" end="10"/>
                                            </p:txEl>
                                          </p:spTgt>
                                        </p:tgtEl>
                                        <p:attrNameLst>
                                          <p:attrName>style.visibility</p:attrName>
                                        </p:attrNameLst>
                                      </p:cBhvr>
                                      <p:to>
                                        <p:strVal val="visible"/>
                                      </p:to>
                                    </p:set>
                                    <p:animEffect transition="in" filter="fade">
                                      <p:cBhvr>
                                        <p:cTn id="61" dur="1000"/>
                                        <p:tgtEl>
                                          <p:spTgt spid="31746">
                                            <p:txEl>
                                              <p:pRg st="10" end="10"/>
                                            </p:txEl>
                                          </p:spTgt>
                                        </p:tgtEl>
                                      </p:cBhvr>
                                    </p:animEffect>
                                    <p:anim calcmode="lin" valueType="num">
                                      <p:cBhvr>
                                        <p:cTn id="62" dur="1000" fill="hold"/>
                                        <p:tgtEl>
                                          <p:spTgt spid="31746">
                                            <p:txEl>
                                              <p:pRg st="10" end="10"/>
                                            </p:txEl>
                                          </p:spTgt>
                                        </p:tgtEl>
                                        <p:attrNameLst>
                                          <p:attrName>ppt_x</p:attrName>
                                        </p:attrNameLst>
                                      </p:cBhvr>
                                      <p:tavLst>
                                        <p:tav tm="0">
                                          <p:val>
                                            <p:strVal val="#ppt_x"/>
                                          </p:val>
                                        </p:tav>
                                        <p:tav tm="100000">
                                          <p:val>
                                            <p:strVal val="#ppt_x"/>
                                          </p:val>
                                        </p:tav>
                                      </p:tavLst>
                                    </p:anim>
                                    <p:anim calcmode="lin" valueType="num">
                                      <p:cBhvr>
                                        <p:cTn id="63" dur="1000" fill="hold"/>
                                        <p:tgtEl>
                                          <p:spTgt spid="31746">
                                            <p:txEl>
                                              <p:pRg st="10" end="10"/>
                                            </p:txEl>
                                          </p:spTgt>
                                        </p:tgtEl>
                                        <p:attrNameLst>
                                          <p:attrName>ppt_y</p:attrName>
                                        </p:attrNameLst>
                                      </p:cBhvr>
                                      <p:tavLst>
                                        <p:tav tm="0">
                                          <p:val>
                                            <p:strVal val="#ppt_y+.1"/>
                                          </p:val>
                                        </p:tav>
                                        <p:tav tm="100000">
                                          <p:val>
                                            <p:strVal val="#ppt_y"/>
                                          </p:val>
                                        </p:tav>
                                      </p:tavLst>
                                    </p:anim>
                                  </p:childTnLst>
                                </p:cTn>
                              </p:par>
                              <p:par>
                                <p:cTn id="64" presetID="42" presetClass="entr" presetSubtype="0" fill="hold" nodeType="withEffect">
                                  <p:stCondLst>
                                    <p:cond delay="0"/>
                                  </p:stCondLst>
                                  <p:childTnLst>
                                    <p:set>
                                      <p:cBhvr>
                                        <p:cTn id="65" dur="1" fill="hold">
                                          <p:stCondLst>
                                            <p:cond delay="0"/>
                                          </p:stCondLst>
                                        </p:cTn>
                                        <p:tgtEl>
                                          <p:spTgt spid="31746">
                                            <p:txEl>
                                              <p:pRg st="11" end="11"/>
                                            </p:txEl>
                                          </p:spTgt>
                                        </p:tgtEl>
                                        <p:attrNameLst>
                                          <p:attrName>style.visibility</p:attrName>
                                        </p:attrNameLst>
                                      </p:cBhvr>
                                      <p:to>
                                        <p:strVal val="visible"/>
                                      </p:to>
                                    </p:set>
                                    <p:animEffect transition="in" filter="fade">
                                      <p:cBhvr>
                                        <p:cTn id="66" dur="1000"/>
                                        <p:tgtEl>
                                          <p:spTgt spid="31746">
                                            <p:txEl>
                                              <p:pRg st="11" end="11"/>
                                            </p:txEl>
                                          </p:spTgt>
                                        </p:tgtEl>
                                      </p:cBhvr>
                                    </p:animEffect>
                                    <p:anim calcmode="lin" valueType="num">
                                      <p:cBhvr>
                                        <p:cTn id="67" dur="1000" fill="hold"/>
                                        <p:tgtEl>
                                          <p:spTgt spid="31746">
                                            <p:txEl>
                                              <p:pRg st="11" end="11"/>
                                            </p:txEl>
                                          </p:spTgt>
                                        </p:tgtEl>
                                        <p:attrNameLst>
                                          <p:attrName>ppt_x</p:attrName>
                                        </p:attrNameLst>
                                      </p:cBhvr>
                                      <p:tavLst>
                                        <p:tav tm="0">
                                          <p:val>
                                            <p:strVal val="#ppt_x"/>
                                          </p:val>
                                        </p:tav>
                                        <p:tav tm="100000">
                                          <p:val>
                                            <p:strVal val="#ppt_x"/>
                                          </p:val>
                                        </p:tav>
                                      </p:tavLst>
                                    </p:anim>
                                    <p:anim calcmode="lin" valueType="num">
                                      <p:cBhvr>
                                        <p:cTn id="68" dur="1000" fill="hold"/>
                                        <p:tgtEl>
                                          <p:spTgt spid="31746">
                                            <p:txEl>
                                              <p:pRg st="11" end="1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8" name="Rectangle 4"/>
          <p:cNvSpPr>
            <a:spLocks noChangeArrowheads="1"/>
          </p:cNvSpPr>
          <p:nvPr/>
        </p:nvSpPr>
        <p:spPr bwMode="auto">
          <a:xfrm>
            <a:off x="228600" y="404664"/>
            <a:ext cx="8686800" cy="24006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2000" b="1" u="sng" dirty="0" err="1">
                <a:solidFill>
                  <a:srgbClr val="FF0000"/>
                </a:solidFill>
              </a:rPr>
              <a:t>Chú</a:t>
            </a:r>
            <a:r>
              <a:rPr lang="en-US" altLang="en-US" sz="2000" b="1" u="sng" dirty="0">
                <a:solidFill>
                  <a:srgbClr val="FF0000"/>
                </a:solidFill>
              </a:rPr>
              <a:t> ý</a:t>
            </a:r>
            <a:r>
              <a:rPr lang="en-US" altLang="en-US" sz="2000" b="1" dirty="0">
                <a:solidFill>
                  <a:srgbClr val="FF0000"/>
                </a:solidFill>
              </a:rPr>
              <a:t>: </a:t>
            </a:r>
          </a:p>
          <a:p>
            <a:pPr eaLnBrk="1" hangingPunct="1">
              <a:spcBef>
                <a:spcPct val="50000"/>
              </a:spcBef>
            </a:pPr>
            <a:r>
              <a:rPr lang="en-US" altLang="en-US" sz="2000" b="1" dirty="0">
                <a:solidFill>
                  <a:srgbClr val="FF0000"/>
                </a:solidFill>
              </a:rPr>
              <a:t> </a:t>
            </a:r>
            <a:r>
              <a:rPr lang="en-US" altLang="en-US" sz="2000" b="1" dirty="0" err="1">
                <a:solidFill>
                  <a:srgbClr val="FF0000"/>
                </a:solidFill>
              </a:rPr>
              <a:t>Mỗi</a:t>
            </a:r>
            <a:r>
              <a:rPr lang="en-US" altLang="en-US" sz="2000" b="1" dirty="0">
                <a:solidFill>
                  <a:srgbClr val="FF0000"/>
                </a:solidFill>
              </a:rPr>
              <a:t> </a:t>
            </a:r>
            <a:r>
              <a:rPr lang="en-US" altLang="en-US" sz="2000" b="1" dirty="0" err="1">
                <a:solidFill>
                  <a:srgbClr val="FF0000"/>
                </a:solidFill>
              </a:rPr>
              <a:t>đặc</a:t>
            </a:r>
            <a:r>
              <a:rPr lang="en-US" altLang="en-US" sz="2000" b="1" dirty="0">
                <a:solidFill>
                  <a:srgbClr val="FF0000"/>
                </a:solidFill>
              </a:rPr>
              <a:t> </a:t>
            </a:r>
            <a:r>
              <a:rPr lang="en-US" altLang="en-US" sz="2000" b="1" dirty="0" err="1">
                <a:solidFill>
                  <a:srgbClr val="FF0000"/>
                </a:solidFill>
              </a:rPr>
              <a:t>điểm</a:t>
            </a:r>
            <a:r>
              <a:rPr lang="en-US" altLang="en-US" sz="2000" b="1" dirty="0">
                <a:solidFill>
                  <a:srgbClr val="FF0000"/>
                </a:solidFill>
              </a:rPr>
              <a:t> </a:t>
            </a:r>
            <a:r>
              <a:rPr lang="en-US" altLang="en-US" sz="2000" b="1" dirty="0" err="1">
                <a:solidFill>
                  <a:srgbClr val="FF0000"/>
                </a:solidFill>
              </a:rPr>
              <a:t>thường</a:t>
            </a:r>
            <a:r>
              <a:rPr lang="en-US" altLang="en-US" sz="2000" b="1" dirty="0">
                <a:solidFill>
                  <a:srgbClr val="FF0000"/>
                </a:solidFill>
              </a:rPr>
              <a:t> </a:t>
            </a:r>
            <a:r>
              <a:rPr lang="en-US" altLang="en-US" sz="2000" b="1" dirty="0" err="1">
                <a:solidFill>
                  <a:srgbClr val="FF0000"/>
                </a:solidFill>
              </a:rPr>
              <a:t>gắn</a:t>
            </a:r>
            <a:r>
              <a:rPr lang="en-US" altLang="en-US" sz="2000" b="1" dirty="0">
                <a:solidFill>
                  <a:srgbClr val="FF0000"/>
                </a:solidFill>
              </a:rPr>
              <a:t> </a:t>
            </a:r>
            <a:r>
              <a:rPr lang="en-US" altLang="en-US" sz="2000" b="1" dirty="0" err="1">
                <a:solidFill>
                  <a:srgbClr val="FF0000"/>
                </a:solidFill>
              </a:rPr>
              <a:t>với</a:t>
            </a:r>
            <a:r>
              <a:rPr lang="en-US" altLang="en-US" sz="2000" b="1" dirty="0">
                <a:solidFill>
                  <a:srgbClr val="FF0000"/>
                </a:solidFill>
              </a:rPr>
              <a:t> </a:t>
            </a:r>
            <a:r>
              <a:rPr lang="en-US" altLang="en-US" sz="2000" b="1" dirty="0" err="1">
                <a:solidFill>
                  <a:srgbClr val="FF0000"/>
                </a:solidFill>
              </a:rPr>
              <a:t>một</a:t>
            </a:r>
            <a:r>
              <a:rPr lang="en-US" altLang="en-US" sz="2000" b="1" dirty="0">
                <a:solidFill>
                  <a:srgbClr val="FF0000"/>
                </a:solidFill>
              </a:rPr>
              <a:t> </a:t>
            </a:r>
            <a:r>
              <a:rPr lang="en-US" altLang="en-US" sz="2000" b="1" dirty="0" err="1">
                <a:solidFill>
                  <a:srgbClr val="FF0000"/>
                </a:solidFill>
              </a:rPr>
              <a:t>bộ</a:t>
            </a:r>
            <a:r>
              <a:rPr lang="en-US" altLang="en-US" sz="2000" b="1" dirty="0">
                <a:solidFill>
                  <a:srgbClr val="FF0000"/>
                </a:solidFill>
              </a:rPr>
              <a:t> </a:t>
            </a:r>
            <a:r>
              <a:rPr lang="en-US" altLang="en-US" sz="2000" b="1" dirty="0" err="1">
                <a:solidFill>
                  <a:srgbClr val="FF0000"/>
                </a:solidFill>
              </a:rPr>
              <a:t>phận</a:t>
            </a:r>
            <a:r>
              <a:rPr lang="en-US" altLang="en-US" sz="2000" b="1" dirty="0">
                <a:solidFill>
                  <a:srgbClr val="FF0000"/>
                </a:solidFill>
              </a:rPr>
              <a:t> </a:t>
            </a:r>
            <a:r>
              <a:rPr lang="en-US" altLang="en-US" sz="2000" b="1" dirty="0" err="1">
                <a:solidFill>
                  <a:srgbClr val="FF0000"/>
                </a:solidFill>
              </a:rPr>
              <a:t>của</a:t>
            </a:r>
            <a:r>
              <a:rPr lang="en-US" altLang="en-US" sz="2000" b="1" dirty="0">
                <a:solidFill>
                  <a:srgbClr val="FF0000"/>
                </a:solidFill>
              </a:rPr>
              <a:t> </a:t>
            </a:r>
            <a:r>
              <a:rPr lang="en-US" altLang="en-US" sz="2000" b="1" dirty="0" err="1">
                <a:solidFill>
                  <a:srgbClr val="FF0000"/>
                </a:solidFill>
              </a:rPr>
              <a:t>ngoại</a:t>
            </a:r>
            <a:r>
              <a:rPr lang="en-US" altLang="en-US" sz="2000" b="1" dirty="0">
                <a:solidFill>
                  <a:srgbClr val="FF0000"/>
                </a:solidFill>
              </a:rPr>
              <a:t> </a:t>
            </a:r>
            <a:r>
              <a:rPr lang="en-US" altLang="en-US" sz="2000" b="1" dirty="0" err="1">
                <a:solidFill>
                  <a:srgbClr val="FF0000"/>
                </a:solidFill>
              </a:rPr>
              <a:t>hình</a:t>
            </a:r>
            <a:r>
              <a:rPr lang="en-US" altLang="en-US" sz="2000" b="1" dirty="0">
                <a:solidFill>
                  <a:srgbClr val="FF0000"/>
                </a:solidFill>
              </a:rPr>
              <a:t> </a:t>
            </a:r>
            <a:r>
              <a:rPr lang="en-US" altLang="en-US" sz="2000" b="1" dirty="0" err="1">
                <a:solidFill>
                  <a:srgbClr val="FF0000"/>
                </a:solidFill>
              </a:rPr>
              <a:t>như</a:t>
            </a:r>
            <a:r>
              <a:rPr lang="en-US" altLang="en-US" sz="2000" b="1" dirty="0">
                <a:solidFill>
                  <a:srgbClr val="FF0000"/>
                </a:solidFill>
              </a:rPr>
              <a:t> </a:t>
            </a:r>
            <a:r>
              <a:rPr lang="en-US" altLang="en-US" sz="2000" b="1" dirty="0" err="1">
                <a:solidFill>
                  <a:srgbClr val="FF0000"/>
                </a:solidFill>
              </a:rPr>
              <a:t>khuôn</a:t>
            </a:r>
            <a:r>
              <a:rPr lang="en-US" altLang="en-US" sz="2000" b="1" dirty="0">
                <a:solidFill>
                  <a:srgbClr val="FF0000"/>
                </a:solidFill>
              </a:rPr>
              <a:t> </a:t>
            </a:r>
            <a:r>
              <a:rPr lang="en-US" altLang="en-US" sz="2000" b="1" dirty="0" err="1">
                <a:solidFill>
                  <a:srgbClr val="FF0000"/>
                </a:solidFill>
              </a:rPr>
              <a:t>mặt</a:t>
            </a:r>
            <a:r>
              <a:rPr lang="en-US" altLang="en-US" sz="2000" b="1" dirty="0">
                <a:solidFill>
                  <a:srgbClr val="FF0000"/>
                </a:solidFill>
              </a:rPr>
              <a:t>, </a:t>
            </a:r>
            <a:r>
              <a:rPr lang="en-US" altLang="en-US" sz="2000" b="1" dirty="0" err="1">
                <a:solidFill>
                  <a:srgbClr val="FF0000"/>
                </a:solidFill>
              </a:rPr>
              <a:t>mái</a:t>
            </a:r>
            <a:r>
              <a:rPr lang="en-US" altLang="en-US" sz="2000" b="1" dirty="0">
                <a:solidFill>
                  <a:srgbClr val="FF0000"/>
                </a:solidFill>
              </a:rPr>
              <a:t> </a:t>
            </a:r>
            <a:r>
              <a:rPr lang="en-US" altLang="en-US" sz="2000" b="1" dirty="0" err="1">
                <a:solidFill>
                  <a:srgbClr val="FF0000"/>
                </a:solidFill>
              </a:rPr>
              <a:t>tóc</a:t>
            </a:r>
            <a:r>
              <a:rPr lang="en-US" altLang="en-US" sz="2000" b="1" dirty="0">
                <a:solidFill>
                  <a:srgbClr val="FF0000"/>
                </a:solidFill>
              </a:rPr>
              <a:t>, </a:t>
            </a:r>
            <a:r>
              <a:rPr lang="en-US" altLang="en-US" sz="2000" b="1" dirty="0" err="1">
                <a:solidFill>
                  <a:srgbClr val="FF0000"/>
                </a:solidFill>
              </a:rPr>
              <a:t>đôi</a:t>
            </a:r>
            <a:r>
              <a:rPr lang="en-US" altLang="en-US" sz="2000" b="1" dirty="0">
                <a:solidFill>
                  <a:srgbClr val="FF0000"/>
                </a:solidFill>
              </a:rPr>
              <a:t> </a:t>
            </a:r>
            <a:r>
              <a:rPr lang="en-US" altLang="en-US" sz="2000" b="1" dirty="0" err="1">
                <a:solidFill>
                  <a:srgbClr val="FF0000"/>
                </a:solidFill>
              </a:rPr>
              <a:t>mắt</a:t>
            </a:r>
            <a:r>
              <a:rPr lang="en-US" altLang="en-US" sz="2000" b="1" dirty="0">
                <a:solidFill>
                  <a:srgbClr val="FF0000"/>
                </a:solidFill>
              </a:rPr>
              <a:t>, </a:t>
            </a:r>
            <a:r>
              <a:rPr lang="en-US" altLang="en-US" sz="2000" b="1" dirty="0" err="1">
                <a:solidFill>
                  <a:srgbClr val="FF0000"/>
                </a:solidFill>
              </a:rPr>
              <a:t>trang</a:t>
            </a:r>
            <a:r>
              <a:rPr lang="en-US" altLang="en-US" sz="2000" b="1" dirty="0">
                <a:solidFill>
                  <a:srgbClr val="FF0000"/>
                </a:solidFill>
              </a:rPr>
              <a:t> </a:t>
            </a:r>
            <a:r>
              <a:rPr lang="en-US" altLang="en-US" sz="2000" b="1" dirty="0" err="1">
                <a:solidFill>
                  <a:srgbClr val="FF0000"/>
                </a:solidFill>
              </a:rPr>
              <a:t>phục</a:t>
            </a:r>
            <a:r>
              <a:rPr lang="en-US" altLang="en-US" sz="2000" b="1" dirty="0">
                <a:solidFill>
                  <a:srgbClr val="FF0000"/>
                </a:solidFill>
              </a:rPr>
              <a:t>…</a:t>
            </a:r>
          </a:p>
          <a:p>
            <a:pPr eaLnBrk="1" hangingPunct="1">
              <a:spcBef>
                <a:spcPct val="50000"/>
              </a:spcBef>
            </a:pPr>
            <a:r>
              <a:rPr lang="en-US" altLang="en-US" sz="2000" b="1" dirty="0">
                <a:solidFill>
                  <a:srgbClr val="FF0000"/>
                </a:solidFill>
              </a:rPr>
              <a:t> </a:t>
            </a:r>
            <a:r>
              <a:rPr lang="en-US" altLang="en-US" sz="2000" b="1" dirty="0" err="1">
                <a:solidFill>
                  <a:srgbClr val="FF0000"/>
                </a:solidFill>
              </a:rPr>
              <a:t>Các</a:t>
            </a:r>
            <a:r>
              <a:rPr lang="en-US" altLang="en-US" sz="2000" b="1" dirty="0">
                <a:solidFill>
                  <a:srgbClr val="FF0000"/>
                </a:solidFill>
              </a:rPr>
              <a:t> </a:t>
            </a:r>
            <a:r>
              <a:rPr lang="en-US" altLang="en-US" sz="2000" b="1" dirty="0" err="1">
                <a:solidFill>
                  <a:srgbClr val="FF0000"/>
                </a:solidFill>
              </a:rPr>
              <a:t>đặc</a:t>
            </a:r>
            <a:r>
              <a:rPr lang="en-US" altLang="en-US" sz="2000" b="1" dirty="0">
                <a:solidFill>
                  <a:srgbClr val="FF0000"/>
                </a:solidFill>
              </a:rPr>
              <a:t> </a:t>
            </a:r>
            <a:r>
              <a:rPr lang="en-US" altLang="en-US" sz="2000" b="1" dirty="0" err="1">
                <a:solidFill>
                  <a:srgbClr val="FF0000"/>
                </a:solidFill>
              </a:rPr>
              <a:t>điểm</a:t>
            </a:r>
            <a:r>
              <a:rPr lang="en-US" altLang="en-US" sz="2000" b="1" dirty="0">
                <a:solidFill>
                  <a:srgbClr val="FF0000"/>
                </a:solidFill>
              </a:rPr>
              <a:t> </a:t>
            </a:r>
            <a:r>
              <a:rPr lang="en-US" altLang="en-US" sz="2000" b="1" dirty="0" err="1">
                <a:solidFill>
                  <a:srgbClr val="FF0000"/>
                </a:solidFill>
              </a:rPr>
              <a:t>được</a:t>
            </a:r>
            <a:r>
              <a:rPr lang="en-US" altLang="en-US" sz="2000" b="1" dirty="0">
                <a:solidFill>
                  <a:srgbClr val="FF0000"/>
                </a:solidFill>
              </a:rPr>
              <a:t> </a:t>
            </a:r>
            <a:r>
              <a:rPr lang="en-US" altLang="en-US" sz="2000" b="1" dirty="0" err="1">
                <a:solidFill>
                  <a:srgbClr val="FF0000"/>
                </a:solidFill>
              </a:rPr>
              <a:t>tả</a:t>
            </a:r>
            <a:r>
              <a:rPr lang="en-US" altLang="en-US" sz="2000" b="1" dirty="0">
                <a:solidFill>
                  <a:srgbClr val="FF0000"/>
                </a:solidFill>
              </a:rPr>
              <a:t> </a:t>
            </a:r>
            <a:r>
              <a:rPr lang="en-US" altLang="en-US" sz="2000" b="1" dirty="0" err="1">
                <a:solidFill>
                  <a:srgbClr val="FF0000"/>
                </a:solidFill>
              </a:rPr>
              <a:t>có</a:t>
            </a:r>
            <a:r>
              <a:rPr lang="en-US" altLang="en-US" sz="2000" b="1" dirty="0">
                <a:solidFill>
                  <a:srgbClr val="FF0000"/>
                </a:solidFill>
              </a:rPr>
              <a:t> </a:t>
            </a:r>
            <a:r>
              <a:rPr lang="en-US" altLang="en-US" sz="2000" b="1" dirty="0" err="1">
                <a:solidFill>
                  <a:srgbClr val="FF0000"/>
                </a:solidFill>
              </a:rPr>
              <a:t>thể</a:t>
            </a:r>
            <a:r>
              <a:rPr lang="en-US" altLang="en-US" sz="2000" b="1" dirty="0">
                <a:solidFill>
                  <a:srgbClr val="FF0000"/>
                </a:solidFill>
              </a:rPr>
              <a:t> </a:t>
            </a:r>
            <a:r>
              <a:rPr lang="en-US" altLang="en-US" sz="2000" b="1" dirty="0" err="1">
                <a:solidFill>
                  <a:srgbClr val="FF0000"/>
                </a:solidFill>
              </a:rPr>
              <a:t>là</a:t>
            </a:r>
            <a:r>
              <a:rPr lang="en-US" altLang="en-US" sz="2000" b="1" dirty="0">
                <a:solidFill>
                  <a:srgbClr val="FF0000"/>
                </a:solidFill>
              </a:rPr>
              <a:t> </a:t>
            </a:r>
            <a:r>
              <a:rPr lang="en-US" altLang="en-US" sz="2000" b="1" dirty="0" err="1">
                <a:solidFill>
                  <a:srgbClr val="FF0000"/>
                </a:solidFill>
              </a:rPr>
              <a:t>đường</a:t>
            </a:r>
            <a:r>
              <a:rPr lang="en-US" altLang="en-US" sz="2000" b="1" dirty="0">
                <a:solidFill>
                  <a:srgbClr val="FF0000"/>
                </a:solidFill>
              </a:rPr>
              <a:t> </a:t>
            </a:r>
            <a:r>
              <a:rPr lang="en-US" altLang="en-US" sz="2000" b="1" dirty="0" err="1">
                <a:solidFill>
                  <a:srgbClr val="FF0000"/>
                </a:solidFill>
              </a:rPr>
              <a:t>nét</a:t>
            </a:r>
            <a:r>
              <a:rPr lang="en-US" altLang="en-US" sz="2000" b="1" dirty="0">
                <a:solidFill>
                  <a:srgbClr val="FF0000"/>
                </a:solidFill>
              </a:rPr>
              <a:t>, </a:t>
            </a:r>
            <a:r>
              <a:rPr lang="en-US" altLang="en-US" sz="2000" b="1" dirty="0" err="1">
                <a:solidFill>
                  <a:srgbClr val="FF0000"/>
                </a:solidFill>
              </a:rPr>
              <a:t>màu</a:t>
            </a:r>
            <a:r>
              <a:rPr lang="en-US" altLang="en-US" sz="2000" b="1" dirty="0">
                <a:solidFill>
                  <a:srgbClr val="FF0000"/>
                </a:solidFill>
              </a:rPr>
              <a:t> </a:t>
            </a:r>
            <a:r>
              <a:rPr lang="en-US" altLang="en-US" sz="2000" b="1" dirty="0" err="1">
                <a:solidFill>
                  <a:srgbClr val="FF0000"/>
                </a:solidFill>
              </a:rPr>
              <a:t>sắc</a:t>
            </a:r>
            <a:r>
              <a:rPr lang="en-US" altLang="en-US" sz="2000" b="1" dirty="0">
                <a:solidFill>
                  <a:srgbClr val="FF0000"/>
                </a:solidFill>
              </a:rPr>
              <a:t>, </a:t>
            </a:r>
            <a:r>
              <a:rPr lang="en-US" altLang="en-US" sz="2000" b="1" dirty="0" err="1">
                <a:solidFill>
                  <a:srgbClr val="FF0000"/>
                </a:solidFill>
              </a:rPr>
              <a:t>nét</a:t>
            </a:r>
            <a:r>
              <a:rPr lang="en-US" altLang="en-US" sz="2000" b="1" dirty="0">
                <a:solidFill>
                  <a:srgbClr val="FF0000"/>
                </a:solidFill>
              </a:rPr>
              <a:t> </a:t>
            </a:r>
            <a:r>
              <a:rPr lang="en-US" altLang="en-US" sz="2000" b="1" dirty="0" err="1">
                <a:solidFill>
                  <a:srgbClr val="FF0000"/>
                </a:solidFill>
              </a:rPr>
              <a:t>đặc</a:t>
            </a:r>
            <a:r>
              <a:rPr lang="en-US" altLang="en-US" sz="2000" b="1" dirty="0">
                <a:solidFill>
                  <a:srgbClr val="FF0000"/>
                </a:solidFill>
              </a:rPr>
              <a:t> </a:t>
            </a:r>
            <a:r>
              <a:rPr lang="en-US" altLang="en-US" sz="2000" b="1" dirty="0" err="1">
                <a:solidFill>
                  <a:srgbClr val="FF0000"/>
                </a:solidFill>
              </a:rPr>
              <a:t>biệt</a:t>
            </a:r>
            <a:r>
              <a:rPr lang="en-US" altLang="en-US" sz="2000" b="1" dirty="0">
                <a:solidFill>
                  <a:srgbClr val="FF0000"/>
                </a:solidFill>
              </a:rPr>
              <a:t> </a:t>
            </a:r>
            <a:r>
              <a:rPr lang="en-US" altLang="en-US" sz="2000" b="1" dirty="0" err="1">
                <a:solidFill>
                  <a:srgbClr val="FF0000"/>
                </a:solidFill>
              </a:rPr>
              <a:t>nổi</a:t>
            </a:r>
            <a:r>
              <a:rPr lang="en-US" altLang="en-US" sz="2000" b="1" dirty="0">
                <a:solidFill>
                  <a:srgbClr val="FF0000"/>
                </a:solidFill>
              </a:rPr>
              <a:t> </a:t>
            </a:r>
            <a:r>
              <a:rPr lang="en-US" altLang="en-US" sz="2000" b="1" dirty="0" err="1">
                <a:solidFill>
                  <a:srgbClr val="FF0000"/>
                </a:solidFill>
              </a:rPr>
              <a:t>bật</a:t>
            </a:r>
            <a:r>
              <a:rPr lang="en-US" altLang="en-US" sz="2000" b="1" dirty="0">
                <a:solidFill>
                  <a:srgbClr val="FF0000"/>
                </a:solidFill>
              </a:rPr>
              <a:t> </a:t>
            </a:r>
            <a:r>
              <a:rPr lang="en-US" altLang="en-US" sz="2000" b="1" dirty="0" err="1">
                <a:solidFill>
                  <a:srgbClr val="FF0000"/>
                </a:solidFill>
              </a:rPr>
              <a:t>của</a:t>
            </a:r>
            <a:r>
              <a:rPr lang="en-US" altLang="en-US" sz="2000" b="1" dirty="0">
                <a:solidFill>
                  <a:srgbClr val="FF0000"/>
                </a:solidFill>
              </a:rPr>
              <a:t> </a:t>
            </a:r>
            <a:r>
              <a:rPr lang="en-US" altLang="en-US" sz="2000" b="1" dirty="0" err="1">
                <a:solidFill>
                  <a:srgbClr val="FF0000"/>
                </a:solidFill>
              </a:rPr>
              <a:t>bộ</a:t>
            </a:r>
            <a:r>
              <a:rPr lang="en-US" altLang="en-US" sz="2000" b="1" dirty="0">
                <a:solidFill>
                  <a:srgbClr val="FF0000"/>
                </a:solidFill>
              </a:rPr>
              <a:t> </a:t>
            </a:r>
            <a:r>
              <a:rPr lang="en-US" altLang="en-US" sz="2000" b="1" dirty="0" err="1">
                <a:solidFill>
                  <a:srgbClr val="FF0000"/>
                </a:solidFill>
              </a:rPr>
              <a:t>phận</a:t>
            </a:r>
            <a:r>
              <a:rPr lang="en-US" altLang="en-US" sz="2000" b="1" dirty="0">
                <a:solidFill>
                  <a:srgbClr val="FF0000"/>
                </a:solidFill>
              </a:rPr>
              <a:t> </a:t>
            </a:r>
            <a:r>
              <a:rPr lang="en-US" altLang="en-US" sz="2000" b="1" dirty="0" err="1">
                <a:solidFill>
                  <a:srgbClr val="FF0000"/>
                </a:solidFill>
              </a:rPr>
              <a:t>ngoại</a:t>
            </a:r>
            <a:r>
              <a:rPr lang="en-US" altLang="en-US" sz="2000" b="1" dirty="0">
                <a:solidFill>
                  <a:srgbClr val="FF0000"/>
                </a:solidFill>
              </a:rPr>
              <a:t> </a:t>
            </a:r>
            <a:r>
              <a:rPr lang="en-US" altLang="en-US" sz="2000" b="1" dirty="0" err="1">
                <a:solidFill>
                  <a:srgbClr val="FF0000"/>
                </a:solidFill>
              </a:rPr>
              <a:t>hình</a:t>
            </a:r>
            <a:r>
              <a:rPr lang="en-US" altLang="en-US" sz="2000" b="1" dirty="0">
                <a:solidFill>
                  <a:srgbClr val="FF0000"/>
                </a:solidFill>
              </a:rPr>
              <a:t> </a:t>
            </a:r>
            <a:r>
              <a:rPr lang="en-US" altLang="en-US" sz="2000" b="1" dirty="0" err="1">
                <a:solidFill>
                  <a:srgbClr val="FF0000"/>
                </a:solidFill>
              </a:rPr>
              <a:t>được</a:t>
            </a:r>
            <a:r>
              <a:rPr lang="en-US" altLang="en-US" sz="2000" b="1" dirty="0">
                <a:solidFill>
                  <a:srgbClr val="FF0000"/>
                </a:solidFill>
              </a:rPr>
              <a:t> </a:t>
            </a:r>
            <a:r>
              <a:rPr lang="en-US" altLang="en-US" sz="2000" b="1" dirty="0" err="1">
                <a:solidFill>
                  <a:srgbClr val="FF0000"/>
                </a:solidFill>
              </a:rPr>
              <a:t>tả</a:t>
            </a:r>
            <a:r>
              <a:rPr lang="en-US" altLang="en-US" sz="2000" b="1" dirty="0">
                <a:solidFill>
                  <a:srgbClr val="FF0000"/>
                </a:solidFill>
              </a:rPr>
              <a:t>. </a:t>
            </a:r>
          </a:p>
          <a:p>
            <a:pPr eaLnBrk="1" hangingPunct="1">
              <a:spcBef>
                <a:spcPct val="50000"/>
              </a:spcBef>
            </a:pPr>
            <a:r>
              <a:rPr lang="en-US" altLang="en-US" sz="2000" b="1" dirty="0">
                <a:solidFill>
                  <a:srgbClr val="FF0000"/>
                </a:solidFill>
              </a:rPr>
              <a:t> </a:t>
            </a:r>
            <a:r>
              <a:rPr lang="en-US" altLang="en-US" sz="2000" b="1" dirty="0" err="1">
                <a:solidFill>
                  <a:srgbClr val="FF0000"/>
                </a:solidFill>
              </a:rPr>
              <a:t>Nhiều</a:t>
            </a:r>
            <a:r>
              <a:rPr lang="en-US" altLang="en-US" sz="2000" b="1" dirty="0">
                <a:solidFill>
                  <a:srgbClr val="FF0000"/>
                </a:solidFill>
              </a:rPr>
              <a:t> </a:t>
            </a:r>
            <a:r>
              <a:rPr lang="en-US" altLang="en-US" sz="2000" b="1" dirty="0" err="1">
                <a:solidFill>
                  <a:srgbClr val="FF0000"/>
                </a:solidFill>
              </a:rPr>
              <a:t>khi</a:t>
            </a:r>
            <a:r>
              <a:rPr lang="en-US" altLang="en-US" sz="2000" b="1" dirty="0">
                <a:solidFill>
                  <a:srgbClr val="FF0000"/>
                </a:solidFill>
              </a:rPr>
              <a:t> </a:t>
            </a:r>
            <a:r>
              <a:rPr lang="en-US" altLang="en-US" sz="2000" b="1" dirty="0" err="1">
                <a:solidFill>
                  <a:srgbClr val="FF0000"/>
                </a:solidFill>
              </a:rPr>
              <a:t>đặc</a:t>
            </a:r>
            <a:r>
              <a:rPr lang="en-US" altLang="en-US" sz="2000" b="1" dirty="0">
                <a:solidFill>
                  <a:srgbClr val="FF0000"/>
                </a:solidFill>
              </a:rPr>
              <a:t> </a:t>
            </a:r>
            <a:r>
              <a:rPr lang="en-US" altLang="en-US" sz="2000" b="1" dirty="0" err="1">
                <a:solidFill>
                  <a:srgbClr val="FF0000"/>
                </a:solidFill>
              </a:rPr>
              <a:t>điểm</a:t>
            </a:r>
            <a:r>
              <a:rPr lang="en-US" altLang="en-US" sz="2000" b="1" dirty="0">
                <a:solidFill>
                  <a:srgbClr val="FF0000"/>
                </a:solidFill>
              </a:rPr>
              <a:t> </a:t>
            </a:r>
            <a:r>
              <a:rPr lang="en-US" altLang="en-US" sz="2000" b="1" dirty="0" err="1">
                <a:solidFill>
                  <a:srgbClr val="FF0000"/>
                </a:solidFill>
              </a:rPr>
              <a:t>ngoại</a:t>
            </a:r>
            <a:r>
              <a:rPr lang="en-US" altLang="en-US" sz="2000" b="1" dirty="0">
                <a:solidFill>
                  <a:srgbClr val="FF0000"/>
                </a:solidFill>
              </a:rPr>
              <a:t> </a:t>
            </a:r>
            <a:r>
              <a:rPr lang="en-US" altLang="en-US" sz="2000" b="1" dirty="0" err="1">
                <a:solidFill>
                  <a:srgbClr val="FF0000"/>
                </a:solidFill>
              </a:rPr>
              <a:t>hình</a:t>
            </a:r>
            <a:r>
              <a:rPr lang="en-US" altLang="en-US" sz="2000" b="1" dirty="0">
                <a:solidFill>
                  <a:srgbClr val="FF0000"/>
                </a:solidFill>
              </a:rPr>
              <a:t> </a:t>
            </a:r>
            <a:r>
              <a:rPr lang="en-US" altLang="en-US" sz="2000" b="1" dirty="0" err="1">
                <a:solidFill>
                  <a:srgbClr val="FF0000"/>
                </a:solidFill>
              </a:rPr>
              <a:t>gợi</a:t>
            </a:r>
            <a:r>
              <a:rPr lang="en-US" altLang="en-US" sz="2000" b="1" dirty="0">
                <a:solidFill>
                  <a:srgbClr val="FF0000"/>
                </a:solidFill>
              </a:rPr>
              <a:t> </a:t>
            </a:r>
            <a:r>
              <a:rPr lang="en-US" altLang="en-US" sz="2000" b="1" dirty="0" err="1">
                <a:solidFill>
                  <a:srgbClr val="FF0000"/>
                </a:solidFill>
              </a:rPr>
              <a:t>ra</a:t>
            </a:r>
            <a:r>
              <a:rPr lang="en-US" altLang="en-US" sz="2000" b="1" dirty="0">
                <a:solidFill>
                  <a:srgbClr val="FF0000"/>
                </a:solidFill>
              </a:rPr>
              <a:t> </a:t>
            </a:r>
            <a:r>
              <a:rPr lang="en-US" altLang="en-US" sz="2000" b="1" dirty="0" err="1">
                <a:solidFill>
                  <a:srgbClr val="FF0000"/>
                </a:solidFill>
              </a:rPr>
              <a:t>tính</a:t>
            </a:r>
            <a:r>
              <a:rPr lang="en-US" altLang="en-US" sz="2000" b="1" dirty="0">
                <a:solidFill>
                  <a:srgbClr val="FF0000"/>
                </a:solidFill>
              </a:rPr>
              <a:t> </a:t>
            </a:r>
            <a:r>
              <a:rPr lang="en-US" altLang="en-US" sz="2000" b="1" dirty="0" err="1">
                <a:solidFill>
                  <a:srgbClr val="FF0000"/>
                </a:solidFill>
              </a:rPr>
              <a:t>tình</a:t>
            </a:r>
            <a:r>
              <a:rPr lang="en-US" altLang="en-US" sz="2000" b="1" dirty="0">
                <a:solidFill>
                  <a:srgbClr val="FF0000"/>
                </a:solidFill>
              </a:rPr>
              <a:t> </a:t>
            </a:r>
            <a:r>
              <a:rPr lang="en-US" altLang="en-US" sz="2000" b="1" dirty="0" err="1">
                <a:solidFill>
                  <a:srgbClr val="FF0000"/>
                </a:solidFill>
              </a:rPr>
              <a:t>của</a:t>
            </a:r>
            <a:r>
              <a:rPr lang="en-US" altLang="en-US" sz="2000" b="1" dirty="0">
                <a:solidFill>
                  <a:srgbClr val="FF0000"/>
                </a:solidFill>
              </a:rPr>
              <a:t> </a:t>
            </a:r>
            <a:r>
              <a:rPr lang="en-US" altLang="en-US" sz="2000" b="1" dirty="0" err="1">
                <a:solidFill>
                  <a:srgbClr val="FF0000"/>
                </a:solidFill>
              </a:rPr>
              <a:t>người</a:t>
            </a:r>
            <a:r>
              <a:rPr lang="en-US" altLang="en-US" sz="2000" b="1" dirty="0">
                <a:solidFill>
                  <a:srgbClr val="FF0000"/>
                </a:solidFill>
              </a:rPr>
              <a:t> </a:t>
            </a:r>
            <a:r>
              <a:rPr lang="en-US" altLang="en-US" sz="2000" b="1" dirty="0" err="1">
                <a:solidFill>
                  <a:srgbClr val="FF0000"/>
                </a:solidFill>
              </a:rPr>
              <a:t>được</a:t>
            </a:r>
            <a:r>
              <a:rPr lang="en-US" altLang="en-US" sz="2000" b="1" dirty="0">
                <a:solidFill>
                  <a:srgbClr val="FF0000"/>
                </a:solidFill>
              </a:rPr>
              <a:t> </a:t>
            </a:r>
            <a:r>
              <a:rPr lang="en-US" altLang="en-US" sz="2000" b="1" dirty="0" err="1">
                <a:solidFill>
                  <a:srgbClr val="FF0000"/>
                </a:solidFill>
              </a:rPr>
              <a:t>tả</a:t>
            </a:r>
            <a:r>
              <a:rPr lang="en-US" altLang="en-US" sz="2000" b="1" dirty="0">
                <a:solidFill>
                  <a:srgbClr val="FF0000"/>
                </a:solidFill>
              </a:rPr>
              <a:t>.</a:t>
            </a:r>
          </a:p>
        </p:txBody>
      </p:sp>
      <p:sp>
        <p:nvSpPr>
          <p:cNvPr id="21510" name="Text Box 6"/>
          <p:cNvSpPr txBox="1">
            <a:spLocks noChangeArrowheads="1"/>
          </p:cNvSpPr>
          <p:nvPr/>
        </p:nvSpPr>
        <p:spPr bwMode="auto">
          <a:xfrm>
            <a:off x="228600" y="3212976"/>
            <a:ext cx="8534400" cy="2308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just" eaLnBrk="1" hangingPunct="1">
              <a:spcBef>
                <a:spcPct val="50000"/>
              </a:spcBef>
              <a:buFontTx/>
              <a:buNone/>
            </a:pPr>
            <a:r>
              <a:rPr lang="en-US" altLang="en-US" sz="2400" b="1" dirty="0">
                <a:solidFill>
                  <a:schemeClr val="accent2"/>
                </a:solidFill>
              </a:rPr>
              <a:t>- </a:t>
            </a:r>
            <a:r>
              <a:rPr lang="en-US" altLang="en-US" sz="2400" b="1" dirty="0" err="1">
                <a:solidFill>
                  <a:schemeClr val="accent2"/>
                </a:solidFill>
              </a:rPr>
              <a:t>Gương</a:t>
            </a:r>
            <a:r>
              <a:rPr lang="en-US" altLang="en-US" sz="2400" b="1" dirty="0">
                <a:solidFill>
                  <a:schemeClr val="accent2"/>
                </a:solidFill>
              </a:rPr>
              <a:t> </a:t>
            </a:r>
            <a:r>
              <a:rPr lang="en-US" altLang="en-US" sz="2400" b="1" dirty="0" err="1">
                <a:solidFill>
                  <a:schemeClr val="accent2"/>
                </a:solidFill>
              </a:rPr>
              <a:t>mặt</a:t>
            </a:r>
            <a:r>
              <a:rPr lang="en-US" altLang="en-US" sz="2400" b="1" dirty="0">
                <a:solidFill>
                  <a:schemeClr val="accent2"/>
                </a:solidFill>
              </a:rPr>
              <a:t> </a:t>
            </a:r>
            <a:r>
              <a:rPr lang="en-US" altLang="en-US" sz="2400" b="1" dirty="0" err="1">
                <a:solidFill>
                  <a:schemeClr val="accent2"/>
                </a:solidFill>
              </a:rPr>
              <a:t>bà</a:t>
            </a:r>
            <a:r>
              <a:rPr lang="en-US" altLang="en-US" sz="2400" b="1" dirty="0">
                <a:solidFill>
                  <a:schemeClr val="accent2"/>
                </a:solidFill>
              </a:rPr>
              <a:t> </a:t>
            </a:r>
            <a:r>
              <a:rPr lang="en-US" altLang="en-US" sz="2400" b="1" dirty="0" err="1">
                <a:solidFill>
                  <a:schemeClr val="accent2"/>
                </a:solidFill>
              </a:rPr>
              <a:t>hiền</a:t>
            </a:r>
            <a:r>
              <a:rPr lang="en-US" altLang="en-US" sz="2400" b="1" dirty="0">
                <a:solidFill>
                  <a:schemeClr val="accent2"/>
                </a:solidFill>
              </a:rPr>
              <a:t> </a:t>
            </a:r>
            <a:r>
              <a:rPr lang="en-US" altLang="en-US" sz="2400" b="1" dirty="0" err="1">
                <a:solidFill>
                  <a:schemeClr val="accent2"/>
                </a:solidFill>
              </a:rPr>
              <a:t>hậu</a:t>
            </a:r>
            <a:r>
              <a:rPr lang="en-US" altLang="en-US" sz="2400" b="1" dirty="0">
                <a:solidFill>
                  <a:schemeClr val="accent2"/>
                </a:solidFill>
              </a:rPr>
              <a:t>, </a:t>
            </a:r>
            <a:r>
              <a:rPr lang="en-US" altLang="en-US" sz="2400" b="1" dirty="0" err="1">
                <a:solidFill>
                  <a:schemeClr val="accent2"/>
                </a:solidFill>
              </a:rPr>
              <a:t>tiếng</a:t>
            </a:r>
            <a:r>
              <a:rPr lang="en-US" altLang="en-US" sz="2400" b="1" dirty="0">
                <a:solidFill>
                  <a:schemeClr val="accent2"/>
                </a:solidFill>
              </a:rPr>
              <a:t> </a:t>
            </a:r>
            <a:r>
              <a:rPr lang="en-US" altLang="en-US" sz="2400" b="1" dirty="0" err="1">
                <a:solidFill>
                  <a:schemeClr val="accent2"/>
                </a:solidFill>
              </a:rPr>
              <a:t>nói</a:t>
            </a:r>
            <a:r>
              <a:rPr lang="en-US" altLang="en-US" sz="2400" b="1" dirty="0">
                <a:solidFill>
                  <a:schemeClr val="accent2"/>
                </a:solidFill>
              </a:rPr>
              <a:t> </a:t>
            </a:r>
            <a:r>
              <a:rPr lang="en-US" altLang="en-US" sz="2400" b="1" dirty="0" err="1">
                <a:solidFill>
                  <a:schemeClr val="accent2"/>
                </a:solidFill>
              </a:rPr>
              <a:t>nhẹ</a:t>
            </a:r>
            <a:r>
              <a:rPr lang="en-US" altLang="en-US" sz="2400" b="1" dirty="0">
                <a:solidFill>
                  <a:schemeClr val="accent2"/>
                </a:solidFill>
              </a:rPr>
              <a:t> </a:t>
            </a:r>
            <a:r>
              <a:rPr lang="en-US" altLang="en-US" sz="2400" b="1" dirty="0" err="1">
                <a:solidFill>
                  <a:schemeClr val="accent2"/>
                </a:solidFill>
              </a:rPr>
              <a:t>nhàng</a:t>
            </a:r>
            <a:r>
              <a:rPr lang="en-US" altLang="en-US" sz="2400" b="1" dirty="0">
                <a:solidFill>
                  <a:schemeClr val="accent2"/>
                </a:solidFill>
              </a:rPr>
              <a:t> </a:t>
            </a:r>
            <a:r>
              <a:rPr lang="en-US" altLang="en-US" sz="2400" b="1" dirty="0" err="1">
                <a:solidFill>
                  <a:schemeClr val="accent2"/>
                </a:solidFill>
              </a:rPr>
              <a:t>của</a:t>
            </a:r>
            <a:r>
              <a:rPr lang="en-US" altLang="en-US" sz="2400" b="1" dirty="0">
                <a:solidFill>
                  <a:schemeClr val="accent2"/>
                </a:solidFill>
              </a:rPr>
              <a:t> </a:t>
            </a:r>
            <a:r>
              <a:rPr lang="en-US" altLang="en-US" sz="2400" b="1" dirty="0" err="1">
                <a:solidFill>
                  <a:schemeClr val="accent2"/>
                </a:solidFill>
              </a:rPr>
              <a:t>bà</a:t>
            </a:r>
            <a:r>
              <a:rPr lang="en-US" altLang="en-US" sz="2400" b="1" dirty="0">
                <a:solidFill>
                  <a:schemeClr val="accent2"/>
                </a:solidFill>
              </a:rPr>
              <a:t> </a:t>
            </a:r>
            <a:r>
              <a:rPr lang="en-US" altLang="en-US" sz="2400" b="1" dirty="0" err="1">
                <a:solidFill>
                  <a:schemeClr val="accent2"/>
                </a:solidFill>
              </a:rPr>
              <a:t>nghe</a:t>
            </a:r>
            <a:r>
              <a:rPr lang="en-US" altLang="en-US" sz="2400" b="1" dirty="0">
                <a:solidFill>
                  <a:schemeClr val="accent2"/>
                </a:solidFill>
              </a:rPr>
              <a:t> </a:t>
            </a:r>
            <a:r>
              <a:rPr lang="en-US" altLang="en-US" sz="2400" b="1" dirty="0" err="1">
                <a:solidFill>
                  <a:schemeClr val="accent2"/>
                </a:solidFill>
              </a:rPr>
              <a:t>ấm</a:t>
            </a:r>
            <a:r>
              <a:rPr lang="en-US" altLang="en-US" sz="2400" b="1" dirty="0">
                <a:solidFill>
                  <a:schemeClr val="accent2"/>
                </a:solidFill>
              </a:rPr>
              <a:t> </a:t>
            </a:r>
            <a:r>
              <a:rPr lang="en-US" altLang="en-US" sz="2400" b="1" dirty="0" err="1">
                <a:solidFill>
                  <a:schemeClr val="accent2"/>
                </a:solidFill>
              </a:rPr>
              <a:t>dịu</a:t>
            </a:r>
            <a:r>
              <a:rPr lang="en-US" altLang="en-US" sz="2400" b="1" dirty="0">
                <a:solidFill>
                  <a:schemeClr val="accent2"/>
                </a:solidFill>
              </a:rPr>
              <a:t> </a:t>
            </a:r>
            <a:r>
              <a:rPr lang="en-US" altLang="en-US" sz="2400" b="1" dirty="0" err="1">
                <a:solidFill>
                  <a:schemeClr val="accent2"/>
                </a:solidFill>
              </a:rPr>
              <a:t>vô</a:t>
            </a:r>
            <a:r>
              <a:rPr lang="en-US" altLang="en-US" sz="2400" b="1" dirty="0">
                <a:solidFill>
                  <a:schemeClr val="accent2"/>
                </a:solidFill>
              </a:rPr>
              <a:t> </a:t>
            </a:r>
            <a:r>
              <a:rPr lang="en-US" altLang="en-US" sz="2400" b="1" dirty="0" err="1">
                <a:solidFill>
                  <a:schemeClr val="accent2"/>
                </a:solidFill>
              </a:rPr>
              <a:t>cùng</a:t>
            </a:r>
            <a:r>
              <a:rPr lang="en-US" altLang="en-US" sz="2400" b="1" dirty="0">
                <a:solidFill>
                  <a:schemeClr val="accent2"/>
                </a:solidFill>
              </a:rPr>
              <a:t>. </a:t>
            </a:r>
            <a:r>
              <a:rPr lang="en-US" altLang="en-US" sz="2400" b="1" dirty="0" err="1">
                <a:solidFill>
                  <a:schemeClr val="accent2"/>
                </a:solidFill>
              </a:rPr>
              <a:t>Tay</a:t>
            </a:r>
            <a:r>
              <a:rPr lang="en-US" altLang="en-US" sz="2400" b="1" dirty="0">
                <a:solidFill>
                  <a:schemeClr val="accent2"/>
                </a:solidFill>
              </a:rPr>
              <a:t> </a:t>
            </a:r>
            <a:r>
              <a:rPr lang="en-US" altLang="en-US" sz="2400" b="1" dirty="0" err="1">
                <a:solidFill>
                  <a:schemeClr val="accent2"/>
                </a:solidFill>
              </a:rPr>
              <a:t>bà</a:t>
            </a:r>
            <a:r>
              <a:rPr lang="en-US" altLang="en-US" sz="2400" b="1" dirty="0">
                <a:solidFill>
                  <a:schemeClr val="accent2"/>
                </a:solidFill>
              </a:rPr>
              <a:t> </a:t>
            </a:r>
            <a:r>
              <a:rPr lang="en-US" altLang="en-US" sz="2400" b="1" dirty="0" err="1">
                <a:solidFill>
                  <a:schemeClr val="accent2"/>
                </a:solidFill>
              </a:rPr>
              <a:t>khéo</a:t>
            </a:r>
            <a:r>
              <a:rPr lang="en-US" altLang="en-US" sz="2400" b="1" dirty="0">
                <a:solidFill>
                  <a:schemeClr val="accent2"/>
                </a:solidFill>
              </a:rPr>
              <a:t> </a:t>
            </a:r>
            <a:r>
              <a:rPr lang="en-US" altLang="en-US" sz="2400" b="1" dirty="0" err="1">
                <a:solidFill>
                  <a:schemeClr val="accent2"/>
                </a:solidFill>
              </a:rPr>
              <a:t>léo</a:t>
            </a:r>
            <a:r>
              <a:rPr lang="en-US" altLang="en-US" sz="2400" b="1" dirty="0">
                <a:solidFill>
                  <a:schemeClr val="accent2"/>
                </a:solidFill>
              </a:rPr>
              <a:t>, </a:t>
            </a:r>
            <a:r>
              <a:rPr lang="en-US" altLang="en-US" sz="2400" b="1" dirty="0" err="1">
                <a:solidFill>
                  <a:schemeClr val="accent2"/>
                </a:solidFill>
              </a:rPr>
              <a:t>dịu</a:t>
            </a:r>
            <a:r>
              <a:rPr lang="en-US" altLang="en-US" sz="2400" b="1" dirty="0">
                <a:solidFill>
                  <a:schemeClr val="accent2"/>
                </a:solidFill>
              </a:rPr>
              <a:t> </a:t>
            </a:r>
            <a:r>
              <a:rPr lang="en-US" altLang="en-US" sz="2400" b="1" dirty="0" err="1">
                <a:solidFill>
                  <a:schemeClr val="accent2"/>
                </a:solidFill>
              </a:rPr>
              <a:t>dàng</a:t>
            </a:r>
            <a:r>
              <a:rPr lang="en-US" altLang="en-US" sz="2400" b="1" dirty="0">
                <a:solidFill>
                  <a:schemeClr val="accent2"/>
                </a:solidFill>
              </a:rPr>
              <a:t>. </a:t>
            </a:r>
            <a:r>
              <a:rPr lang="en-US" altLang="en-US" sz="2400" b="1" dirty="0" err="1">
                <a:solidFill>
                  <a:schemeClr val="accent2"/>
                </a:solidFill>
              </a:rPr>
              <a:t>Ngón</a:t>
            </a:r>
            <a:r>
              <a:rPr lang="en-US" altLang="en-US" sz="2400" b="1" dirty="0">
                <a:solidFill>
                  <a:schemeClr val="accent2"/>
                </a:solidFill>
              </a:rPr>
              <a:t> </a:t>
            </a:r>
            <a:r>
              <a:rPr lang="en-US" altLang="en-US" sz="2400" b="1" dirty="0" err="1">
                <a:solidFill>
                  <a:schemeClr val="accent2"/>
                </a:solidFill>
              </a:rPr>
              <a:t>tay</a:t>
            </a:r>
            <a:r>
              <a:rPr lang="en-US" altLang="en-US" sz="2400" b="1" dirty="0">
                <a:solidFill>
                  <a:schemeClr val="accent2"/>
                </a:solidFill>
              </a:rPr>
              <a:t> </a:t>
            </a:r>
            <a:r>
              <a:rPr lang="en-US" altLang="en-US" sz="2400" b="1" dirty="0" err="1">
                <a:solidFill>
                  <a:schemeClr val="accent2"/>
                </a:solidFill>
              </a:rPr>
              <a:t>nhỏ</a:t>
            </a:r>
            <a:r>
              <a:rPr lang="en-US" altLang="en-US" sz="2400" b="1" dirty="0">
                <a:solidFill>
                  <a:schemeClr val="accent2"/>
                </a:solidFill>
              </a:rPr>
              <a:t> </a:t>
            </a:r>
            <a:r>
              <a:rPr lang="en-US" altLang="en-US" sz="2400" b="1" dirty="0" err="1">
                <a:solidFill>
                  <a:schemeClr val="accent2"/>
                </a:solidFill>
              </a:rPr>
              <a:t>nhắn</a:t>
            </a:r>
            <a:r>
              <a:rPr lang="en-US" altLang="en-US" sz="2400" b="1" dirty="0">
                <a:solidFill>
                  <a:schemeClr val="accent2"/>
                </a:solidFill>
              </a:rPr>
              <a:t>, thon </a:t>
            </a:r>
            <a:r>
              <a:rPr lang="en-US" altLang="en-US" sz="2400" b="1" dirty="0" err="1">
                <a:solidFill>
                  <a:schemeClr val="accent2"/>
                </a:solidFill>
              </a:rPr>
              <a:t>dài</a:t>
            </a:r>
            <a:r>
              <a:rPr lang="en-US" altLang="en-US" sz="2400" b="1" dirty="0">
                <a:solidFill>
                  <a:schemeClr val="accent2"/>
                </a:solidFill>
              </a:rPr>
              <a:t>. </a:t>
            </a:r>
            <a:r>
              <a:rPr lang="en-US" altLang="en-US" sz="2400" b="1" dirty="0" err="1">
                <a:solidFill>
                  <a:schemeClr val="accent2"/>
                </a:solidFill>
              </a:rPr>
              <a:t>Mười</a:t>
            </a:r>
            <a:r>
              <a:rPr lang="en-US" altLang="en-US" sz="2400" b="1" dirty="0">
                <a:solidFill>
                  <a:schemeClr val="accent2"/>
                </a:solidFill>
              </a:rPr>
              <a:t> </a:t>
            </a:r>
            <a:r>
              <a:rPr lang="en-US" altLang="en-US" sz="2400" b="1" dirty="0" err="1">
                <a:solidFill>
                  <a:schemeClr val="accent2"/>
                </a:solidFill>
              </a:rPr>
              <a:t>ngón</a:t>
            </a:r>
            <a:r>
              <a:rPr lang="en-US" altLang="en-US" sz="2400" b="1" dirty="0">
                <a:solidFill>
                  <a:schemeClr val="accent2"/>
                </a:solidFill>
              </a:rPr>
              <a:t> </a:t>
            </a:r>
            <a:r>
              <a:rPr lang="en-US" altLang="en-US" sz="2400" b="1" dirty="0" err="1">
                <a:solidFill>
                  <a:schemeClr val="accent2"/>
                </a:solidFill>
              </a:rPr>
              <a:t>tay</a:t>
            </a:r>
            <a:r>
              <a:rPr lang="en-US" altLang="en-US" sz="2400" b="1" dirty="0">
                <a:solidFill>
                  <a:schemeClr val="accent2"/>
                </a:solidFill>
              </a:rPr>
              <a:t> </a:t>
            </a:r>
            <a:r>
              <a:rPr lang="en-US" altLang="en-US" sz="2400" b="1" dirty="0" err="1">
                <a:solidFill>
                  <a:schemeClr val="accent2"/>
                </a:solidFill>
              </a:rPr>
              <a:t>ngón</a:t>
            </a:r>
            <a:r>
              <a:rPr lang="en-US" altLang="en-US" sz="2400" b="1" dirty="0">
                <a:solidFill>
                  <a:schemeClr val="accent2"/>
                </a:solidFill>
              </a:rPr>
              <a:t> </a:t>
            </a:r>
            <a:r>
              <a:rPr lang="en-US" altLang="en-US" sz="2400" b="1" dirty="0" err="1">
                <a:solidFill>
                  <a:schemeClr val="accent2"/>
                </a:solidFill>
              </a:rPr>
              <a:t>nào</a:t>
            </a:r>
            <a:r>
              <a:rPr lang="en-US" altLang="en-US" sz="2400" b="1" dirty="0">
                <a:solidFill>
                  <a:schemeClr val="accent2"/>
                </a:solidFill>
              </a:rPr>
              <a:t> </a:t>
            </a:r>
            <a:r>
              <a:rPr lang="en-US" altLang="en-US" sz="2400" b="1" dirty="0" err="1">
                <a:solidFill>
                  <a:schemeClr val="accent2"/>
                </a:solidFill>
              </a:rPr>
              <a:t>cũng</a:t>
            </a:r>
            <a:r>
              <a:rPr lang="en-US" altLang="en-US" sz="2400" b="1" dirty="0">
                <a:solidFill>
                  <a:schemeClr val="accent2"/>
                </a:solidFill>
              </a:rPr>
              <a:t> </a:t>
            </a:r>
            <a:r>
              <a:rPr lang="en-US" altLang="en-US" sz="2400" b="1" dirty="0" err="1">
                <a:solidFill>
                  <a:schemeClr val="accent2"/>
                </a:solidFill>
              </a:rPr>
              <a:t>như</a:t>
            </a:r>
            <a:r>
              <a:rPr lang="en-US" altLang="en-US" sz="2400" b="1" dirty="0">
                <a:solidFill>
                  <a:schemeClr val="accent2"/>
                </a:solidFill>
              </a:rPr>
              <a:t> </a:t>
            </a:r>
            <a:r>
              <a:rPr lang="en-US" altLang="en-US" sz="2400" b="1" dirty="0" err="1">
                <a:solidFill>
                  <a:schemeClr val="accent2"/>
                </a:solidFill>
              </a:rPr>
              <a:t>biết</a:t>
            </a:r>
            <a:r>
              <a:rPr lang="en-US" altLang="en-US" sz="2400" b="1" dirty="0">
                <a:solidFill>
                  <a:schemeClr val="accent2"/>
                </a:solidFill>
              </a:rPr>
              <a:t> </a:t>
            </a:r>
            <a:r>
              <a:rPr lang="en-US" altLang="en-US" sz="2400" b="1" dirty="0" err="1">
                <a:solidFill>
                  <a:schemeClr val="accent2"/>
                </a:solidFill>
              </a:rPr>
              <a:t>nghe</a:t>
            </a:r>
            <a:r>
              <a:rPr lang="en-US" altLang="en-US" sz="2400" b="1" dirty="0">
                <a:solidFill>
                  <a:schemeClr val="accent2"/>
                </a:solidFill>
              </a:rPr>
              <a:t>, </a:t>
            </a:r>
            <a:r>
              <a:rPr lang="en-US" altLang="en-US" sz="2400" b="1" dirty="0" err="1">
                <a:solidFill>
                  <a:schemeClr val="accent2"/>
                </a:solidFill>
              </a:rPr>
              <a:t>biết</a:t>
            </a:r>
            <a:r>
              <a:rPr lang="en-US" altLang="en-US" sz="2400" b="1" dirty="0">
                <a:solidFill>
                  <a:schemeClr val="accent2"/>
                </a:solidFill>
              </a:rPr>
              <a:t> </a:t>
            </a:r>
            <a:r>
              <a:rPr lang="en-US" altLang="en-US" sz="2400" b="1" dirty="0" err="1">
                <a:solidFill>
                  <a:schemeClr val="accent2"/>
                </a:solidFill>
              </a:rPr>
              <a:t>nói</a:t>
            </a:r>
            <a:r>
              <a:rPr lang="en-US" altLang="en-US" sz="2400" b="1" dirty="0">
                <a:solidFill>
                  <a:schemeClr val="accent2"/>
                </a:solidFill>
              </a:rPr>
              <a:t>. </a:t>
            </a:r>
            <a:r>
              <a:rPr lang="en-US" altLang="en-US" sz="2400" b="1" dirty="0" err="1">
                <a:solidFill>
                  <a:schemeClr val="accent2"/>
                </a:solidFill>
              </a:rPr>
              <a:t>Bà</a:t>
            </a:r>
            <a:r>
              <a:rPr lang="en-US" altLang="en-US" sz="2400" b="1" dirty="0">
                <a:solidFill>
                  <a:schemeClr val="accent2"/>
                </a:solidFill>
              </a:rPr>
              <a:t> </a:t>
            </a:r>
            <a:r>
              <a:rPr lang="en-US" altLang="en-US" sz="2400" b="1" dirty="0" err="1">
                <a:solidFill>
                  <a:schemeClr val="accent2"/>
                </a:solidFill>
              </a:rPr>
              <a:t>không</a:t>
            </a:r>
            <a:r>
              <a:rPr lang="en-US" altLang="en-US" sz="2400" b="1" dirty="0">
                <a:solidFill>
                  <a:schemeClr val="accent2"/>
                </a:solidFill>
              </a:rPr>
              <a:t> </a:t>
            </a:r>
            <a:r>
              <a:rPr lang="en-US" altLang="en-US" sz="2400" b="1" dirty="0" err="1">
                <a:solidFill>
                  <a:schemeClr val="accent2"/>
                </a:solidFill>
              </a:rPr>
              <a:t>thái</a:t>
            </a:r>
            <a:r>
              <a:rPr lang="en-US" altLang="en-US" sz="2400" b="1" dirty="0">
                <a:solidFill>
                  <a:schemeClr val="accent2"/>
                </a:solidFill>
              </a:rPr>
              <a:t> </a:t>
            </a:r>
            <a:r>
              <a:rPr lang="en-US" altLang="en-US" sz="2400" b="1" dirty="0" err="1">
                <a:solidFill>
                  <a:schemeClr val="accent2"/>
                </a:solidFill>
              </a:rPr>
              <a:t>rau</a:t>
            </a:r>
            <a:r>
              <a:rPr lang="en-US" altLang="en-US" sz="2400" b="1" dirty="0">
                <a:solidFill>
                  <a:schemeClr val="accent2"/>
                </a:solidFill>
              </a:rPr>
              <a:t>, </a:t>
            </a:r>
            <a:r>
              <a:rPr lang="en-US" altLang="en-US" sz="2400" b="1" dirty="0" err="1">
                <a:solidFill>
                  <a:schemeClr val="accent2"/>
                </a:solidFill>
              </a:rPr>
              <a:t>thái</a:t>
            </a:r>
            <a:r>
              <a:rPr lang="en-US" altLang="en-US" sz="2400" b="1" dirty="0">
                <a:solidFill>
                  <a:schemeClr val="accent2"/>
                </a:solidFill>
              </a:rPr>
              <a:t> </a:t>
            </a:r>
            <a:r>
              <a:rPr lang="en-US" altLang="en-US" sz="2400" b="1" dirty="0" err="1">
                <a:solidFill>
                  <a:schemeClr val="accent2"/>
                </a:solidFill>
              </a:rPr>
              <a:t>củ</a:t>
            </a:r>
            <a:r>
              <a:rPr lang="en-US" altLang="en-US" sz="2400" b="1" dirty="0">
                <a:solidFill>
                  <a:schemeClr val="accent2"/>
                </a:solidFill>
              </a:rPr>
              <a:t> </a:t>
            </a:r>
            <a:r>
              <a:rPr lang="en-US" altLang="en-US" sz="2400" b="1" dirty="0" err="1">
                <a:solidFill>
                  <a:schemeClr val="accent2"/>
                </a:solidFill>
              </a:rPr>
              <a:t>mà</a:t>
            </a:r>
            <a:r>
              <a:rPr lang="en-US" altLang="en-US" sz="2400" b="1" dirty="0">
                <a:solidFill>
                  <a:schemeClr val="accent2"/>
                </a:solidFill>
              </a:rPr>
              <a:t> </a:t>
            </a:r>
            <a:r>
              <a:rPr lang="en-US" altLang="en-US" sz="2400" b="1" dirty="0" err="1">
                <a:solidFill>
                  <a:schemeClr val="accent2"/>
                </a:solidFill>
              </a:rPr>
              <a:t>bà</a:t>
            </a:r>
            <a:r>
              <a:rPr lang="en-US" altLang="en-US" sz="2400" b="1" dirty="0">
                <a:solidFill>
                  <a:schemeClr val="accent2"/>
                </a:solidFill>
              </a:rPr>
              <a:t> </a:t>
            </a:r>
            <a:r>
              <a:rPr lang="en-US" altLang="en-US" sz="2400" b="1" dirty="0" err="1">
                <a:solidFill>
                  <a:schemeClr val="accent2"/>
                </a:solidFill>
              </a:rPr>
              <a:t>tỉa</a:t>
            </a:r>
            <a:r>
              <a:rPr lang="en-US" altLang="en-US" sz="2400" b="1" dirty="0">
                <a:solidFill>
                  <a:schemeClr val="accent2"/>
                </a:solidFill>
              </a:rPr>
              <a:t>. </a:t>
            </a:r>
            <a:r>
              <a:rPr lang="en-US" altLang="en-US" sz="2400" b="1" dirty="0" err="1">
                <a:solidFill>
                  <a:schemeClr val="accent2"/>
                </a:solidFill>
              </a:rPr>
              <a:t>Đĩa</a:t>
            </a:r>
            <a:r>
              <a:rPr lang="en-US" altLang="en-US" sz="2400" b="1" dirty="0">
                <a:solidFill>
                  <a:schemeClr val="accent2"/>
                </a:solidFill>
              </a:rPr>
              <a:t> </a:t>
            </a:r>
            <a:r>
              <a:rPr lang="en-US" altLang="en-US" sz="2400" b="1" dirty="0" err="1">
                <a:solidFill>
                  <a:schemeClr val="accent2"/>
                </a:solidFill>
              </a:rPr>
              <a:t>xào</a:t>
            </a:r>
            <a:r>
              <a:rPr lang="en-US" altLang="en-US" sz="2400" b="1" dirty="0">
                <a:solidFill>
                  <a:schemeClr val="accent2"/>
                </a:solidFill>
              </a:rPr>
              <a:t> </a:t>
            </a:r>
            <a:r>
              <a:rPr lang="en-US" altLang="en-US" sz="2400" b="1" dirty="0" err="1">
                <a:solidFill>
                  <a:schemeClr val="accent2"/>
                </a:solidFill>
              </a:rPr>
              <a:t>đủ</a:t>
            </a:r>
            <a:r>
              <a:rPr lang="en-US" altLang="en-US" sz="2400" b="1" dirty="0">
                <a:solidFill>
                  <a:schemeClr val="accent2"/>
                </a:solidFill>
              </a:rPr>
              <a:t> </a:t>
            </a:r>
            <a:r>
              <a:rPr lang="en-US" altLang="en-US" sz="2400" b="1" dirty="0" err="1">
                <a:solidFill>
                  <a:schemeClr val="accent2"/>
                </a:solidFill>
              </a:rPr>
              <a:t>màu</a:t>
            </a:r>
            <a:r>
              <a:rPr lang="en-US" altLang="en-US" sz="2400" b="1" dirty="0">
                <a:solidFill>
                  <a:schemeClr val="accent2"/>
                </a:solidFill>
              </a:rPr>
              <a:t> </a:t>
            </a:r>
            <a:r>
              <a:rPr lang="en-US" altLang="en-US" sz="2400" b="1" dirty="0" err="1">
                <a:solidFill>
                  <a:schemeClr val="accent2"/>
                </a:solidFill>
              </a:rPr>
              <a:t>sắc</a:t>
            </a:r>
            <a:r>
              <a:rPr lang="en-US" altLang="en-US" sz="2400" b="1" dirty="0">
                <a:solidFill>
                  <a:schemeClr val="accent2"/>
                </a:solidFill>
              </a:rPr>
              <a:t>, </a:t>
            </a:r>
            <a:r>
              <a:rPr lang="en-US" altLang="en-US" sz="2400" b="1" dirty="0" err="1">
                <a:solidFill>
                  <a:schemeClr val="accent2"/>
                </a:solidFill>
              </a:rPr>
              <a:t>gia</a:t>
            </a:r>
            <a:r>
              <a:rPr lang="en-US" altLang="en-US" sz="2400" b="1" dirty="0">
                <a:solidFill>
                  <a:schemeClr val="accent2"/>
                </a:solidFill>
              </a:rPr>
              <a:t> </a:t>
            </a:r>
            <a:r>
              <a:rPr lang="en-US" altLang="en-US" sz="2400" b="1" dirty="0" err="1">
                <a:solidFill>
                  <a:schemeClr val="accent2"/>
                </a:solidFill>
              </a:rPr>
              <a:t>vị</a:t>
            </a:r>
            <a:r>
              <a:rPr lang="en-US" altLang="en-US" sz="2400" b="1" dirty="0">
                <a:solidFill>
                  <a:schemeClr val="accent2"/>
                </a:solidFill>
              </a:rPr>
              <a:t>, </a:t>
            </a:r>
            <a:r>
              <a:rPr lang="en-US" altLang="en-US" sz="2400" b="1" dirty="0" err="1">
                <a:solidFill>
                  <a:schemeClr val="accent2"/>
                </a:solidFill>
              </a:rPr>
              <a:t>đủ</a:t>
            </a:r>
            <a:r>
              <a:rPr lang="en-US" altLang="en-US" sz="2400" b="1" dirty="0">
                <a:solidFill>
                  <a:schemeClr val="accent2"/>
                </a:solidFill>
              </a:rPr>
              <a:t> </a:t>
            </a:r>
            <a:r>
              <a:rPr lang="en-US" altLang="en-US" sz="2400" b="1" dirty="0" err="1">
                <a:solidFill>
                  <a:schemeClr val="accent2"/>
                </a:solidFill>
              </a:rPr>
              <a:t>các</a:t>
            </a:r>
            <a:r>
              <a:rPr lang="en-US" altLang="en-US" sz="2400" b="1" dirty="0">
                <a:solidFill>
                  <a:schemeClr val="accent2"/>
                </a:solidFill>
              </a:rPr>
              <a:t> </a:t>
            </a:r>
            <a:r>
              <a:rPr lang="en-US" altLang="en-US" sz="2400" b="1" dirty="0" err="1">
                <a:solidFill>
                  <a:schemeClr val="accent2"/>
                </a:solidFill>
              </a:rPr>
              <a:t>loại</a:t>
            </a:r>
            <a:r>
              <a:rPr lang="en-US" altLang="en-US" sz="2400" b="1" dirty="0">
                <a:solidFill>
                  <a:schemeClr val="accent2"/>
                </a:solidFill>
              </a:rPr>
              <a:t> </a:t>
            </a:r>
            <a:r>
              <a:rPr lang="en-US" altLang="en-US" sz="2400" b="1" dirty="0" err="1">
                <a:solidFill>
                  <a:schemeClr val="accent2"/>
                </a:solidFill>
              </a:rPr>
              <a:t>hình</a:t>
            </a:r>
            <a:r>
              <a:rPr lang="en-US" altLang="en-US" sz="2400" b="1" dirty="0">
                <a:solidFill>
                  <a:schemeClr val="accent2"/>
                </a:solidFill>
              </a:rPr>
              <a:t> con </a:t>
            </a:r>
            <a:r>
              <a:rPr lang="en-US" altLang="en-US" sz="2400" b="1" dirty="0" err="1">
                <a:solidFill>
                  <a:schemeClr val="accent2"/>
                </a:solidFill>
              </a:rPr>
              <a:t>giống</a:t>
            </a:r>
            <a:r>
              <a:rPr lang="en-US" altLang="en-US" sz="2400" b="1" dirty="0">
                <a:solidFill>
                  <a:schemeClr val="accent2"/>
                </a:solidFill>
              </a:rPr>
              <a:t>, </a:t>
            </a:r>
            <a:r>
              <a:rPr lang="en-US" altLang="en-US" sz="2400" b="1" dirty="0" err="1">
                <a:solidFill>
                  <a:schemeClr val="accent2"/>
                </a:solidFill>
              </a:rPr>
              <a:t>các</a:t>
            </a:r>
            <a:r>
              <a:rPr lang="en-US" altLang="en-US" sz="2400" b="1" dirty="0">
                <a:solidFill>
                  <a:schemeClr val="accent2"/>
                </a:solidFill>
              </a:rPr>
              <a:t> </a:t>
            </a:r>
            <a:r>
              <a:rPr lang="en-US" altLang="en-US" sz="2400" b="1" dirty="0" err="1">
                <a:solidFill>
                  <a:schemeClr val="accent2"/>
                </a:solidFill>
              </a:rPr>
              <a:t>loài</a:t>
            </a:r>
            <a:r>
              <a:rPr lang="en-US" altLang="en-US" sz="2400" b="1" dirty="0">
                <a:solidFill>
                  <a:schemeClr val="accent2"/>
                </a:solidFill>
              </a:rPr>
              <a:t> </a:t>
            </a:r>
            <a:r>
              <a:rPr lang="en-US" altLang="en-US" sz="2400" b="1" dirty="0" err="1">
                <a:solidFill>
                  <a:schemeClr val="accent2"/>
                </a:solidFill>
              </a:rPr>
              <a:t>hoa</a:t>
            </a:r>
            <a:r>
              <a:rPr lang="en-US" altLang="en-US" sz="2400" b="1" dirty="0">
                <a:solidFill>
                  <a:schemeClr val="accent2"/>
                </a:solidFill>
              </a:rPr>
              <a:t>, </a:t>
            </a:r>
            <a:r>
              <a:rPr lang="en-US" altLang="en-US" sz="2400" b="1" dirty="0" err="1">
                <a:solidFill>
                  <a:schemeClr val="accent2"/>
                </a:solidFill>
              </a:rPr>
              <a:t>món</a:t>
            </a:r>
            <a:r>
              <a:rPr lang="en-US" altLang="en-US" sz="2400" b="1" dirty="0">
                <a:solidFill>
                  <a:schemeClr val="accent2"/>
                </a:solidFill>
              </a:rPr>
              <a:t> </a:t>
            </a:r>
            <a:r>
              <a:rPr lang="en-US" altLang="en-US" sz="2400" b="1" dirty="0" err="1">
                <a:solidFill>
                  <a:schemeClr val="accent2"/>
                </a:solidFill>
              </a:rPr>
              <a:t>ăn</a:t>
            </a:r>
            <a:r>
              <a:rPr lang="en-US" altLang="en-US" sz="2400" b="1" dirty="0">
                <a:solidFill>
                  <a:schemeClr val="accent2"/>
                </a:solidFill>
              </a:rPr>
              <a:t> </a:t>
            </a:r>
            <a:r>
              <a:rPr lang="en-US" altLang="en-US" sz="2400" b="1" dirty="0" err="1">
                <a:solidFill>
                  <a:schemeClr val="accent2"/>
                </a:solidFill>
              </a:rPr>
              <a:t>vừa</a:t>
            </a:r>
            <a:r>
              <a:rPr lang="en-US" altLang="en-US" sz="2400" b="1" dirty="0">
                <a:solidFill>
                  <a:schemeClr val="accent2"/>
                </a:solidFill>
              </a:rPr>
              <a:t> </a:t>
            </a:r>
            <a:r>
              <a:rPr lang="en-US" altLang="en-US" sz="2400" b="1" dirty="0" err="1">
                <a:solidFill>
                  <a:schemeClr val="accent2"/>
                </a:solidFill>
              </a:rPr>
              <a:t>thơm</a:t>
            </a:r>
            <a:r>
              <a:rPr lang="en-US" altLang="en-US" sz="2400" b="1" dirty="0">
                <a:solidFill>
                  <a:schemeClr val="accent2"/>
                </a:solidFill>
              </a:rPr>
              <a:t> </a:t>
            </a:r>
            <a:r>
              <a:rPr lang="en-US" altLang="en-US" sz="2400" b="1" dirty="0" err="1">
                <a:solidFill>
                  <a:schemeClr val="accent2"/>
                </a:solidFill>
              </a:rPr>
              <a:t>ngon</a:t>
            </a:r>
            <a:r>
              <a:rPr lang="en-US" altLang="en-US" sz="2400" b="1" dirty="0">
                <a:solidFill>
                  <a:schemeClr val="accent2"/>
                </a:solidFill>
              </a:rPr>
              <a:t>, </a:t>
            </a:r>
            <a:r>
              <a:rPr lang="en-US" altLang="en-US" sz="2400" b="1" dirty="0" err="1">
                <a:solidFill>
                  <a:schemeClr val="accent2"/>
                </a:solidFill>
              </a:rPr>
              <a:t>vừa</a:t>
            </a:r>
            <a:r>
              <a:rPr lang="en-US" altLang="en-US" sz="2400" b="1" dirty="0">
                <a:solidFill>
                  <a:schemeClr val="accent2"/>
                </a:solidFill>
              </a:rPr>
              <a:t> </a:t>
            </a:r>
            <a:r>
              <a:rPr lang="en-US" altLang="en-US" sz="2400" b="1" dirty="0" err="1">
                <a:solidFill>
                  <a:schemeClr val="accent2"/>
                </a:solidFill>
              </a:rPr>
              <a:t>bắt</a:t>
            </a:r>
            <a:r>
              <a:rPr lang="en-US" altLang="en-US" sz="2400" b="1" dirty="0">
                <a:solidFill>
                  <a:schemeClr val="accent2"/>
                </a:solidFill>
              </a:rPr>
              <a:t> </a:t>
            </a:r>
            <a:r>
              <a:rPr lang="en-US" altLang="en-US" sz="2400" b="1" dirty="0" err="1">
                <a:solidFill>
                  <a:schemeClr val="accent2"/>
                </a:solidFill>
              </a:rPr>
              <a:t>mắt</a:t>
            </a:r>
            <a:r>
              <a:rPr lang="en-US" altLang="en-US" sz="2400" b="1" dirty="0">
                <a:solidFill>
                  <a:schemeClr val="accent2"/>
                </a:solidFill>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1" fill="hold" grpId="0" nodeType="clickEffect">
                                  <p:stCondLst>
                                    <p:cond delay="0"/>
                                  </p:stCondLst>
                                  <p:childTnLst>
                                    <p:set>
                                      <p:cBhvr>
                                        <p:cTn id="6" dur="1" fill="hold">
                                          <p:stCondLst>
                                            <p:cond delay="0"/>
                                          </p:stCondLst>
                                        </p:cTn>
                                        <p:tgtEl>
                                          <p:spTgt spid="21508"/>
                                        </p:tgtEl>
                                        <p:attrNameLst>
                                          <p:attrName>style.visibility</p:attrName>
                                        </p:attrNameLst>
                                      </p:cBhvr>
                                      <p:to>
                                        <p:strVal val="visible"/>
                                      </p:to>
                                    </p:set>
                                    <p:anim calcmode="lin" valueType="num">
                                      <p:cBhvr additive="base">
                                        <p:cTn id="7" dur="1000" fill="hold"/>
                                        <p:tgtEl>
                                          <p:spTgt spid="21508"/>
                                        </p:tgtEl>
                                        <p:attrNameLst>
                                          <p:attrName>ppt_x</p:attrName>
                                        </p:attrNameLst>
                                      </p:cBhvr>
                                      <p:tavLst>
                                        <p:tav tm="0">
                                          <p:val>
                                            <p:strVal val="#ppt_x"/>
                                          </p:val>
                                        </p:tav>
                                        <p:tav tm="100000">
                                          <p:val>
                                            <p:strVal val="#ppt_x"/>
                                          </p:val>
                                        </p:tav>
                                      </p:tavLst>
                                    </p:anim>
                                    <p:anim calcmode="lin" valueType="num">
                                      <p:cBhvr additive="base">
                                        <p:cTn id="8" dur="1000" fill="hold"/>
                                        <p:tgtEl>
                                          <p:spTgt spid="21508"/>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8" fill="hold" grpId="0" nodeType="clickEffect">
                                  <p:stCondLst>
                                    <p:cond delay="0"/>
                                  </p:stCondLst>
                                  <p:childTnLst>
                                    <p:set>
                                      <p:cBhvr>
                                        <p:cTn id="12" dur="1" fill="hold">
                                          <p:stCondLst>
                                            <p:cond delay="0"/>
                                          </p:stCondLst>
                                        </p:cTn>
                                        <p:tgtEl>
                                          <p:spTgt spid="21510"/>
                                        </p:tgtEl>
                                        <p:attrNameLst>
                                          <p:attrName>style.visibility</p:attrName>
                                        </p:attrNameLst>
                                      </p:cBhvr>
                                      <p:to>
                                        <p:strVal val="visible"/>
                                      </p:to>
                                    </p:set>
                                    <p:animEffect transition="in" filter="slide(fromLeft)">
                                      <p:cBhvr>
                                        <p:cTn id="13" dur="2000"/>
                                        <p:tgtEl>
                                          <p:spTgt spid="215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8" grpId="0"/>
      <p:bldP spid="2151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4" name="Text Box 4"/>
          <p:cNvSpPr txBox="1">
            <a:spLocks noChangeArrowheads="1"/>
          </p:cNvSpPr>
          <p:nvPr/>
        </p:nvSpPr>
        <p:spPr bwMode="auto">
          <a:xfrm>
            <a:off x="0" y="3733800"/>
            <a:ext cx="9144000" cy="1938338"/>
          </a:xfrm>
          <a:prstGeom prst="rect">
            <a:avLst/>
          </a:prstGeom>
          <a:solidFill>
            <a:srgbClr val="E9B5DE"/>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2400" b="1">
                <a:solidFill>
                  <a:srgbClr val="006600"/>
                </a:solidFill>
              </a:rPr>
              <a:t>- Cô Phương của em là một cô giáo dạy giỏi. Cô chỉ chuyên dạy lớp một. Được học cô, chúng em đứa nào cũng thích. Cô viết chữ thật đẹp. Khi cô viết, cánh tay mảnh dẻ, mềm mại đưa những nét tròn, nét khuyết. Chữ o của cô thật tròn như “quả trứng gà”, còn chữ m, chữ n thì mềm như dải lụa….</a:t>
            </a:r>
          </a:p>
        </p:txBody>
      </p:sp>
      <p:sp>
        <p:nvSpPr>
          <p:cNvPr id="22531" name="Rectangle 5"/>
          <p:cNvSpPr>
            <a:spLocks noChangeArrowheads="1"/>
          </p:cNvSpPr>
          <p:nvPr/>
        </p:nvSpPr>
        <p:spPr bwMode="auto">
          <a:xfrm>
            <a:off x="93663" y="1104126"/>
            <a:ext cx="9050337" cy="18928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Char char="-"/>
            </a:pPr>
            <a:r>
              <a:rPr lang="en-US" altLang="en-US" sz="1800" b="1" dirty="0">
                <a:solidFill>
                  <a:srgbClr val="FF0000"/>
                </a:solidFill>
              </a:rPr>
              <a:t>  </a:t>
            </a:r>
            <a:r>
              <a:rPr lang="en-US" altLang="en-US" sz="1800" b="1" dirty="0" err="1">
                <a:solidFill>
                  <a:srgbClr val="FF0000"/>
                </a:solidFill>
              </a:rPr>
              <a:t>Có</a:t>
            </a:r>
            <a:r>
              <a:rPr lang="en-US" altLang="en-US" sz="1800" b="1" dirty="0">
                <a:solidFill>
                  <a:srgbClr val="FF0000"/>
                </a:solidFill>
              </a:rPr>
              <a:t> </a:t>
            </a:r>
            <a:r>
              <a:rPr lang="en-US" altLang="en-US" sz="1800" b="1" dirty="0" err="1">
                <a:solidFill>
                  <a:srgbClr val="FF0000"/>
                </a:solidFill>
              </a:rPr>
              <a:t>thể</a:t>
            </a:r>
            <a:r>
              <a:rPr lang="en-US" altLang="en-US" sz="1800" b="1" dirty="0">
                <a:solidFill>
                  <a:srgbClr val="FF0000"/>
                </a:solidFill>
              </a:rPr>
              <a:t> </a:t>
            </a:r>
            <a:r>
              <a:rPr lang="en-US" altLang="en-US" sz="1800" b="1" dirty="0" err="1">
                <a:solidFill>
                  <a:srgbClr val="FF0000"/>
                </a:solidFill>
              </a:rPr>
              <a:t>tả</a:t>
            </a:r>
            <a:r>
              <a:rPr lang="en-US" altLang="en-US" sz="1800" b="1" dirty="0">
                <a:solidFill>
                  <a:srgbClr val="FF0000"/>
                </a:solidFill>
              </a:rPr>
              <a:t> </a:t>
            </a:r>
            <a:r>
              <a:rPr lang="en-US" altLang="en-US" sz="1800" b="1" dirty="0" err="1">
                <a:solidFill>
                  <a:srgbClr val="FF0000"/>
                </a:solidFill>
              </a:rPr>
              <a:t>các</a:t>
            </a:r>
            <a:r>
              <a:rPr lang="en-US" altLang="en-US" sz="1800" b="1" dirty="0">
                <a:solidFill>
                  <a:srgbClr val="FF0000"/>
                </a:solidFill>
              </a:rPr>
              <a:t> </a:t>
            </a:r>
            <a:r>
              <a:rPr lang="en-US" altLang="en-US" sz="1800" b="1" dirty="0" err="1">
                <a:solidFill>
                  <a:srgbClr val="FF0000"/>
                </a:solidFill>
              </a:rPr>
              <a:t>hoạt</a:t>
            </a:r>
            <a:r>
              <a:rPr lang="en-US" altLang="en-US" sz="1800" b="1" dirty="0">
                <a:solidFill>
                  <a:srgbClr val="FF0000"/>
                </a:solidFill>
              </a:rPr>
              <a:t> </a:t>
            </a:r>
            <a:r>
              <a:rPr lang="en-US" altLang="en-US" sz="1800" b="1" dirty="0" err="1">
                <a:solidFill>
                  <a:srgbClr val="FF0000"/>
                </a:solidFill>
              </a:rPr>
              <a:t>động</a:t>
            </a:r>
            <a:r>
              <a:rPr lang="en-US" altLang="en-US" sz="1800" b="1" dirty="0">
                <a:solidFill>
                  <a:srgbClr val="FF0000"/>
                </a:solidFill>
              </a:rPr>
              <a:t> </a:t>
            </a:r>
            <a:r>
              <a:rPr lang="en-US" altLang="en-US" sz="1800" b="1" dirty="0" err="1">
                <a:solidFill>
                  <a:srgbClr val="FF0000"/>
                </a:solidFill>
              </a:rPr>
              <a:t>cụ</a:t>
            </a:r>
            <a:r>
              <a:rPr lang="en-US" altLang="en-US" sz="1800" b="1" dirty="0">
                <a:solidFill>
                  <a:srgbClr val="FF0000"/>
                </a:solidFill>
              </a:rPr>
              <a:t> </a:t>
            </a:r>
            <a:r>
              <a:rPr lang="en-US" altLang="en-US" sz="1800" b="1" dirty="0" err="1">
                <a:solidFill>
                  <a:srgbClr val="FF0000"/>
                </a:solidFill>
              </a:rPr>
              <a:t>thể</a:t>
            </a:r>
            <a:r>
              <a:rPr lang="en-US" altLang="en-US" sz="1800" b="1" dirty="0">
                <a:solidFill>
                  <a:srgbClr val="FF0000"/>
                </a:solidFill>
              </a:rPr>
              <a:t> </a:t>
            </a:r>
            <a:r>
              <a:rPr lang="en-US" altLang="en-US" sz="1800" b="1" dirty="0" err="1">
                <a:solidFill>
                  <a:srgbClr val="FF0000"/>
                </a:solidFill>
              </a:rPr>
              <a:t>của</a:t>
            </a:r>
            <a:r>
              <a:rPr lang="en-US" altLang="en-US" sz="1800" b="1" dirty="0">
                <a:solidFill>
                  <a:srgbClr val="FF0000"/>
                </a:solidFill>
              </a:rPr>
              <a:t> </a:t>
            </a:r>
            <a:r>
              <a:rPr lang="en-US" altLang="en-US" sz="1800" b="1" dirty="0" err="1">
                <a:solidFill>
                  <a:srgbClr val="FF0000"/>
                </a:solidFill>
              </a:rPr>
              <a:t>người</a:t>
            </a:r>
            <a:r>
              <a:rPr lang="en-US" altLang="en-US" sz="1800" b="1" dirty="0">
                <a:solidFill>
                  <a:srgbClr val="FF0000"/>
                </a:solidFill>
              </a:rPr>
              <a:t> </a:t>
            </a:r>
            <a:r>
              <a:rPr lang="en-US" altLang="en-US" sz="1800" b="1" dirty="0" err="1">
                <a:solidFill>
                  <a:srgbClr val="FF0000"/>
                </a:solidFill>
              </a:rPr>
              <a:t>đó</a:t>
            </a:r>
            <a:r>
              <a:rPr lang="en-US" altLang="en-US" sz="1800" b="1" dirty="0">
                <a:solidFill>
                  <a:srgbClr val="FF0000"/>
                </a:solidFill>
              </a:rPr>
              <a:t>, </a:t>
            </a:r>
            <a:r>
              <a:rPr lang="en-US" altLang="en-US" sz="1800" b="1" dirty="0" err="1">
                <a:solidFill>
                  <a:srgbClr val="FF0000"/>
                </a:solidFill>
              </a:rPr>
              <a:t>từ</a:t>
            </a:r>
            <a:r>
              <a:rPr lang="en-US" altLang="en-US" sz="1800" b="1" dirty="0">
                <a:solidFill>
                  <a:srgbClr val="FF0000"/>
                </a:solidFill>
              </a:rPr>
              <a:t> </a:t>
            </a:r>
            <a:r>
              <a:rPr lang="en-US" altLang="en-US" sz="1800" b="1" dirty="0" err="1">
                <a:solidFill>
                  <a:srgbClr val="FF0000"/>
                </a:solidFill>
              </a:rPr>
              <a:t>đó</a:t>
            </a:r>
            <a:r>
              <a:rPr lang="en-US" altLang="en-US" sz="1800" b="1" dirty="0">
                <a:solidFill>
                  <a:srgbClr val="FF0000"/>
                </a:solidFill>
              </a:rPr>
              <a:t> </a:t>
            </a:r>
            <a:r>
              <a:rPr lang="en-US" altLang="en-US" sz="1800" b="1" dirty="0" err="1">
                <a:solidFill>
                  <a:srgbClr val="FF0000"/>
                </a:solidFill>
              </a:rPr>
              <a:t>nói</a:t>
            </a:r>
            <a:r>
              <a:rPr lang="en-US" altLang="en-US" sz="1800" b="1" dirty="0">
                <a:solidFill>
                  <a:srgbClr val="FF0000"/>
                </a:solidFill>
              </a:rPr>
              <a:t> </a:t>
            </a:r>
            <a:r>
              <a:rPr lang="en-US" altLang="en-US" sz="1800" b="1" dirty="0" err="1">
                <a:solidFill>
                  <a:srgbClr val="FF0000"/>
                </a:solidFill>
              </a:rPr>
              <a:t>lên</a:t>
            </a:r>
            <a:r>
              <a:rPr lang="en-US" altLang="en-US" sz="1800" b="1" dirty="0">
                <a:solidFill>
                  <a:srgbClr val="FF0000"/>
                </a:solidFill>
              </a:rPr>
              <a:t> </a:t>
            </a:r>
            <a:r>
              <a:rPr lang="en-US" altLang="en-US" sz="1800" b="1" dirty="0" err="1">
                <a:solidFill>
                  <a:srgbClr val="FF0000"/>
                </a:solidFill>
              </a:rPr>
              <a:t>tính</a:t>
            </a:r>
            <a:r>
              <a:rPr lang="en-US" altLang="en-US" sz="1800" b="1" dirty="0">
                <a:solidFill>
                  <a:srgbClr val="FF0000"/>
                </a:solidFill>
              </a:rPr>
              <a:t> </a:t>
            </a:r>
            <a:r>
              <a:rPr lang="en-US" altLang="en-US" sz="1800" b="1" dirty="0" err="1">
                <a:solidFill>
                  <a:srgbClr val="FF0000"/>
                </a:solidFill>
              </a:rPr>
              <a:t>tình</a:t>
            </a:r>
            <a:r>
              <a:rPr lang="en-US" altLang="en-US" sz="1800" b="1" dirty="0">
                <a:solidFill>
                  <a:srgbClr val="FF0000"/>
                </a:solidFill>
              </a:rPr>
              <a:t> </a:t>
            </a:r>
            <a:r>
              <a:rPr lang="en-US" altLang="en-US" sz="1800" b="1" dirty="0" err="1">
                <a:solidFill>
                  <a:srgbClr val="FF0000"/>
                </a:solidFill>
              </a:rPr>
              <a:t>của</a:t>
            </a:r>
            <a:r>
              <a:rPr lang="en-US" altLang="en-US" sz="1800" b="1" dirty="0">
                <a:solidFill>
                  <a:srgbClr val="FF0000"/>
                </a:solidFill>
              </a:rPr>
              <a:t> </a:t>
            </a:r>
            <a:r>
              <a:rPr lang="en-US" altLang="en-US" sz="1800" b="1" dirty="0" err="1">
                <a:solidFill>
                  <a:srgbClr val="FF0000"/>
                </a:solidFill>
              </a:rPr>
              <a:t>người</a:t>
            </a:r>
            <a:r>
              <a:rPr lang="en-US" altLang="en-US" sz="1800" b="1" dirty="0">
                <a:solidFill>
                  <a:srgbClr val="FF0000"/>
                </a:solidFill>
              </a:rPr>
              <a:t> </a:t>
            </a:r>
            <a:r>
              <a:rPr lang="en-US" altLang="en-US" sz="1800" b="1" dirty="0" err="1">
                <a:solidFill>
                  <a:srgbClr val="FF0000"/>
                </a:solidFill>
              </a:rPr>
              <a:t>tả</a:t>
            </a:r>
            <a:r>
              <a:rPr lang="en-US" altLang="en-US" sz="1800" b="1" dirty="0">
                <a:solidFill>
                  <a:srgbClr val="FF0000"/>
                </a:solidFill>
              </a:rPr>
              <a:t>. </a:t>
            </a:r>
          </a:p>
          <a:p>
            <a:pPr eaLnBrk="1" hangingPunct="1">
              <a:spcBef>
                <a:spcPct val="50000"/>
              </a:spcBef>
              <a:buFontTx/>
              <a:buChar char="-"/>
            </a:pPr>
            <a:r>
              <a:rPr lang="en-US" altLang="en-US" sz="1800" b="1" dirty="0" err="1">
                <a:solidFill>
                  <a:srgbClr val="FF0000"/>
                </a:solidFill>
              </a:rPr>
              <a:t>Cũng</a:t>
            </a:r>
            <a:r>
              <a:rPr lang="en-US" altLang="en-US" sz="1800" b="1" dirty="0">
                <a:solidFill>
                  <a:srgbClr val="FF0000"/>
                </a:solidFill>
              </a:rPr>
              <a:t> </a:t>
            </a:r>
            <a:r>
              <a:rPr lang="en-US" altLang="en-US" sz="1800" b="1" dirty="0" err="1">
                <a:solidFill>
                  <a:srgbClr val="FF0000"/>
                </a:solidFill>
              </a:rPr>
              <a:t>có</a:t>
            </a:r>
            <a:r>
              <a:rPr lang="en-US" altLang="en-US" sz="1800" b="1" dirty="0">
                <a:solidFill>
                  <a:srgbClr val="FF0000"/>
                </a:solidFill>
              </a:rPr>
              <a:t> </a:t>
            </a:r>
            <a:r>
              <a:rPr lang="en-US" altLang="en-US" sz="1800" b="1" dirty="0" err="1">
                <a:solidFill>
                  <a:srgbClr val="FF0000"/>
                </a:solidFill>
              </a:rPr>
              <a:t>thể</a:t>
            </a:r>
            <a:r>
              <a:rPr lang="en-US" altLang="en-US" sz="1800" b="1" dirty="0">
                <a:solidFill>
                  <a:srgbClr val="FF0000"/>
                </a:solidFill>
              </a:rPr>
              <a:t> </a:t>
            </a:r>
            <a:r>
              <a:rPr lang="en-US" altLang="en-US" sz="1800" b="1" dirty="0" err="1">
                <a:solidFill>
                  <a:srgbClr val="FF0000"/>
                </a:solidFill>
              </a:rPr>
              <a:t>nêu</a:t>
            </a:r>
            <a:r>
              <a:rPr lang="en-US" altLang="en-US" sz="1800" b="1" dirty="0">
                <a:solidFill>
                  <a:srgbClr val="FF0000"/>
                </a:solidFill>
              </a:rPr>
              <a:t> </a:t>
            </a:r>
            <a:r>
              <a:rPr lang="en-US" altLang="en-US" sz="1800" b="1" dirty="0" err="1">
                <a:solidFill>
                  <a:srgbClr val="FF0000"/>
                </a:solidFill>
              </a:rPr>
              <a:t>nhận</a:t>
            </a:r>
            <a:r>
              <a:rPr lang="en-US" altLang="en-US" sz="1800" b="1" dirty="0">
                <a:solidFill>
                  <a:srgbClr val="FF0000"/>
                </a:solidFill>
              </a:rPr>
              <a:t> </a:t>
            </a:r>
            <a:r>
              <a:rPr lang="en-US" altLang="en-US" sz="1800" b="1" dirty="0" err="1">
                <a:solidFill>
                  <a:srgbClr val="FF0000"/>
                </a:solidFill>
              </a:rPr>
              <a:t>xét</a:t>
            </a:r>
            <a:r>
              <a:rPr lang="en-US" altLang="en-US" sz="1800" b="1" dirty="0">
                <a:solidFill>
                  <a:srgbClr val="FF0000"/>
                </a:solidFill>
              </a:rPr>
              <a:t> </a:t>
            </a:r>
            <a:r>
              <a:rPr lang="en-US" altLang="en-US" sz="1800" b="1" dirty="0" err="1">
                <a:solidFill>
                  <a:srgbClr val="FF0000"/>
                </a:solidFill>
              </a:rPr>
              <a:t>về</a:t>
            </a:r>
            <a:r>
              <a:rPr lang="en-US" altLang="en-US" sz="1800" b="1" dirty="0">
                <a:solidFill>
                  <a:srgbClr val="FF0000"/>
                </a:solidFill>
              </a:rPr>
              <a:t> </a:t>
            </a:r>
            <a:r>
              <a:rPr lang="en-US" altLang="en-US" sz="1800" b="1" dirty="0" err="1">
                <a:solidFill>
                  <a:srgbClr val="FF0000"/>
                </a:solidFill>
              </a:rPr>
              <a:t>tính</a:t>
            </a:r>
            <a:r>
              <a:rPr lang="en-US" altLang="en-US" sz="1800" b="1" dirty="0">
                <a:solidFill>
                  <a:srgbClr val="FF0000"/>
                </a:solidFill>
              </a:rPr>
              <a:t> </a:t>
            </a:r>
            <a:r>
              <a:rPr lang="en-US" altLang="en-US" sz="1800" b="1" dirty="0" err="1">
                <a:solidFill>
                  <a:srgbClr val="FF0000"/>
                </a:solidFill>
              </a:rPr>
              <a:t>tình</a:t>
            </a:r>
            <a:r>
              <a:rPr lang="en-US" altLang="en-US" sz="1800" b="1" dirty="0">
                <a:solidFill>
                  <a:srgbClr val="FF0000"/>
                </a:solidFill>
              </a:rPr>
              <a:t> </a:t>
            </a:r>
            <a:r>
              <a:rPr lang="en-US" altLang="en-US" sz="1800" b="1" dirty="0" err="1">
                <a:solidFill>
                  <a:srgbClr val="FF0000"/>
                </a:solidFill>
              </a:rPr>
              <a:t>của</a:t>
            </a:r>
            <a:r>
              <a:rPr lang="en-US" altLang="en-US" sz="1800" b="1" dirty="0">
                <a:solidFill>
                  <a:srgbClr val="FF0000"/>
                </a:solidFill>
              </a:rPr>
              <a:t> </a:t>
            </a:r>
            <a:r>
              <a:rPr lang="en-US" altLang="en-US" sz="1800" b="1" dirty="0" err="1">
                <a:solidFill>
                  <a:srgbClr val="FF0000"/>
                </a:solidFill>
              </a:rPr>
              <a:t>người</a:t>
            </a:r>
            <a:r>
              <a:rPr lang="en-US" altLang="en-US" sz="1800" b="1" dirty="0">
                <a:solidFill>
                  <a:srgbClr val="FF0000"/>
                </a:solidFill>
              </a:rPr>
              <a:t> </a:t>
            </a:r>
            <a:r>
              <a:rPr lang="en-US" altLang="en-US" sz="1800" b="1" dirty="0" err="1">
                <a:solidFill>
                  <a:srgbClr val="FF0000"/>
                </a:solidFill>
              </a:rPr>
              <a:t>được</a:t>
            </a:r>
            <a:r>
              <a:rPr lang="en-US" altLang="en-US" sz="1800" b="1" dirty="0">
                <a:solidFill>
                  <a:srgbClr val="FF0000"/>
                </a:solidFill>
              </a:rPr>
              <a:t> </a:t>
            </a:r>
            <a:r>
              <a:rPr lang="en-US" altLang="en-US" sz="1800" b="1" dirty="0" err="1">
                <a:solidFill>
                  <a:srgbClr val="FF0000"/>
                </a:solidFill>
              </a:rPr>
              <a:t>tả</a:t>
            </a:r>
            <a:r>
              <a:rPr lang="en-US" altLang="en-US" sz="1800" b="1" dirty="0">
                <a:solidFill>
                  <a:srgbClr val="FF0000"/>
                </a:solidFill>
              </a:rPr>
              <a:t> </a:t>
            </a:r>
          </a:p>
          <a:p>
            <a:pPr eaLnBrk="1" hangingPunct="1">
              <a:spcBef>
                <a:spcPct val="50000"/>
              </a:spcBef>
              <a:buFontTx/>
              <a:buNone/>
            </a:pPr>
            <a:r>
              <a:rPr lang="en-US" altLang="en-US" sz="1800" b="1" dirty="0" err="1">
                <a:solidFill>
                  <a:srgbClr val="FF0000"/>
                </a:solidFill>
              </a:rPr>
              <a:t>và</a:t>
            </a:r>
            <a:r>
              <a:rPr lang="en-US" altLang="en-US" sz="1800" b="1" dirty="0">
                <a:solidFill>
                  <a:srgbClr val="FF0000"/>
                </a:solidFill>
              </a:rPr>
              <a:t> </a:t>
            </a:r>
            <a:r>
              <a:rPr lang="en-US" altLang="en-US" sz="1800" b="1" dirty="0" err="1">
                <a:solidFill>
                  <a:srgbClr val="FF0000"/>
                </a:solidFill>
              </a:rPr>
              <a:t>sau</a:t>
            </a:r>
            <a:r>
              <a:rPr lang="en-US" altLang="en-US" sz="1800" b="1" dirty="0">
                <a:solidFill>
                  <a:srgbClr val="FF0000"/>
                </a:solidFill>
              </a:rPr>
              <a:t> </a:t>
            </a:r>
            <a:r>
              <a:rPr lang="en-US" altLang="en-US" sz="1800" b="1" dirty="0" err="1">
                <a:solidFill>
                  <a:srgbClr val="FF0000"/>
                </a:solidFill>
              </a:rPr>
              <a:t>mỗi</a:t>
            </a:r>
            <a:r>
              <a:rPr lang="en-US" altLang="en-US" sz="1800" b="1" dirty="0">
                <a:solidFill>
                  <a:srgbClr val="FF0000"/>
                </a:solidFill>
              </a:rPr>
              <a:t> </a:t>
            </a:r>
            <a:r>
              <a:rPr lang="en-US" altLang="en-US" sz="1800" b="1" dirty="0" err="1">
                <a:solidFill>
                  <a:srgbClr val="FF0000"/>
                </a:solidFill>
              </a:rPr>
              <a:t>nhận</a:t>
            </a:r>
            <a:r>
              <a:rPr lang="en-US" altLang="en-US" sz="1800" b="1" dirty="0">
                <a:solidFill>
                  <a:srgbClr val="FF0000"/>
                </a:solidFill>
              </a:rPr>
              <a:t> </a:t>
            </a:r>
            <a:r>
              <a:rPr lang="en-US" altLang="en-US" sz="1800" b="1" dirty="0" err="1">
                <a:solidFill>
                  <a:srgbClr val="FF0000"/>
                </a:solidFill>
              </a:rPr>
              <a:t>xét</a:t>
            </a:r>
            <a:r>
              <a:rPr lang="en-US" altLang="en-US" sz="1800" b="1" dirty="0">
                <a:solidFill>
                  <a:srgbClr val="FF0000"/>
                </a:solidFill>
              </a:rPr>
              <a:t>, </a:t>
            </a:r>
            <a:r>
              <a:rPr lang="en-US" altLang="en-US" sz="1800" b="1" dirty="0" err="1">
                <a:solidFill>
                  <a:srgbClr val="FF0000"/>
                </a:solidFill>
              </a:rPr>
              <a:t>nêu</a:t>
            </a:r>
            <a:r>
              <a:rPr lang="en-US" altLang="en-US" sz="1800" b="1" dirty="0">
                <a:solidFill>
                  <a:srgbClr val="FF0000"/>
                </a:solidFill>
              </a:rPr>
              <a:t> </a:t>
            </a:r>
            <a:r>
              <a:rPr lang="en-US" altLang="en-US" sz="1800" b="1" dirty="0" err="1">
                <a:solidFill>
                  <a:srgbClr val="FF0000"/>
                </a:solidFill>
              </a:rPr>
              <a:t>những</a:t>
            </a:r>
            <a:r>
              <a:rPr lang="en-US" altLang="en-US" sz="1800" b="1" dirty="0">
                <a:solidFill>
                  <a:srgbClr val="FF0000"/>
                </a:solidFill>
              </a:rPr>
              <a:t> </a:t>
            </a:r>
            <a:r>
              <a:rPr lang="en-US" altLang="en-US" sz="1800" b="1" dirty="0" err="1">
                <a:solidFill>
                  <a:srgbClr val="FF0000"/>
                </a:solidFill>
              </a:rPr>
              <a:t>hoạt</a:t>
            </a:r>
            <a:r>
              <a:rPr lang="en-US" altLang="en-US" sz="1800" b="1" dirty="0">
                <a:solidFill>
                  <a:srgbClr val="FF0000"/>
                </a:solidFill>
              </a:rPr>
              <a:t> </a:t>
            </a:r>
            <a:r>
              <a:rPr lang="en-US" altLang="en-US" sz="1800" b="1" dirty="0" err="1">
                <a:solidFill>
                  <a:srgbClr val="FF0000"/>
                </a:solidFill>
              </a:rPr>
              <a:t>động</a:t>
            </a:r>
            <a:r>
              <a:rPr lang="en-US" altLang="en-US" sz="1800" b="1" dirty="0">
                <a:solidFill>
                  <a:srgbClr val="FF0000"/>
                </a:solidFill>
              </a:rPr>
              <a:t> </a:t>
            </a:r>
            <a:r>
              <a:rPr lang="en-US" altLang="en-US" sz="1800" b="1" dirty="0" err="1">
                <a:solidFill>
                  <a:srgbClr val="FF0000"/>
                </a:solidFill>
              </a:rPr>
              <a:t>cụ</a:t>
            </a:r>
            <a:r>
              <a:rPr lang="en-US" altLang="en-US" sz="1800" b="1" dirty="0">
                <a:solidFill>
                  <a:srgbClr val="FF0000"/>
                </a:solidFill>
              </a:rPr>
              <a:t> </a:t>
            </a:r>
            <a:r>
              <a:rPr lang="en-US" altLang="en-US" sz="1800" b="1" dirty="0" err="1">
                <a:solidFill>
                  <a:srgbClr val="FF0000"/>
                </a:solidFill>
              </a:rPr>
              <a:t>thể</a:t>
            </a:r>
            <a:r>
              <a:rPr lang="en-US" altLang="en-US" sz="1800" b="1" dirty="0">
                <a:solidFill>
                  <a:srgbClr val="FF0000"/>
                </a:solidFill>
              </a:rPr>
              <a:t> </a:t>
            </a:r>
            <a:r>
              <a:rPr lang="en-US" altLang="en-US" sz="1800" b="1" dirty="0" err="1">
                <a:solidFill>
                  <a:srgbClr val="FF0000"/>
                </a:solidFill>
              </a:rPr>
              <a:t>làm</a:t>
            </a:r>
            <a:r>
              <a:rPr lang="en-US" altLang="en-US" sz="1800" b="1" dirty="0">
                <a:solidFill>
                  <a:srgbClr val="FF0000"/>
                </a:solidFill>
              </a:rPr>
              <a:t> </a:t>
            </a:r>
            <a:r>
              <a:rPr lang="en-US" altLang="en-US" sz="1800" b="1" dirty="0" err="1">
                <a:solidFill>
                  <a:srgbClr val="FF0000"/>
                </a:solidFill>
              </a:rPr>
              <a:t>dẫn</a:t>
            </a:r>
            <a:r>
              <a:rPr lang="en-US" altLang="en-US" sz="1800" b="1" dirty="0">
                <a:solidFill>
                  <a:srgbClr val="FF0000"/>
                </a:solidFill>
              </a:rPr>
              <a:t> </a:t>
            </a:r>
            <a:r>
              <a:rPr lang="en-US" altLang="en-US" sz="1800" b="1" dirty="0" err="1">
                <a:solidFill>
                  <a:srgbClr val="FF0000"/>
                </a:solidFill>
              </a:rPr>
              <a:t>chứng</a:t>
            </a:r>
            <a:r>
              <a:rPr lang="en-US" altLang="en-US" sz="1800" b="1" dirty="0">
                <a:solidFill>
                  <a:srgbClr val="FF0000"/>
                </a:solidFill>
              </a:rPr>
              <a:t>. </a:t>
            </a:r>
          </a:p>
          <a:p>
            <a:pPr eaLnBrk="1" hangingPunct="1">
              <a:spcBef>
                <a:spcPct val="50000"/>
              </a:spcBef>
              <a:buFontTx/>
              <a:buNone/>
            </a:pPr>
            <a:r>
              <a:rPr lang="en-US" altLang="en-US" sz="1800" b="1" dirty="0">
                <a:solidFill>
                  <a:srgbClr val="FF0000"/>
                </a:solidFill>
              </a:rPr>
              <a:t>- </a:t>
            </a:r>
            <a:r>
              <a:rPr lang="en-US" altLang="en-US" sz="1800" b="1" dirty="0" err="1">
                <a:solidFill>
                  <a:srgbClr val="FF0000"/>
                </a:solidFill>
              </a:rPr>
              <a:t>Nên</a:t>
            </a:r>
            <a:r>
              <a:rPr lang="en-US" altLang="en-US" sz="1800" b="1" dirty="0">
                <a:solidFill>
                  <a:srgbClr val="FF0000"/>
                </a:solidFill>
              </a:rPr>
              <a:t> </a:t>
            </a:r>
            <a:r>
              <a:rPr lang="en-US" altLang="en-US" sz="1800" b="1" dirty="0" err="1">
                <a:solidFill>
                  <a:srgbClr val="FF0000"/>
                </a:solidFill>
              </a:rPr>
              <a:t>chọn</a:t>
            </a:r>
            <a:r>
              <a:rPr lang="en-US" altLang="en-US" sz="1800" b="1" dirty="0">
                <a:solidFill>
                  <a:srgbClr val="FF0000"/>
                </a:solidFill>
              </a:rPr>
              <a:t> </a:t>
            </a:r>
            <a:r>
              <a:rPr lang="en-US" altLang="en-US" sz="1800" b="1" dirty="0" err="1">
                <a:solidFill>
                  <a:srgbClr val="FF0000"/>
                </a:solidFill>
              </a:rPr>
              <a:t>lời</a:t>
            </a:r>
            <a:r>
              <a:rPr lang="en-US" altLang="en-US" sz="1800" b="1" dirty="0">
                <a:solidFill>
                  <a:srgbClr val="FF0000"/>
                </a:solidFill>
              </a:rPr>
              <a:t> </a:t>
            </a:r>
            <a:r>
              <a:rPr lang="en-US" altLang="en-US" sz="1800" b="1" dirty="0" err="1">
                <a:solidFill>
                  <a:srgbClr val="FF0000"/>
                </a:solidFill>
              </a:rPr>
              <a:t>văn</a:t>
            </a:r>
            <a:r>
              <a:rPr lang="en-US" altLang="en-US" sz="1800" b="1" dirty="0">
                <a:solidFill>
                  <a:srgbClr val="FF0000"/>
                </a:solidFill>
              </a:rPr>
              <a:t> </a:t>
            </a:r>
            <a:r>
              <a:rPr lang="en-US" altLang="en-US" sz="1800" b="1" dirty="0" err="1">
                <a:solidFill>
                  <a:srgbClr val="FF0000"/>
                </a:solidFill>
              </a:rPr>
              <a:t>miêu</a:t>
            </a:r>
            <a:r>
              <a:rPr lang="en-US" altLang="en-US" sz="1800" b="1" dirty="0">
                <a:solidFill>
                  <a:srgbClr val="FF0000"/>
                </a:solidFill>
              </a:rPr>
              <a:t> </a:t>
            </a:r>
            <a:r>
              <a:rPr lang="en-US" altLang="en-US" sz="1800" b="1" dirty="0" err="1">
                <a:solidFill>
                  <a:srgbClr val="FF0000"/>
                </a:solidFill>
              </a:rPr>
              <a:t>tả</a:t>
            </a:r>
            <a:r>
              <a:rPr lang="en-US" altLang="en-US" sz="1800" b="1" dirty="0">
                <a:solidFill>
                  <a:srgbClr val="FF0000"/>
                </a:solidFill>
              </a:rPr>
              <a:t> </a:t>
            </a:r>
            <a:r>
              <a:rPr lang="en-US" altLang="en-US" sz="1800" b="1" dirty="0" err="1">
                <a:solidFill>
                  <a:srgbClr val="FF0000"/>
                </a:solidFill>
              </a:rPr>
              <a:t>sao</a:t>
            </a:r>
            <a:r>
              <a:rPr lang="en-US" altLang="en-US" sz="1800" b="1" dirty="0">
                <a:solidFill>
                  <a:srgbClr val="FF0000"/>
                </a:solidFill>
              </a:rPr>
              <a:t> </a:t>
            </a:r>
            <a:r>
              <a:rPr lang="en-US" altLang="en-US" sz="1800" b="1" dirty="0" err="1">
                <a:solidFill>
                  <a:srgbClr val="FF0000"/>
                </a:solidFill>
              </a:rPr>
              <a:t>cho</a:t>
            </a:r>
            <a:r>
              <a:rPr lang="en-US" altLang="en-US" sz="1800" b="1" dirty="0">
                <a:solidFill>
                  <a:srgbClr val="FF0000"/>
                </a:solidFill>
              </a:rPr>
              <a:t> </a:t>
            </a:r>
            <a:r>
              <a:rPr lang="en-US" altLang="en-US" sz="1800" b="1" dirty="0" err="1">
                <a:solidFill>
                  <a:srgbClr val="FF0000"/>
                </a:solidFill>
              </a:rPr>
              <a:t>thể</a:t>
            </a:r>
            <a:r>
              <a:rPr lang="en-US" altLang="en-US" sz="1800" b="1" dirty="0">
                <a:solidFill>
                  <a:srgbClr val="FF0000"/>
                </a:solidFill>
              </a:rPr>
              <a:t> </a:t>
            </a:r>
            <a:r>
              <a:rPr lang="en-US" altLang="en-US" sz="1800" b="1" dirty="0" err="1">
                <a:solidFill>
                  <a:srgbClr val="FF0000"/>
                </a:solidFill>
              </a:rPr>
              <a:t>hiện</a:t>
            </a:r>
            <a:r>
              <a:rPr lang="en-US" altLang="en-US" sz="1800" b="1" dirty="0">
                <a:solidFill>
                  <a:srgbClr val="FF0000"/>
                </a:solidFill>
              </a:rPr>
              <a:t> </a:t>
            </a:r>
            <a:r>
              <a:rPr lang="en-US" altLang="en-US" sz="1800" b="1" dirty="0" err="1">
                <a:solidFill>
                  <a:srgbClr val="FF0000"/>
                </a:solidFill>
              </a:rPr>
              <a:t>được</a:t>
            </a:r>
            <a:r>
              <a:rPr lang="en-US" altLang="en-US" sz="1800" b="1" dirty="0">
                <a:solidFill>
                  <a:srgbClr val="FF0000"/>
                </a:solidFill>
              </a:rPr>
              <a:t> </a:t>
            </a:r>
            <a:r>
              <a:rPr lang="en-US" altLang="en-US" sz="1800" b="1" dirty="0" err="1">
                <a:solidFill>
                  <a:srgbClr val="FF0000"/>
                </a:solidFill>
              </a:rPr>
              <a:t>tình</a:t>
            </a:r>
            <a:r>
              <a:rPr lang="en-US" altLang="en-US" sz="1800" b="1" dirty="0">
                <a:solidFill>
                  <a:srgbClr val="FF0000"/>
                </a:solidFill>
              </a:rPr>
              <a:t> </a:t>
            </a:r>
            <a:r>
              <a:rPr lang="en-US" altLang="en-US" sz="1800" b="1" dirty="0" err="1">
                <a:solidFill>
                  <a:srgbClr val="FF0000"/>
                </a:solidFill>
              </a:rPr>
              <a:t>cảm</a:t>
            </a:r>
            <a:r>
              <a:rPr lang="en-US" altLang="en-US" sz="1800" b="1" dirty="0">
                <a:solidFill>
                  <a:srgbClr val="FF0000"/>
                </a:solidFill>
              </a:rPr>
              <a:t>, </a:t>
            </a:r>
            <a:r>
              <a:rPr lang="en-US" altLang="en-US" sz="1800" b="1" dirty="0" err="1">
                <a:solidFill>
                  <a:srgbClr val="FF0000"/>
                </a:solidFill>
              </a:rPr>
              <a:t>cảm</a:t>
            </a:r>
            <a:r>
              <a:rPr lang="en-US" altLang="en-US" sz="1800" b="1" dirty="0">
                <a:solidFill>
                  <a:srgbClr val="FF0000"/>
                </a:solidFill>
              </a:rPr>
              <a:t> </a:t>
            </a:r>
            <a:r>
              <a:rPr lang="en-US" altLang="en-US" sz="1800" b="1" dirty="0" err="1">
                <a:solidFill>
                  <a:srgbClr val="FF0000"/>
                </a:solidFill>
              </a:rPr>
              <a:t>xúc</a:t>
            </a:r>
            <a:r>
              <a:rPr lang="en-US" altLang="en-US" sz="1800" b="1" dirty="0">
                <a:solidFill>
                  <a:srgbClr val="FF0000"/>
                </a:solidFill>
              </a:rPr>
              <a:t> </a:t>
            </a:r>
            <a:r>
              <a:rPr lang="en-US" altLang="en-US" sz="1800" b="1" dirty="0" err="1">
                <a:solidFill>
                  <a:srgbClr val="FF0000"/>
                </a:solidFill>
              </a:rPr>
              <a:t>của</a:t>
            </a:r>
            <a:r>
              <a:rPr lang="en-US" altLang="en-US" sz="1800" b="1" dirty="0">
                <a:solidFill>
                  <a:srgbClr val="FF0000"/>
                </a:solidFill>
              </a:rPr>
              <a:t> </a:t>
            </a:r>
            <a:r>
              <a:rPr lang="en-US" altLang="en-US" sz="1800" b="1" dirty="0" err="1">
                <a:solidFill>
                  <a:srgbClr val="FF0000"/>
                </a:solidFill>
              </a:rPr>
              <a:t>em</a:t>
            </a:r>
            <a:r>
              <a:rPr lang="en-US" altLang="en-US" sz="1800" b="1" dirty="0">
                <a:solidFill>
                  <a:srgbClr val="FF0000"/>
                </a:solidFill>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5604"/>
                                        </p:tgtEl>
                                        <p:attrNameLst>
                                          <p:attrName>style.visibility</p:attrName>
                                        </p:attrNameLst>
                                      </p:cBhvr>
                                      <p:to>
                                        <p:strVal val="visible"/>
                                      </p:to>
                                    </p:set>
                                    <p:anim calcmode="lin" valueType="num">
                                      <p:cBhvr>
                                        <p:cTn id="7" dur="1000" fill="hold"/>
                                        <p:tgtEl>
                                          <p:spTgt spid="25604"/>
                                        </p:tgtEl>
                                        <p:attrNameLst>
                                          <p:attrName>ppt_w</p:attrName>
                                        </p:attrNameLst>
                                      </p:cBhvr>
                                      <p:tavLst>
                                        <p:tav tm="0">
                                          <p:val>
                                            <p:strVal val="#ppt_w*0.70"/>
                                          </p:val>
                                        </p:tav>
                                        <p:tav tm="100000">
                                          <p:val>
                                            <p:strVal val="#ppt_w"/>
                                          </p:val>
                                        </p:tav>
                                      </p:tavLst>
                                    </p:anim>
                                    <p:anim calcmode="lin" valueType="num">
                                      <p:cBhvr>
                                        <p:cTn id="8" dur="1000" fill="hold"/>
                                        <p:tgtEl>
                                          <p:spTgt spid="25604"/>
                                        </p:tgtEl>
                                        <p:attrNameLst>
                                          <p:attrName>ppt_h</p:attrName>
                                        </p:attrNameLst>
                                      </p:cBhvr>
                                      <p:tavLst>
                                        <p:tav tm="0">
                                          <p:val>
                                            <p:strVal val="#ppt_h"/>
                                          </p:val>
                                        </p:tav>
                                        <p:tav tm="100000">
                                          <p:val>
                                            <p:strVal val="#ppt_h"/>
                                          </p:val>
                                        </p:tav>
                                      </p:tavLst>
                                    </p:anim>
                                    <p:animEffect transition="in" filter="fade">
                                      <p:cBhvr>
                                        <p:cTn id="9" dur="1000"/>
                                        <p:tgtEl>
                                          <p:spTgt spid="256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 Box 4"/>
          <p:cNvSpPr txBox="1">
            <a:spLocks noChangeArrowheads="1"/>
          </p:cNvSpPr>
          <p:nvPr/>
        </p:nvSpPr>
        <p:spPr bwMode="auto">
          <a:xfrm>
            <a:off x="179512" y="260648"/>
            <a:ext cx="8763000" cy="5878532"/>
          </a:xfrm>
          <a:prstGeom prst="rect">
            <a:avLst/>
          </a:prstGeom>
          <a:noFill/>
          <a:ln w="9525">
            <a:solidFill>
              <a:schemeClr val="accent2"/>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1600" b="1" dirty="0" err="1"/>
              <a:t>Tìm</a:t>
            </a:r>
            <a:r>
              <a:rPr lang="en-US" altLang="en-US" sz="1600" b="1" dirty="0"/>
              <a:t> ý </a:t>
            </a:r>
            <a:r>
              <a:rPr lang="en-US" altLang="en-US" sz="1600" b="1" dirty="0" err="1"/>
              <a:t>cho</a:t>
            </a:r>
            <a:r>
              <a:rPr lang="en-US" altLang="en-US" sz="1600" b="1" dirty="0"/>
              <a:t> </a:t>
            </a:r>
            <a:r>
              <a:rPr lang="en-US" altLang="en-US" sz="1600" b="1" dirty="0" err="1"/>
              <a:t>bài</a:t>
            </a:r>
            <a:r>
              <a:rPr lang="en-US" altLang="en-US" sz="1600" b="1" dirty="0"/>
              <a:t> </a:t>
            </a:r>
            <a:r>
              <a:rPr lang="en-US" altLang="en-US" sz="1600" b="1" dirty="0" err="1"/>
              <a:t>văn</a:t>
            </a:r>
            <a:r>
              <a:rPr lang="en-US" altLang="en-US" sz="1600" b="1" dirty="0"/>
              <a:t>:</a:t>
            </a:r>
          </a:p>
          <a:p>
            <a:pPr eaLnBrk="1" hangingPunct="1">
              <a:spcBef>
                <a:spcPct val="50000"/>
              </a:spcBef>
              <a:buFontTx/>
              <a:buNone/>
            </a:pPr>
            <a:r>
              <a:rPr lang="en-US" altLang="en-US" sz="1600" b="1" dirty="0"/>
              <a:t>A- </a:t>
            </a:r>
            <a:r>
              <a:rPr lang="en-US" altLang="en-US" sz="1600" b="1" u="sng" dirty="0" err="1"/>
              <a:t>Mở</a:t>
            </a:r>
            <a:r>
              <a:rPr lang="en-US" altLang="en-US" sz="1600" b="1" u="sng" dirty="0"/>
              <a:t> </a:t>
            </a:r>
            <a:r>
              <a:rPr lang="en-US" altLang="en-US" sz="1600" b="1" u="sng" dirty="0" err="1"/>
              <a:t>bài</a:t>
            </a:r>
            <a:r>
              <a:rPr lang="en-US" altLang="en-US" sz="1600" b="1" dirty="0"/>
              <a:t>: </a:t>
            </a:r>
            <a:r>
              <a:rPr lang="en-US" altLang="en-US" sz="1600" b="1" dirty="0" err="1"/>
              <a:t>Người</a:t>
            </a:r>
            <a:r>
              <a:rPr lang="en-US" altLang="en-US" sz="1600" b="1" dirty="0"/>
              <a:t> </a:t>
            </a:r>
            <a:r>
              <a:rPr lang="en-US" altLang="en-US" sz="1600" b="1" dirty="0" err="1"/>
              <a:t>được</a:t>
            </a:r>
            <a:r>
              <a:rPr lang="en-US" altLang="en-US" sz="1600" b="1" dirty="0"/>
              <a:t>  </a:t>
            </a:r>
            <a:r>
              <a:rPr lang="en-US" altLang="en-US" sz="1600" b="1" dirty="0" err="1"/>
              <a:t>em</a:t>
            </a:r>
            <a:r>
              <a:rPr lang="en-US" altLang="en-US" sz="1600" b="1" dirty="0"/>
              <a:t> </a:t>
            </a:r>
            <a:r>
              <a:rPr lang="en-US" altLang="en-US" sz="1600" b="1" dirty="0" err="1"/>
              <a:t>tả</a:t>
            </a:r>
            <a:r>
              <a:rPr lang="en-US" altLang="en-US" sz="1600" b="1" dirty="0"/>
              <a:t> </a:t>
            </a:r>
            <a:r>
              <a:rPr lang="en-US" altLang="en-US" sz="1600" b="1" dirty="0" err="1"/>
              <a:t>tên</a:t>
            </a:r>
            <a:r>
              <a:rPr lang="en-US" altLang="en-US" sz="1600" b="1" dirty="0"/>
              <a:t> </a:t>
            </a:r>
            <a:r>
              <a:rPr lang="en-US" altLang="en-US" sz="1600" b="1" dirty="0" err="1"/>
              <a:t>là</a:t>
            </a:r>
            <a:r>
              <a:rPr lang="en-US" altLang="en-US" sz="1600" b="1" dirty="0"/>
              <a:t> </a:t>
            </a:r>
            <a:r>
              <a:rPr lang="en-US" altLang="en-US" sz="1600" b="1" dirty="0" err="1"/>
              <a:t>gì</a:t>
            </a:r>
            <a:r>
              <a:rPr lang="en-US" altLang="en-US" sz="1600" b="1" dirty="0"/>
              <a:t>, </a:t>
            </a:r>
            <a:r>
              <a:rPr lang="en-US" altLang="en-US" sz="1600" b="1" dirty="0" err="1"/>
              <a:t>em</a:t>
            </a:r>
            <a:r>
              <a:rPr lang="en-US" altLang="en-US" sz="1600" b="1" dirty="0"/>
              <a:t> </a:t>
            </a:r>
            <a:r>
              <a:rPr lang="en-US" altLang="en-US" sz="1600" b="1" dirty="0" err="1"/>
              <a:t>quen</a:t>
            </a:r>
            <a:r>
              <a:rPr lang="en-US" altLang="en-US" sz="1600" b="1" dirty="0"/>
              <a:t> </a:t>
            </a:r>
            <a:r>
              <a:rPr lang="en-US" altLang="en-US" sz="1600" b="1" dirty="0" err="1"/>
              <a:t>hoặc</a:t>
            </a:r>
            <a:r>
              <a:rPr lang="en-US" altLang="en-US" sz="1600" b="1" dirty="0"/>
              <a:t> </a:t>
            </a:r>
            <a:r>
              <a:rPr lang="en-US" altLang="en-US" sz="1600" b="1" dirty="0" err="1"/>
              <a:t>biết</a:t>
            </a:r>
            <a:r>
              <a:rPr lang="en-US" altLang="en-US" sz="1600" b="1" dirty="0"/>
              <a:t> </a:t>
            </a:r>
            <a:r>
              <a:rPr lang="en-US" altLang="en-US" sz="1600" b="1" dirty="0" err="1"/>
              <a:t>từ</a:t>
            </a:r>
            <a:r>
              <a:rPr lang="en-US" altLang="en-US" sz="1600" b="1" dirty="0"/>
              <a:t> </a:t>
            </a:r>
            <a:r>
              <a:rPr lang="en-US" altLang="en-US" sz="1600" b="1" dirty="0" err="1"/>
              <a:t>khi</a:t>
            </a:r>
            <a:r>
              <a:rPr lang="en-US" altLang="en-US" sz="1600" b="1" dirty="0"/>
              <a:t> </a:t>
            </a:r>
            <a:r>
              <a:rPr lang="en-US" altLang="en-US" sz="1600" b="1" dirty="0" err="1"/>
              <a:t>nào</a:t>
            </a:r>
            <a:r>
              <a:rPr lang="en-US" altLang="en-US" sz="1600" b="1" dirty="0"/>
              <a:t>?</a:t>
            </a:r>
          </a:p>
          <a:p>
            <a:pPr eaLnBrk="1" hangingPunct="1">
              <a:spcBef>
                <a:spcPct val="50000"/>
              </a:spcBef>
              <a:buFontTx/>
              <a:buChar char="-"/>
            </a:pPr>
            <a:r>
              <a:rPr lang="en-US" altLang="en-US" sz="1600" b="1" dirty="0"/>
              <a:t>                 </a:t>
            </a:r>
            <a:r>
              <a:rPr lang="en-US" altLang="en-US" sz="1600" b="1" dirty="0" err="1"/>
              <a:t>Người</a:t>
            </a:r>
            <a:r>
              <a:rPr lang="en-US" altLang="en-US" sz="1600" b="1" dirty="0"/>
              <a:t> </a:t>
            </a:r>
            <a:r>
              <a:rPr lang="en-US" altLang="en-US" sz="1600" b="1" dirty="0" err="1"/>
              <a:t>được</a:t>
            </a:r>
            <a:r>
              <a:rPr lang="en-US" altLang="en-US" sz="1600" b="1" dirty="0"/>
              <a:t>  </a:t>
            </a:r>
            <a:r>
              <a:rPr lang="en-US" altLang="en-US" sz="1600" b="1" dirty="0" err="1"/>
              <a:t>em</a:t>
            </a:r>
            <a:r>
              <a:rPr lang="en-US" altLang="en-US" sz="1600" b="1" dirty="0"/>
              <a:t> </a:t>
            </a:r>
            <a:r>
              <a:rPr lang="en-US" altLang="en-US" sz="1600" b="1" dirty="0" err="1"/>
              <a:t>tả</a:t>
            </a:r>
            <a:r>
              <a:rPr lang="en-US" altLang="en-US" sz="1600" b="1" dirty="0"/>
              <a:t> </a:t>
            </a:r>
            <a:r>
              <a:rPr lang="en-US" altLang="en-US" sz="1600" b="1" dirty="0" err="1"/>
              <a:t>đã</a:t>
            </a:r>
            <a:r>
              <a:rPr lang="en-US" altLang="en-US" sz="1600" b="1" dirty="0"/>
              <a:t> </a:t>
            </a:r>
            <a:r>
              <a:rPr lang="en-US" altLang="en-US" sz="1600" b="1" dirty="0" err="1"/>
              <a:t>để</a:t>
            </a:r>
            <a:r>
              <a:rPr lang="en-US" altLang="en-US" sz="1600" b="1" dirty="0"/>
              <a:t> </a:t>
            </a:r>
            <a:r>
              <a:rPr lang="en-US" altLang="en-US" sz="1600" b="1" dirty="0" err="1"/>
              <a:t>lại</a:t>
            </a:r>
            <a:r>
              <a:rPr lang="en-US" altLang="en-US" sz="1600" b="1" dirty="0"/>
              <a:t> </a:t>
            </a:r>
            <a:r>
              <a:rPr lang="en-US" altLang="en-US" sz="1600" b="1" dirty="0" err="1"/>
              <a:t>cho</a:t>
            </a:r>
            <a:r>
              <a:rPr lang="en-US" altLang="en-US" sz="1600" b="1" dirty="0"/>
              <a:t> </a:t>
            </a:r>
            <a:r>
              <a:rPr lang="en-US" altLang="en-US" sz="1600" b="1" dirty="0" err="1"/>
              <a:t>em</a:t>
            </a:r>
            <a:r>
              <a:rPr lang="en-US" altLang="en-US" sz="1600" b="1" dirty="0"/>
              <a:t> </a:t>
            </a:r>
            <a:r>
              <a:rPr lang="en-US" altLang="en-US" sz="1600" b="1" dirty="0" err="1"/>
              <a:t>ấn</a:t>
            </a:r>
            <a:r>
              <a:rPr lang="en-US" altLang="en-US" sz="1600" b="1" dirty="0"/>
              <a:t> </a:t>
            </a:r>
            <a:r>
              <a:rPr lang="en-US" altLang="en-US" sz="1600" b="1" dirty="0" err="1"/>
              <a:t>tượng</a:t>
            </a:r>
            <a:r>
              <a:rPr lang="en-US" altLang="en-US" sz="1600" b="1" dirty="0"/>
              <a:t> </a:t>
            </a:r>
            <a:r>
              <a:rPr lang="en-US" altLang="en-US" sz="1600" b="1" dirty="0" err="1"/>
              <a:t>và</a:t>
            </a:r>
            <a:r>
              <a:rPr lang="en-US" altLang="en-US" sz="1600" b="1" dirty="0"/>
              <a:t> </a:t>
            </a:r>
            <a:r>
              <a:rPr lang="en-US" altLang="en-US" sz="1600" b="1" dirty="0" err="1"/>
              <a:t>tình</a:t>
            </a:r>
            <a:r>
              <a:rPr lang="en-US" altLang="en-US" sz="1600" b="1" dirty="0"/>
              <a:t> </a:t>
            </a:r>
            <a:r>
              <a:rPr lang="en-US" altLang="en-US" sz="1600" b="1" dirty="0" err="1"/>
              <a:t>cảm</a:t>
            </a:r>
            <a:r>
              <a:rPr lang="en-US" altLang="en-US" sz="1600" b="1" dirty="0"/>
              <a:t> </a:t>
            </a:r>
            <a:r>
              <a:rPr lang="en-US" altLang="en-US" sz="1600" b="1" dirty="0" err="1"/>
              <a:t>gì</a:t>
            </a:r>
            <a:r>
              <a:rPr lang="en-US" altLang="en-US" sz="1600" b="1" dirty="0"/>
              <a:t>?</a:t>
            </a:r>
          </a:p>
          <a:p>
            <a:pPr eaLnBrk="1" hangingPunct="1">
              <a:spcBef>
                <a:spcPct val="50000"/>
              </a:spcBef>
              <a:buFontTx/>
              <a:buNone/>
            </a:pPr>
            <a:r>
              <a:rPr lang="en-US" altLang="en-US" sz="1600" b="1" dirty="0"/>
              <a:t>B- </a:t>
            </a:r>
            <a:r>
              <a:rPr lang="en-US" altLang="en-US" sz="1600" b="1" u="sng" dirty="0" err="1"/>
              <a:t>Thân</a:t>
            </a:r>
            <a:r>
              <a:rPr lang="en-US" altLang="en-US" sz="1600" b="1" u="sng" dirty="0"/>
              <a:t> </a:t>
            </a:r>
            <a:r>
              <a:rPr lang="en-US" altLang="en-US" sz="1600" b="1" u="sng" dirty="0" err="1"/>
              <a:t>bài</a:t>
            </a:r>
            <a:r>
              <a:rPr lang="en-US" altLang="en-US" sz="1600" b="1" dirty="0"/>
              <a:t>: </a:t>
            </a:r>
            <a:r>
              <a:rPr lang="en-US" altLang="en-US" sz="1600" b="1" dirty="0" err="1"/>
              <a:t>Tả</a:t>
            </a:r>
            <a:r>
              <a:rPr lang="en-US" altLang="en-US" sz="1600" b="1" dirty="0"/>
              <a:t> </a:t>
            </a:r>
            <a:r>
              <a:rPr lang="en-US" altLang="en-US" sz="1600" b="1" dirty="0" err="1"/>
              <a:t>ngoại</a:t>
            </a:r>
            <a:r>
              <a:rPr lang="en-US" altLang="en-US" sz="1600" b="1" dirty="0"/>
              <a:t> </a:t>
            </a:r>
            <a:r>
              <a:rPr lang="en-US" altLang="en-US" sz="1600" b="1" dirty="0" err="1"/>
              <a:t>hình</a:t>
            </a:r>
            <a:r>
              <a:rPr lang="en-US" altLang="en-US" sz="1600" b="1" dirty="0"/>
              <a:t>:  + </a:t>
            </a:r>
            <a:r>
              <a:rPr lang="en-US" altLang="en-US" sz="1600" b="1" dirty="0" err="1"/>
              <a:t>Đặc</a:t>
            </a:r>
            <a:r>
              <a:rPr lang="en-US" altLang="en-US" sz="1600" b="1" dirty="0"/>
              <a:t> </a:t>
            </a:r>
            <a:r>
              <a:rPr lang="en-US" altLang="en-US" sz="1600" b="1" dirty="0" err="1"/>
              <a:t>điểm</a:t>
            </a:r>
            <a:r>
              <a:rPr lang="en-US" altLang="en-US" sz="1600" b="1" dirty="0"/>
              <a:t> </a:t>
            </a:r>
            <a:r>
              <a:rPr lang="en-US" altLang="en-US" sz="1600" b="1" dirty="0" err="1"/>
              <a:t>thứ</a:t>
            </a:r>
            <a:r>
              <a:rPr lang="en-US" altLang="en-US" sz="1600" b="1" dirty="0"/>
              <a:t> </a:t>
            </a:r>
            <a:r>
              <a:rPr lang="en-US" altLang="en-US" sz="1600" b="1" dirty="0" err="1"/>
              <a:t>nhất</a:t>
            </a:r>
            <a:r>
              <a:rPr lang="en-US" altLang="en-US" sz="1600" b="1" dirty="0"/>
              <a:t>.</a:t>
            </a:r>
          </a:p>
          <a:p>
            <a:pPr eaLnBrk="1" hangingPunct="1">
              <a:spcBef>
                <a:spcPct val="50000"/>
              </a:spcBef>
              <a:buFontTx/>
              <a:buNone/>
            </a:pPr>
            <a:r>
              <a:rPr lang="en-US" altLang="en-US" sz="1600" b="1" dirty="0"/>
              <a:t>	                                  + </a:t>
            </a:r>
            <a:r>
              <a:rPr lang="en-US" altLang="en-US" sz="1600" b="1" dirty="0" err="1"/>
              <a:t>Đặc</a:t>
            </a:r>
            <a:r>
              <a:rPr lang="en-US" altLang="en-US" sz="1600" b="1" dirty="0"/>
              <a:t> </a:t>
            </a:r>
            <a:r>
              <a:rPr lang="en-US" altLang="en-US" sz="1600" b="1" dirty="0" err="1"/>
              <a:t>điểm</a:t>
            </a:r>
            <a:r>
              <a:rPr lang="en-US" altLang="en-US" sz="1600" b="1" dirty="0"/>
              <a:t> </a:t>
            </a:r>
            <a:r>
              <a:rPr lang="en-US" altLang="en-US" sz="1600" b="1" dirty="0" err="1"/>
              <a:t>thứ</a:t>
            </a:r>
            <a:r>
              <a:rPr lang="en-US" altLang="en-US" sz="1600" b="1" dirty="0"/>
              <a:t> </a:t>
            </a:r>
            <a:r>
              <a:rPr lang="en-US" altLang="en-US" sz="1600" b="1" dirty="0" err="1"/>
              <a:t>hai</a:t>
            </a:r>
            <a:r>
              <a:rPr lang="en-US" altLang="en-US" sz="1600" b="1" dirty="0"/>
              <a:t>……..</a:t>
            </a:r>
          </a:p>
          <a:p>
            <a:pPr algn="just" eaLnBrk="1" hangingPunct="1">
              <a:spcBef>
                <a:spcPct val="50000"/>
              </a:spcBef>
              <a:buFontTx/>
              <a:buNone/>
            </a:pPr>
            <a:r>
              <a:rPr lang="en-US" altLang="en-US" sz="1600" b="1" u="sng" dirty="0" err="1">
                <a:solidFill>
                  <a:srgbClr val="FF0000"/>
                </a:solidFill>
              </a:rPr>
              <a:t>Chú</a:t>
            </a:r>
            <a:r>
              <a:rPr lang="en-US" altLang="en-US" sz="1600" b="1" u="sng" dirty="0">
                <a:solidFill>
                  <a:srgbClr val="FF0000"/>
                </a:solidFill>
              </a:rPr>
              <a:t> ý</a:t>
            </a:r>
            <a:r>
              <a:rPr lang="en-US" altLang="en-US" sz="1600" b="1" dirty="0">
                <a:solidFill>
                  <a:srgbClr val="FF0000"/>
                </a:solidFill>
              </a:rPr>
              <a:t>: </a:t>
            </a:r>
            <a:r>
              <a:rPr lang="en-US" altLang="en-US" sz="1600" b="1" dirty="0" err="1">
                <a:solidFill>
                  <a:srgbClr val="FF0000"/>
                </a:solidFill>
              </a:rPr>
              <a:t>Mỗi</a:t>
            </a:r>
            <a:r>
              <a:rPr lang="en-US" altLang="en-US" sz="1600" b="1" dirty="0">
                <a:solidFill>
                  <a:srgbClr val="FF0000"/>
                </a:solidFill>
              </a:rPr>
              <a:t> </a:t>
            </a:r>
            <a:r>
              <a:rPr lang="en-US" altLang="en-US" sz="1600" b="1" dirty="0" err="1">
                <a:solidFill>
                  <a:srgbClr val="FF0000"/>
                </a:solidFill>
              </a:rPr>
              <a:t>đặc</a:t>
            </a:r>
            <a:r>
              <a:rPr lang="en-US" altLang="en-US" sz="1600" b="1" dirty="0">
                <a:solidFill>
                  <a:srgbClr val="FF0000"/>
                </a:solidFill>
              </a:rPr>
              <a:t> </a:t>
            </a:r>
            <a:r>
              <a:rPr lang="en-US" altLang="en-US" sz="1600" b="1" dirty="0" err="1">
                <a:solidFill>
                  <a:srgbClr val="FF0000"/>
                </a:solidFill>
              </a:rPr>
              <a:t>điểm</a:t>
            </a:r>
            <a:r>
              <a:rPr lang="en-US" altLang="en-US" sz="1600" b="1" dirty="0">
                <a:solidFill>
                  <a:srgbClr val="FF0000"/>
                </a:solidFill>
              </a:rPr>
              <a:t> </a:t>
            </a:r>
            <a:r>
              <a:rPr lang="en-US" altLang="en-US" sz="1600" b="1" dirty="0" err="1">
                <a:solidFill>
                  <a:srgbClr val="FF0000"/>
                </a:solidFill>
              </a:rPr>
              <a:t>thường</a:t>
            </a:r>
            <a:r>
              <a:rPr lang="en-US" altLang="en-US" sz="1600" b="1" dirty="0">
                <a:solidFill>
                  <a:srgbClr val="FF0000"/>
                </a:solidFill>
              </a:rPr>
              <a:t> </a:t>
            </a:r>
            <a:r>
              <a:rPr lang="en-US" altLang="en-US" sz="1600" b="1" dirty="0" err="1">
                <a:solidFill>
                  <a:srgbClr val="FF0000"/>
                </a:solidFill>
              </a:rPr>
              <a:t>gắn</a:t>
            </a:r>
            <a:r>
              <a:rPr lang="en-US" altLang="en-US" sz="1600" b="1" dirty="0">
                <a:solidFill>
                  <a:srgbClr val="FF0000"/>
                </a:solidFill>
              </a:rPr>
              <a:t> </a:t>
            </a:r>
            <a:r>
              <a:rPr lang="en-US" altLang="en-US" sz="1600" b="1" dirty="0" err="1">
                <a:solidFill>
                  <a:srgbClr val="FF0000"/>
                </a:solidFill>
              </a:rPr>
              <a:t>với</a:t>
            </a:r>
            <a:r>
              <a:rPr lang="en-US" altLang="en-US" sz="1600" b="1" dirty="0">
                <a:solidFill>
                  <a:srgbClr val="FF0000"/>
                </a:solidFill>
              </a:rPr>
              <a:t> </a:t>
            </a:r>
            <a:r>
              <a:rPr lang="en-US" altLang="en-US" sz="1600" b="1" dirty="0" err="1">
                <a:solidFill>
                  <a:srgbClr val="FF0000"/>
                </a:solidFill>
              </a:rPr>
              <a:t>một</a:t>
            </a:r>
            <a:r>
              <a:rPr lang="en-US" altLang="en-US" sz="1600" b="1" dirty="0">
                <a:solidFill>
                  <a:srgbClr val="FF0000"/>
                </a:solidFill>
              </a:rPr>
              <a:t> </a:t>
            </a:r>
            <a:r>
              <a:rPr lang="en-US" altLang="en-US" sz="1600" b="1" dirty="0" err="1">
                <a:solidFill>
                  <a:srgbClr val="FF0000"/>
                </a:solidFill>
              </a:rPr>
              <a:t>bộ</a:t>
            </a:r>
            <a:r>
              <a:rPr lang="en-US" altLang="en-US" sz="1600" b="1" dirty="0">
                <a:solidFill>
                  <a:srgbClr val="FF0000"/>
                </a:solidFill>
              </a:rPr>
              <a:t> </a:t>
            </a:r>
            <a:r>
              <a:rPr lang="en-US" altLang="en-US" sz="1600" b="1" dirty="0" err="1">
                <a:solidFill>
                  <a:srgbClr val="FF0000"/>
                </a:solidFill>
              </a:rPr>
              <a:t>phận</a:t>
            </a:r>
            <a:r>
              <a:rPr lang="en-US" altLang="en-US" sz="1600" b="1" dirty="0">
                <a:solidFill>
                  <a:srgbClr val="FF0000"/>
                </a:solidFill>
              </a:rPr>
              <a:t> </a:t>
            </a:r>
            <a:r>
              <a:rPr lang="en-US" altLang="en-US" sz="1600" b="1" dirty="0" err="1">
                <a:solidFill>
                  <a:srgbClr val="FF0000"/>
                </a:solidFill>
              </a:rPr>
              <a:t>của</a:t>
            </a:r>
            <a:r>
              <a:rPr lang="en-US" altLang="en-US" sz="1600" b="1" dirty="0">
                <a:solidFill>
                  <a:srgbClr val="FF0000"/>
                </a:solidFill>
              </a:rPr>
              <a:t> </a:t>
            </a:r>
            <a:r>
              <a:rPr lang="en-US" altLang="en-US" sz="1600" b="1" dirty="0" err="1">
                <a:solidFill>
                  <a:srgbClr val="FF0000"/>
                </a:solidFill>
              </a:rPr>
              <a:t>ngoại</a:t>
            </a:r>
            <a:r>
              <a:rPr lang="en-US" altLang="en-US" sz="1600" b="1" dirty="0">
                <a:solidFill>
                  <a:srgbClr val="FF0000"/>
                </a:solidFill>
              </a:rPr>
              <a:t> </a:t>
            </a:r>
            <a:r>
              <a:rPr lang="en-US" altLang="en-US" sz="1600" b="1" dirty="0" err="1">
                <a:solidFill>
                  <a:srgbClr val="FF0000"/>
                </a:solidFill>
              </a:rPr>
              <a:t>hình</a:t>
            </a:r>
            <a:r>
              <a:rPr lang="en-US" altLang="en-US" sz="1600" b="1" dirty="0">
                <a:solidFill>
                  <a:srgbClr val="FF0000"/>
                </a:solidFill>
              </a:rPr>
              <a:t> </a:t>
            </a:r>
            <a:r>
              <a:rPr lang="en-US" altLang="en-US" sz="1600" b="1" dirty="0" err="1">
                <a:solidFill>
                  <a:srgbClr val="FF0000"/>
                </a:solidFill>
              </a:rPr>
              <a:t>như</a:t>
            </a:r>
            <a:r>
              <a:rPr lang="en-US" altLang="en-US" sz="1600" b="1" dirty="0">
                <a:solidFill>
                  <a:srgbClr val="FF0000"/>
                </a:solidFill>
              </a:rPr>
              <a:t> </a:t>
            </a:r>
            <a:r>
              <a:rPr lang="en-US" altLang="en-US" sz="1600" b="1" dirty="0" err="1">
                <a:solidFill>
                  <a:srgbClr val="FF0000"/>
                </a:solidFill>
              </a:rPr>
              <a:t>khuôn</a:t>
            </a:r>
            <a:r>
              <a:rPr lang="en-US" altLang="en-US" sz="1600" b="1" dirty="0">
                <a:solidFill>
                  <a:srgbClr val="FF0000"/>
                </a:solidFill>
              </a:rPr>
              <a:t> </a:t>
            </a:r>
            <a:r>
              <a:rPr lang="en-US" altLang="en-US" sz="1600" b="1" dirty="0" err="1">
                <a:solidFill>
                  <a:srgbClr val="FF0000"/>
                </a:solidFill>
              </a:rPr>
              <a:t>mặt</a:t>
            </a:r>
            <a:r>
              <a:rPr lang="en-US" altLang="en-US" sz="1600" b="1" dirty="0">
                <a:solidFill>
                  <a:srgbClr val="FF0000"/>
                </a:solidFill>
              </a:rPr>
              <a:t>, </a:t>
            </a:r>
            <a:r>
              <a:rPr lang="en-US" altLang="en-US" sz="1600" b="1" dirty="0" err="1">
                <a:solidFill>
                  <a:srgbClr val="FF0000"/>
                </a:solidFill>
              </a:rPr>
              <a:t>mái</a:t>
            </a:r>
            <a:r>
              <a:rPr lang="en-US" altLang="en-US" sz="1600" b="1" dirty="0">
                <a:solidFill>
                  <a:srgbClr val="FF0000"/>
                </a:solidFill>
              </a:rPr>
              <a:t> </a:t>
            </a:r>
            <a:r>
              <a:rPr lang="en-US" altLang="en-US" sz="1600" b="1" dirty="0" err="1">
                <a:solidFill>
                  <a:srgbClr val="FF0000"/>
                </a:solidFill>
              </a:rPr>
              <a:t>tóc</a:t>
            </a:r>
            <a:r>
              <a:rPr lang="en-US" altLang="en-US" sz="1600" b="1" dirty="0">
                <a:solidFill>
                  <a:srgbClr val="FF0000"/>
                </a:solidFill>
              </a:rPr>
              <a:t>, </a:t>
            </a:r>
            <a:r>
              <a:rPr lang="en-US" altLang="en-US" sz="1600" b="1" dirty="0" err="1">
                <a:solidFill>
                  <a:srgbClr val="FF0000"/>
                </a:solidFill>
              </a:rPr>
              <a:t>đôi</a:t>
            </a:r>
            <a:r>
              <a:rPr lang="en-US" altLang="en-US" sz="1600" b="1" dirty="0">
                <a:solidFill>
                  <a:srgbClr val="FF0000"/>
                </a:solidFill>
              </a:rPr>
              <a:t> </a:t>
            </a:r>
            <a:r>
              <a:rPr lang="en-US" altLang="en-US" sz="1600" b="1" dirty="0" err="1">
                <a:solidFill>
                  <a:srgbClr val="FF0000"/>
                </a:solidFill>
              </a:rPr>
              <a:t>mắt</a:t>
            </a:r>
            <a:r>
              <a:rPr lang="en-US" altLang="en-US" sz="1600" b="1" dirty="0">
                <a:solidFill>
                  <a:srgbClr val="FF0000"/>
                </a:solidFill>
              </a:rPr>
              <a:t>, </a:t>
            </a:r>
            <a:r>
              <a:rPr lang="en-US" altLang="en-US" sz="1600" b="1" dirty="0" err="1">
                <a:solidFill>
                  <a:srgbClr val="FF0000"/>
                </a:solidFill>
              </a:rPr>
              <a:t>trang</a:t>
            </a:r>
            <a:r>
              <a:rPr lang="en-US" altLang="en-US" sz="1600" b="1" dirty="0">
                <a:solidFill>
                  <a:srgbClr val="FF0000"/>
                </a:solidFill>
              </a:rPr>
              <a:t> </a:t>
            </a:r>
            <a:r>
              <a:rPr lang="en-US" altLang="en-US" sz="1600" b="1" dirty="0" err="1">
                <a:solidFill>
                  <a:srgbClr val="FF0000"/>
                </a:solidFill>
              </a:rPr>
              <a:t>phục</a:t>
            </a:r>
            <a:r>
              <a:rPr lang="en-US" altLang="en-US" sz="1600" b="1" dirty="0">
                <a:solidFill>
                  <a:srgbClr val="FF0000"/>
                </a:solidFill>
              </a:rPr>
              <a:t>…</a:t>
            </a:r>
            <a:r>
              <a:rPr lang="en-US" altLang="en-US" sz="1600" b="1" dirty="0" err="1">
                <a:solidFill>
                  <a:srgbClr val="FF0000"/>
                </a:solidFill>
              </a:rPr>
              <a:t>các</a:t>
            </a:r>
            <a:r>
              <a:rPr lang="en-US" altLang="en-US" sz="1600" b="1" dirty="0">
                <a:solidFill>
                  <a:srgbClr val="FF0000"/>
                </a:solidFill>
              </a:rPr>
              <a:t> </a:t>
            </a:r>
            <a:r>
              <a:rPr lang="en-US" altLang="en-US" sz="1600" b="1" dirty="0" err="1">
                <a:solidFill>
                  <a:srgbClr val="FF0000"/>
                </a:solidFill>
              </a:rPr>
              <a:t>đặc</a:t>
            </a:r>
            <a:r>
              <a:rPr lang="en-US" altLang="en-US" sz="1600" b="1" dirty="0">
                <a:solidFill>
                  <a:srgbClr val="FF0000"/>
                </a:solidFill>
              </a:rPr>
              <a:t> </a:t>
            </a:r>
            <a:r>
              <a:rPr lang="en-US" altLang="en-US" sz="1600" b="1" dirty="0" err="1">
                <a:solidFill>
                  <a:srgbClr val="FF0000"/>
                </a:solidFill>
              </a:rPr>
              <a:t>điểm</a:t>
            </a:r>
            <a:r>
              <a:rPr lang="en-US" altLang="en-US" sz="1600" b="1" dirty="0">
                <a:solidFill>
                  <a:srgbClr val="FF0000"/>
                </a:solidFill>
              </a:rPr>
              <a:t> </a:t>
            </a:r>
            <a:r>
              <a:rPr lang="en-US" altLang="en-US" sz="1600" b="1" dirty="0" err="1">
                <a:solidFill>
                  <a:srgbClr val="FF0000"/>
                </a:solidFill>
              </a:rPr>
              <a:t>được</a:t>
            </a:r>
            <a:r>
              <a:rPr lang="en-US" altLang="en-US" sz="1600" b="1" dirty="0">
                <a:solidFill>
                  <a:srgbClr val="FF0000"/>
                </a:solidFill>
              </a:rPr>
              <a:t> </a:t>
            </a:r>
            <a:r>
              <a:rPr lang="en-US" altLang="en-US" sz="1600" b="1" dirty="0" err="1">
                <a:solidFill>
                  <a:srgbClr val="FF0000"/>
                </a:solidFill>
              </a:rPr>
              <a:t>tả</a:t>
            </a:r>
            <a:r>
              <a:rPr lang="en-US" altLang="en-US" sz="1600" b="1" dirty="0">
                <a:solidFill>
                  <a:srgbClr val="FF0000"/>
                </a:solidFill>
              </a:rPr>
              <a:t> </a:t>
            </a:r>
            <a:r>
              <a:rPr lang="en-US" altLang="en-US" sz="1600" b="1" dirty="0" err="1">
                <a:solidFill>
                  <a:srgbClr val="FF0000"/>
                </a:solidFill>
              </a:rPr>
              <a:t>có</a:t>
            </a:r>
            <a:r>
              <a:rPr lang="en-US" altLang="en-US" sz="1600" b="1" dirty="0">
                <a:solidFill>
                  <a:srgbClr val="FF0000"/>
                </a:solidFill>
              </a:rPr>
              <a:t> </a:t>
            </a:r>
            <a:r>
              <a:rPr lang="en-US" altLang="en-US" sz="1600" b="1" dirty="0" err="1">
                <a:solidFill>
                  <a:srgbClr val="FF0000"/>
                </a:solidFill>
              </a:rPr>
              <a:t>thể</a:t>
            </a:r>
            <a:r>
              <a:rPr lang="en-US" altLang="en-US" sz="1600" b="1" dirty="0">
                <a:solidFill>
                  <a:srgbClr val="FF0000"/>
                </a:solidFill>
              </a:rPr>
              <a:t> </a:t>
            </a:r>
            <a:r>
              <a:rPr lang="en-US" altLang="en-US" sz="1600" b="1" dirty="0" err="1">
                <a:solidFill>
                  <a:srgbClr val="FF0000"/>
                </a:solidFill>
              </a:rPr>
              <a:t>là</a:t>
            </a:r>
            <a:r>
              <a:rPr lang="en-US" altLang="en-US" sz="1600" b="1" dirty="0">
                <a:solidFill>
                  <a:srgbClr val="FF0000"/>
                </a:solidFill>
              </a:rPr>
              <a:t> </a:t>
            </a:r>
            <a:r>
              <a:rPr lang="en-US" altLang="en-US" sz="1600" b="1" dirty="0" err="1">
                <a:solidFill>
                  <a:srgbClr val="FF0000"/>
                </a:solidFill>
              </a:rPr>
              <a:t>đường</a:t>
            </a:r>
            <a:r>
              <a:rPr lang="en-US" altLang="en-US" sz="1600" b="1" dirty="0">
                <a:solidFill>
                  <a:srgbClr val="FF0000"/>
                </a:solidFill>
              </a:rPr>
              <a:t> </a:t>
            </a:r>
            <a:r>
              <a:rPr lang="en-US" altLang="en-US" sz="1600" b="1" dirty="0" err="1">
                <a:solidFill>
                  <a:srgbClr val="FF0000"/>
                </a:solidFill>
              </a:rPr>
              <a:t>nét</a:t>
            </a:r>
            <a:r>
              <a:rPr lang="en-US" altLang="en-US" sz="1600" b="1" dirty="0">
                <a:solidFill>
                  <a:srgbClr val="FF0000"/>
                </a:solidFill>
              </a:rPr>
              <a:t>, </a:t>
            </a:r>
            <a:r>
              <a:rPr lang="en-US" altLang="en-US" sz="1600" b="1" dirty="0" err="1">
                <a:solidFill>
                  <a:srgbClr val="FF0000"/>
                </a:solidFill>
              </a:rPr>
              <a:t>màu</a:t>
            </a:r>
            <a:r>
              <a:rPr lang="en-US" altLang="en-US" sz="1600" b="1" dirty="0">
                <a:solidFill>
                  <a:srgbClr val="FF0000"/>
                </a:solidFill>
              </a:rPr>
              <a:t> </a:t>
            </a:r>
            <a:r>
              <a:rPr lang="en-US" altLang="en-US" sz="1600" b="1" dirty="0" err="1">
                <a:solidFill>
                  <a:srgbClr val="FF0000"/>
                </a:solidFill>
              </a:rPr>
              <a:t>sắc</a:t>
            </a:r>
            <a:r>
              <a:rPr lang="en-US" altLang="en-US" sz="1600" b="1" dirty="0">
                <a:solidFill>
                  <a:srgbClr val="FF0000"/>
                </a:solidFill>
              </a:rPr>
              <a:t>, </a:t>
            </a:r>
            <a:r>
              <a:rPr lang="en-US" altLang="en-US" sz="1600" b="1" dirty="0" err="1">
                <a:solidFill>
                  <a:srgbClr val="FF0000"/>
                </a:solidFill>
              </a:rPr>
              <a:t>nét</a:t>
            </a:r>
            <a:r>
              <a:rPr lang="en-US" altLang="en-US" sz="1600" b="1" dirty="0">
                <a:solidFill>
                  <a:srgbClr val="FF0000"/>
                </a:solidFill>
              </a:rPr>
              <a:t> </a:t>
            </a:r>
            <a:r>
              <a:rPr lang="en-US" altLang="en-US" sz="1600" b="1" dirty="0" err="1">
                <a:solidFill>
                  <a:srgbClr val="FF0000"/>
                </a:solidFill>
              </a:rPr>
              <a:t>hấp</a:t>
            </a:r>
            <a:r>
              <a:rPr lang="en-US" altLang="en-US" sz="1600" b="1" dirty="0">
                <a:solidFill>
                  <a:srgbClr val="FF0000"/>
                </a:solidFill>
              </a:rPr>
              <a:t> </a:t>
            </a:r>
            <a:r>
              <a:rPr lang="en-US" altLang="en-US" sz="1600" b="1" dirty="0" err="1">
                <a:solidFill>
                  <a:srgbClr val="FF0000"/>
                </a:solidFill>
              </a:rPr>
              <a:t>dẫn</a:t>
            </a:r>
            <a:r>
              <a:rPr lang="en-US" altLang="en-US" sz="1600" b="1" dirty="0">
                <a:solidFill>
                  <a:srgbClr val="FF0000"/>
                </a:solidFill>
              </a:rPr>
              <a:t> </a:t>
            </a:r>
            <a:r>
              <a:rPr lang="en-US" altLang="en-US" sz="1600" b="1" dirty="0" err="1">
                <a:solidFill>
                  <a:srgbClr val="FF0000"/>
                </a:solidFill>
              </a:rPr>
              <a:t>nhất</a:t>
            </a:r>
            <a:r>
              <a:rPr lang="en-US" altLang="en-US" sz="1600" b="1" dirty="0">
                <a:solidFill>
                  <a:srgbClr val="FF0000"/>
                </a:solidFill>
              </a:rPr>
              <a:t> </a:t>
            </a:r>
            <a:r>
              <a:rPr lang="en-US" altLang="en-US" sz="1600" b="1" dirty="0" err="1">
                <a:solidFill>
                  <a:srgbClr val="FF0000"/>
                </a:solidFill>
              </a:rPr>
              <a:t>của</a:t>
            </a:r>
            <a:r>
              <a:rPr lang="en-US" altLang="en-US" sz="1600" b="1" dirty="0">
                <a:solidFill>
                  <a:srgbClr val="FF0000"/>
                </a:solidFill>
              </a:rPr>
              <a:t> </a:t>
            </a:r>
            <a:r>
              <a:rPr lang="en-US" altLang="en-US" sz="1600" b="1" dirty="0" err="1">
                <a:solidFill>
                  <a:srgbClr val="FF0000"/>
                </a:solidFill>
              </a:rPr>
              <a:t>bộ</a:t>
            </a:r>
            <a:r>
              <a:rPr lang="en-US" altLang="en-US" sz="1600" b="1" dirty="0">
                <a:solidFill>
                  <a:srgbClr val="FF0000"/>
                </a:solidFill>
              </a:rPr>
              <a:t> </a:t>
            </a:r>
            <a:r>
              <a:rPr lang="en-US" altLang="en-US" sz="1600" b="1" dirty="0" err="1">
                <a:solidFill>
                  <a:srgbClr val="FF0000"/>
                </a:solidFill>
              </a:rPr>
              <a:t>phận</a:t>
            </a:r>
            <a:r>
              <a:rPr lang="en-US" altLang="en-US" sz="1600" b="1" dirty="0">
                <a:solidFill>
                  <a:srgbClr val="FF0000"/>
                </a:solidFill>
              </a:rPr>
              <a:t> </a:t>
            </a:r>
            <a:r>
              <a:rPr lang="en-US" altLang="en-US" sz="1600" b="1" dirty="0" err="1">
                <a:solidFill>
                  <a:srgbClr val="FF0000"/>
                </a:solidFill>
              </a:rPr>
              <a:t>ngoại</a:t>
            </a:r>
            <a:r>
              <a:rPr lang="en-US" altLang="en-US" sz="1600" b="1" dirty="0">
                <a:solidFill>
                  <a:srgbClr val="FF0000"/>
                </a:solidFill>
              </a:rPr>
              <a:t> </a:t>
            </a:r>
            <a:r>
              <a:rPr lang="en-US" altLang="en-US" sz="1600" b="1" dirty="0" err="1">
                <a:solidFill>
                  <a:srgbClr val="FF0000"/>
                </a:solidFill>
              </a:rPr>
              <a:t>hình</a:t>
            </a:r>
            <a:r>
              <a:rPr lang="en-US" altLang="en-US" sz="1600" b="1" dirty="0">
                <a:solidFill>
                  <a:srgbClr val="FF0000"/>
                </a:solidFill>
              </a:rPr>
              <a:t> </a:t>
            </a:r>
            <a:r>
              <a:rPr lang="en-US" altLang="en-US" sz="1600" b="1" dirty="0" err="1">
                <a:solidFill>
                  <a:srgbClr val="FF0000"/>
                </a:solidFill>
              </a:rPr>
              <a:t>được</a:t>
            </a:r>
            <a:r>
              <a:rPr lang="en-US" altLang="en-US" sz="1600" b="1" dirty="0">
                <a:solidFill>
                  <a:srgbClr val="FF0000"/>
                </a:solidFill>
              </a:rPr>
              <a:t> </a:t>
            </a:r>
            <a:r>
              <a:rPr lang="en-US" altLang="en-US" sz="1600" b="1" dirty="0" err="1">
                <a:solidFill>
                  <a:srgbClr val="FF0000"/>
                </a:solidFill>
              </a:rPr>
              <a:t>tả</a:t>
            </a:r>
            <a:r>
              <a:rPr lang="en-US" altLang="en-US" sz="1600" b="1" dirty="0">
                <a:solidFill>
                  <a:srgbClr val="FF0000"/>
                </a:solidFill>
              </a:rPr>
              <a:t>. </a:t>
            </a:r>
            <a:r>
              <a:rPr lang="en-US" altLang="en-US" sz="1600" b="1" dirty="0" err="1">
                <a:solidFill>
                  <a:srgbClr val="FF0000"/>
                </a:solidFill>
              </a:rPr>
              <a:t>Nhiều</a:t>
            </a:r>
            <a:r>
              <a:rPr lang="en-US" altLang="en-US" sz="1600" b="1" dirty="0">
                <a:solidFill>
                  <a:srgbClr val="FF0000"/>
                </a:solidFill>
              </a:rPr>
              <a:t> </a:t>
            </a:r>
            <a:r>
              <a:rPr lang="en-US" altLang="en-US" sz="1600" b="1" dirty="0" err="1">
                <a:solidFill>
                  <a:srgbClr val="FF0000"/>
                </a:solidFill>
              </a:rPr>
              <a:t>khi</a:t>
            </a:r>
            <a:r>
              <a:rPr lang="en-US" altLang="en-US" sz="1600" b="1" dirty="0">
                <a:solidFill>
                  <a:srgbClr val="FF0000"/>
                </a:solidFill>
              </a:rPr>
              <a:t> </a:t>
            </a:r>
            <a:r>
              <a:rPr lang="en-US" altLang="en-US" sz="1600" b="1" dirty="0" err="1">
                <a:solidFill>
                  <a:srgbClr val="FF0000"/>
                </a:solidFill>
              </a:rPr>
              <a:t>đặc</a:t>
            </a:r>
            <a:r>
              <a:rPr lang="en-US" altLang="en-US" sz="1600" b="1" dirty="0">
                <a:solidFill>
                  <a:srgbClr val="FF0000"/>
                </a:solidFill>
              </a:rPr>
              <a:t> </a:t>
            </a:r>
            <a:r>
              <a:rPr lang="en-US" altLang="en-US" sz="1600" b="1" dirty="0" err="1">
                <a:solidFill>
                  <a:srgbClr val="FF0000"/>
                </a:solidFill>
              </a:rPr>
              <a:t>điểm</a:t>
            </a:r>
            <a:r>
              <a:rPr lang="en-US" altLang="en-US" sz="1600" b="1" dirty="0">
                <a:solidFill>
                  <a:srgbClr val="FF0000"/>
                </a:solidFill>
              </a:rPr>
              <a:t> </a:t>
            </a:r>
            <a:r>
              <a:rPr lang="en-US" altLang="en-US" sz="1600" b="1" dirty="0" err="1">
                <a:solidFill>
                  <a:srgbClr val="FF0000"/>
                </a:solidFill>
              </a:rPr>
              <a:t>ngoại</a:t>
            </a:r>
            <a:r>
              <a:rPr lang="en-US" altLang="en-US" sz="1600" b="1" dirty="0">
                <a:solidFill>
                  <a:srgbClr val="FF0000"/>
                </a:solidFill>
              </a:rPr>
              <a:t> </a:t>
            </a:r>
            <a:r>
              <a:rPr lang="en-US" altLang="en-US" sz="1600" b="1" dirty="0" err="1">
                <a:solidFill>
                  <a:srgbClr val="FF0000"/>
                </a:solidFill>
              </a:rPr>
              <a:t>hình</a:t>
            </a:r>
            <a:r>
              <a:rPr lang="en-US" altLang="en-US" sz="1600" b="1" dirty="0">
                <a:solidFill>
                  <a:srgbClr val="FF0000"/>
                </a:solidFill>
              </a:rPr>
              <a:t> </a:t>
            </a:r>
            <a:r>
              <a:rPr lang="en-US" altLang="en-US" sz="1600" b="1" dirty="0" err="1">
                <a:solidFill>
                  <a:srgbClr val="FF0000"/>
                </a:solidFill>
              </a:rPr>
              <a:t>gợi</a:t>
            </a:r>
            <a:r>
              <a:rPr lang="en-US" altLang="en-US" sz="1600" b="1" dirty="0">
                <a:solidFill>
                  <a:srgbClr val="FF0000"/>
                </a:solidFill>
              </a:rPr>
              <a:t> </a:t>
            </a:r>
            <a:r>
              <a:rPr lang="en-US" altLang="en-US" sz="1600" b="1" dirty="0" err="1">
                <a:solidFill>
                  <a:srgbClr val="FF0000"/>
                </a:solidFill>
              </a:rPr>
              <a:t>ra</a:t>
            </a:r>
            <a:r>
              <a:rPr lang="en-US" altLang="en-US" sz="1600" b="1" dirty="0">
                <a:solidFill>
                  <a:srgbClr val="FF0000"/>
                </a:solidFill>
              </a:rPr>
              <a:t> </a:t>
            </a:r>
            <a:r>
              <a:rPr lang="en-US" altLang="en-US" sz="1600" b="1" dirty="0" err="1">
                <a:solidFill>
                  <a:srgbClr val="FF0000"/>
                </a:solidFill>
              </a:rPr>
              <a:t>tính</a:t>
            </a:r>
            <a:r>
              <a:rPr lang="en-US" altLang="en-US" sz="1600" b="1" dirty="0">
                <a:solidFill>
                  <a:srgbClr val="FF0000"/>
                </a:solidFill>
              </a:rPr>
              <a:t> </a:t>
            </a:r>
            <a:r>
              <a:rPr lang="en-US" altLang="en-US" sz="1600" b="1" dirty="0" err="1">
                <a:solidFill>
                  <a:srgbClr val="FF0000"/>
                </a:solidFill>
              </a:rPr>
              <a:t>tình</a:t>
            </a:r>
            <a:r>
              <a:rPr lang="en-US" altLang="en-US" sz="1600" b="1" dirty="0">
                <a:solidFill>
                  <a:srgbClr val="FF0000"/>
                </a:solidFill>
              </a:rPr>
              <a:t> </a:t>
            </a:r>
            <a:r>
              <a:rPr lang="en-US" altLang="en-US" sz="1600" b="1" dirty="0" err="1">
                <a:solidFill>
                  <a:srgbClr val="FF0000"/>
                </a:solidFill>
              </a:rPr>
              <a:t>của</a:t>
            </a:r>
            <a:r>
              <a:rPr lang="en-US" altLang="en-US" sz="1600" b="1" dirty="0">
                <a:solidFill>
                  <a:srgbClr val="FF0000"/>
                </a:solidFill>
              </a:rPr>
              <a:t> </a:t>
            </a:r>
            <a:r>
              <a:rPr lang="en-US" altLang="en-US" sz="1600" b="1" dirty="0" err="1">
                <a:solidFill>
                  <a:srgbClr val="FF0000"/>
                </a:solidFill>
              </a:rPr>
              <a:t>người</a:t>
            </a:r>
            <a:r>
              <a:rPr lang="en-US" altLang="en-US" sz="1600" b="1" dirty="0">
                <a:solidFill>
                  <a:srgbClr val="FF0000"/>
                </a:solidFill>
              </a:rPr>
              <a:t> </a:t>
            </a:r>
            <a:r>
              <a:rPr lang="en-US" altLang="en-US" sz="1600" b="1" dirty="0" err="1">
                <a:solidFill>
                  <a:srgbClr val="FF0000"/>
                </a:solidFill>
              </a:rPr>
              <a:t>được</a:t>
            </a:r>
            <a:r>
              <a:rPr lang="en-US" altLang="en-US" sz="1600" b="1" dirty="0">
                <a:solidFill>
                  <a:srgbClr val="FF0000"/>
                </a:solidFill>
              </a:rPr>
              <a:t> </a:t>
            </a:r>
            <a:r>
              <a:rPr lang="en-US" altLang="en-US" sz="1600" b="1" dirty="0" err="1">
                <a:solidFill>
                  <a:srgbClr val="FF0000"/>
                </a:solidFill>
              </a:rPr>
              <a:t>tả</a:t>
            </a:r>
            <a:r>
              <a:rPr lang="en-US" altLang="en-US" sz="1600" b="1" dirty="0">
                <a:solidFill>
                  <a:srgbClr val="FF0000"/>
                </a:solidFill>
              </a:rPr>
              <a:t>.</a:t>
            </a:r>
          </a:p>
          <a:p>
            <a:pPr eaLnBrk="1" hangingPunct="1">
              <a:spcBef>
                <a:spcPct val="50000"/>
              </a:spcBef>
              <a:buFontTx/>
              <a:buChar char="-"/>
            </a:pPr>
            <a:r>
              <a:rPr lang="en-US" altLang="en-US" sz="1600" b="1" dirty="0" err="1"/>
              <a:t>Tả</a:t>
            </a:r>
            <a:r>
              <a:rPr lang="en-US" altLang="en-US" sz="1600" b="1" dirty="0"/>
              <a:t> </a:t>
            </a:r>
            <a:r>
              <a:rPr lang="en-US" altLang="en-US" sz="1600" b="1" dirty="0" err="1"/>
              <a:t>hoạt</a:t>
            </a:r>
            <a:r>
              <a:rPr lang="en-US" altLang="en-US" sz="1600" b="1" dirty="0"/>
              <a:t> </a:t>
            </a:r>
            <a:r>
              <a:rPr lang="en-US" altLang="en-US" sz="1600" b="1" dirty="0" err="1"/>
              <a:t>động</a:t>
            </a:r>
            <a:r>
              <a:rPr lang="en-US" altLang="en-US" sz="1600" b="1" dirty="0"/>
              <a:t>:       + </a:t>
            </a:r>
            <a:r>
              <a:rPr lang="en-US" altLang="en-US" sz="1600" b="1" dirty="0" err="1"/>
              <a:t>Hoạt</a:t>
            </a:r>
            <a:r>
              <a:rPr lang="en-US" altLang="en-US" sz="1600" b="1" dirty="0"/>
              <a:t> </a:t>
            </a:r>
            <a:r>
              <a:rPr lang="en-US" altLang="en-US" sz="1600" b="1" dirty="0" err="1"/>
              <a:t>động</a:t>
            </a:r>
            <a:r>
              <a:rPr lang="en-US" altLang="en-US" sz="1600" b="1" dirty="0"/>
              <a:t> </a:t>
            </a:r>
            <a:r>
              <a:rPr lang="en-US" altLang="en-US" sz="1600" b="1" dirty="0" err="1"/>
              <a:t>thứ</a:t>
            </a:r>
            <a:r>
              <a:rPr lang="en-US" altLang="en-US" sz="1600" b="1" dirty="0"/>
              <a:t> </a:t>
            </a:r>
            <a:r>
              <a:rPr lang="en-US" altLang="en-US" sz="1600" b="1" dirty="0" err="1"/>
              <a:t>nhất</a:t>
            </a:r>
            <a:r>
              <a:rPr lang="en-US" altLang="en-US" sz="1600" b="1" dirty="0"/>
              <a:t>.</a:t>
            </a:r>
          </a:p>
          <a:p>
            <a:pPr eaLnBrk="1" hangingPunct="1">
              <a:spcBef>
                <a:spcPct val="50000"/>
              </a:spcBef>
              <a:buFontTx/>
              <a:buNone/>
            </a:pPr>
            <a:r>
              <a:rPr lang="en-US" altLang="en-US" sz="1600" b="1" dirty="0"/>
              <a:t>                                + </a:t>
            </a:r>
            <a:r>
              <a:rPr lang="en-US" altLang="en-US" sz="1600" b="1" dirty="0" err="1"/>
              <a:t>Hoạt</a:t>
            </a:r>
            <a:r>
              <a:rPr lang="en-US" altLang="en-US" sz="1600" b="1" dirty="0"/>
              <a:t> </a:t>
            </a:r>
            <a:r>
              <a:rPr lang="en-US" altLang="en-US" sz="1600" b="1" dirty="0" err="1"/>
              <a:t>động</a:t>
            </a:r>
            <a:r>
              <a:rPr lang="en-US" altLang="en-US" sz="1600" b="1" dirty="0"/>
              <a:t> </a:t>
            </a:r>
            <a:r>
              <a:rPr lang="en-US" altLang="en-US" sz="1600" b="1" dirty="0" err="1"/>
              <a:t>thứ</a:t>
            </a:r>
            <a:r>
              <a:rPr lang="en-US" altLang="en-US" sz="1600" b="1" dirty="0"/>
              <a:t> </a:t>
            </a:r>
            <a:r>
              <a:rPr lang="en-US" altLang="en-US" sz="1600" b="1" dirty="0" err="1"/>
              <a:t>hai</a:t>
            </a:r>
            <a:r>
              <a:rPr lang="en-US" altLang="en-US" sz="1600" b="1" dirty="0"/>
              <a:t>………</a:t>
            </a:r>
          </a:p>
          <a:p>
            <a:pPr algn="just" eaLnBrk="1" hangingPunct="1">
              <a:spcBef>
                <a:spcPct val="50000"/>
              </a:spcBef>
              <a:buFontTx/>
              <a:buNone/>
            </a:pPr>
            <a:r>
              <a:rPr lang="en-US" altLang="en-US" sz="1600" b="1" u="sng" dirty="0" err="1">
                <a:solidFill>
                  <a:srgbClr val="FF0000"/>
                </a:solidFill>
              </a:rPr>
              <a:t>Chú</a:t>
            </a:r>
            <a:r>
              <a:rPr lang="en-US" altLang="en-US" sz="1600" b="1" u="sng" dirty="0">
                <a:solidFill>
                  <a:srgbClr val="FF0000"/>
                </a:solidFill>
              </a:rPr>
              <a:t> ý</a:t>
            </a:r>
            <a:r>
              <a:rPr lang="en-US" altLang="en-US" sz="1600" b="1" dirty="0">
                <a:solidFill>
                  <a:srgbClr val="FF0000"/>
                </a:solidFill>
              </a:rPr>
              <a:t>: </a:t>
            </a:r>
            <a:r>
              <a:rPr lang="en-US" altLang="en-US" sz="1600" b="1" dirty="0" err="1">
                <a:solidFill>
                  <a:srgbClr val="FF0000"/>
                </a:solidFill>
              </a:rPr>
              <a:t>Em</a:t>
            </a:r>
            <a:r>
              <a:rPr lang="en-US" altLang="en-US" sz="1600" b="1" dirty="0">
                <a:solidFill>
                  <a:srgbClr val="FF0000"/>
                </a:solidFill>
              </a:rPr>
              <a:t> </a:t>
            </a:r>
            <a:r>
              <a:rPr lang="en-US" altLang="en-US" sz="1600" b="1" dirty="0" err="1">
                <a:solidFill>
                  <a:srgbClr val="FF0000"/>
                </a:solidFill>
              </a:rPr>
              <a:t>có</a:t>
            </a:r>
            <a:r>
              <a:rPr lang="en-US" altLang="en-US" sz="1600" b="1" dirty="0">
                <a:solidFill>
                  <a:srgbClr val="FF0000"/>
                </a:solidFill>
              </a:rPr>
              <a:t> </a:t>
            </a:r>
            <a:r>
              <a:rPr lang="en-US" altLang="en-US" sz="1600" b="1" dirty="0" err="1">
                <a:solidFill>
                  <a:srgbClr val="FF0000"/>
                </a:solidFill>
              </a:rPr>
              <a:t>thể</a:t>
            </a:r>
            <a:r>
              <a:rPr lang="en-US" altLang="en-US" sz="1600" b="1" dirty="0">
                <a:solidFill>
                  <a:srgbClr val="FF0000"/>
                </a:solidFill>
              </a:rPr>
              <a:t> </a:t>
            </a:r>
            <a:r>
              <a:rPr lang="en-US" altLang="en-US" sz="1600" b="1" dirty="0" err="1">
                <a:solidFill>
                  <a:srgbClr val="FF0000"/>
                </a:solidFill>
              </a:rPr>
              <a:t>tả</a:t>
            </a:r>
            <a:r>
              <a:rPr lang="en-US" altLang="en-US" sz="1600" b="1" dirty="0">
                <a:solidFill>
                  <a:srgbClr val="FF0000"/>
                </a:solidFill>
              </a:rPr>
              <a:t> </a:t>
            </a:r>
            <a:r>
              <a:rPr lang="en-US" altLang="en-US" sz="1600" b="1" dirty="0" err="1">
                <a:solidFill>
                  <a:srgbClr val="FF0000"/>
                </a:solidFill>
              </a:rPr>
              <a:t>các</a:t>
            </a:r>
            <a:r>
              <a:rPr lang="en-US" altLang="en-US" sz="1600" b="1" dirty="0">
                <a:solidFill>
                  <a:srgbClr val="FF0000"/>
                </a:solidFill>
              </a:rPr>
              <a:t> </a:t>
            </a:r>
            <a:r>
              <a:rPr lang="en-US" altLang="en-US" sz="1600" b="1" dirty="0" err="1">
                <a:solidFill>
                  <a:srgbClr val="FF0000"/>
                </a:solidFill>
              </a:rPr>
              <a:t>hoạt</a:t>
            </a:r>
            <a:r>
              <a:rPr lang="en-US" altLang="en-US" sz="1600" b="1" dirty="0">
                <a:solidFill>
                  <a:srgbClr val="FF0000"/>
                </a:solidFill>
              </a:rPr>
              <a:t> </a:t>
            </a:r>
            <a:r>
              <a:rPr lang="en-US" altLang="en-US" sz="1600" b="1" dirty="0" err="1">
                <a:solidFill>
                  <a:srgbClr val="FF0000"/>
                </a:solidFill>
              </a:rPr>
              <a:t>động</a:t>
            </a:r>
            <a:r>
              <a:rPr lang="en-US" altLang="en-US" sz="1600" b="1" dirty="0">
                <a:solidFill>
                  <a:srgbClr val="FF0000"/>
                </a:solidFill>
              </a:rPr>
              <a:t> </a:t>
            </a:r>
            <a:r>
              <a:rPr lang="en-US" altLang="en-US" sz="1600" b="1" dirty="0" err="1">
                <a:solidFill>
                  <a:srgbClr val="FF0000"/>
                </a:solidFill>
              </a:rPr>
              <a:t>cụ</a:t>
            </a:r>
            <a:r>
              <a:rPr lang="en-US" altLang="en-US" sz="1600" b="1" dirty="0">
                <a:solidFill>
                  <a:srgbClr val="FF0000"/>
                </a:solidFill>
              </a:rPr>
              <a:t> </a:t>
            </a:r>
            <a:r>
              <a:rPr lang="en-US" altLang="en-US" sz="1600" b="1" dirty="0" err="1">
                <a:solidFill>
                  <a:srgbClr val="FF0000"/>
                </a:solidFill>
              </a:rPr>
              <a:t>thể</a:t>
            </a:r>
            <a:r>
              <a:rPr lang="en-US" altLang="en-US" sz="1600" b="1" dirty="0">
                <a:solidFill>
                  <a:srgbClr val="FF0000"/>
                </a:solidFill>
              </a:rPr>
              <a:t> </a:t>
            </a:r>
            <a:r>
              <a:rPr lang="en-US" altLang="en-US" sz="1600" b="1" dirty="0" err="1">
                <a:solidFill>
                  <a:srgbClr val="FF0000"/>
                </a:solidFill>
              </a:rPr>
              <a:t>của</a:t>
            </a:r>
            <a:r>
              <a:rPr lang="en-US" altLang="en-US" sz="1600" b="1" dirty="0">
                <a:solidFill>
                  <a:srgbClr val="FF0000"/>
                </a:solidFill>
              </a:rPr>
              <a:t> </a:t>
            </a:r>
            <a:r>
              <a:rPr lang="en-US" altLang="en-US" sz="1600" b="1" dirty="0" err="1">
                <a:solidFill>
                  <a:srgbClr val="FF0000"/>
                </a:solidFill>
              </a:rPr>
              <a:t>người</a:t>
            </a:r>
            <a:r>
              <a:rPr lang="en-US" altLang="en-US" sz="1600" b="1" dirty="0">
                <a:solidFill>
                  <a:srgbClr val="FF0000"/>
                </a:solidFill>
              </a:rPr>
              <a:t> </a:t>
            </a:r>
            <a:r>
              <a:rPr lang="en-US" altLang="en-US" sz="1600" b="1" dirty="0" err="1">
                <a:solidFill>
                  <a:srgbClr val="FF0000"/>
                </a:solidFill>
              </a:rPr>
              <a:t>đó</a:t>
            </a:r>
            <a:r>
              <a:rPr lang="en-US" altLang="en-US" sz="1600" b="1" dirty="0">
                <a:solidFill>
                  <a:srgbClr val="FF0000"/>
                </a:solidFill>
              </a:rPr>
              <a:t>, </a:t>
            </a:r>
            <a:r>
              <a:rPr lang="en-US" altLang="en-US" sz="1600" b="1" dirty="0" err="1">
                <a:solidFill>
                  <a:srgbClr val="FF0000"/>
                </a:solidFill>
              </a:rPr>
              <a:t>từ</a:t>
            </a:r>
            <a:r>
              <a:rPr lang="en-US" altLang="en-US" sz="1600" b="1" dirty="0">
                <a:solidFill>
                  <a:srgbClr val="FF0000"/>
                </a:solidFill>
              </a:rPr>
              <a:t> </a:t>
            </a:r>
            <a:r>
              <a:rPr lang="en-US" altLang="en-US" sz="1600" b="1" dirty="0" err="1">
                <a:solidFill>
                  <a:srgbClr val="FF0000"/>
                </a:solidFill>
              </a:rPr>
              <a:t>đó</a:t>
            </a:r>
            <a:r>
              <a:rPr lang="en-US" altLang="en-US" sz="1600" b="1" dirty="0">
                <a:solidFill>
                  <a:srgbClr val="FF0000"/>
                </a:solidFill>
              </a:rPr>
              <a:t> </a:t>
            </a:r>
            <a:r>
              <a:rPr lang="en-US" altLang="en-US" sz="1600" b="1" dirty="0" err="1">
                <a:solidFill>
                  <a:srgbClr val="FF0000"/>
                </a:solidFill>
              </a:rPr>
              <a:t>nói</a:t>
            </a:r>
            <a:r>
              <a:rPr lang="en-US" altLang="en-US" sz="1600" b="1" dirty="0">
                <a:solidFill>
                  <a:srgbClr val="FF0000"/>
                </a:solidFill>
              </a:rPr>
              <a:t> </a:t>
            </a:r>
            <a:r>
              <a:rPr lang="en-US" altLang="en-US" sz="1600" b="1" dirty="0" err="1">
                <a:solidFill>
                  <a:srgbClr val="FF0000"/>
                </a:solidFill>
              </a:rPr>
              <a:t>lên</a:t>
            </a:r>
            <a:r>
              <a:rPr lang="en-US" altLang="en-US" sz="1600" b="1" dirty="0">
                <a:solidFill>
                  <a:srgbClr val="FF0000"/>
                </a:solidFill>
              </a:rPr>
              <a:t> </a:t>
            </a:r>
            <a:r>
              <a:rPr lang="en-US" altLang="en-US" sz="1600" b="1" dirty="0" err="1">
                <a:solidFill>
                  <a:srgbClr val="FF0000"/>
                </a:solidFill>
              </a:rPr>
              <a:t>tính</a:t>
            </a:r>
            <a:r>
              <a:rPr lang="en-US" altLang="en-US" sz="1600" b="1" dirty="0">
                <a:solidFill>
                  <a:srgbClr val="FF0000"/>
                </a:solidFill>
              </a:rPr>
              <a:t> </a:t>
            </a:r>
            <a:r>
              <a:rPr lang="en-US" altLang="en-US" sz="1600" b="1" dirty="0" err="1">
                <a:solidFill>
                  <a:srgbClr val="FF0000"/>
                </a:solidFill>
              </a:rPr>
              <a:t>tình</a:t>
            </a:r>
            <a:r>
              <a:rPr lang="en-US" altLang="en-US" sz="1600" b="1" dirty="0">
                <a:solidFill>
                  <a:srgbClr val="FF0000"/>
                </a:solidFill>
              </a:rPr>
              <a:t> </a:t>
            </a:r>
            <a:r>
              <a:rPr lang="en-US" altLang="en-US" sz="1600" b="1" dirty="0" err="1">
                <a:solidFill>
                  <a:srgbClr val="FF0000"/>
                </a:solidFill>
              </a:rPr>
              <a:t>của</a:t>
            </a:r>
            <a:r>
              <a:rPr lang="en-US" altLang="en-US" sz="1600" b="1" dirty="0">
                <a:solidFill>
                  <a:srgbClr val="FF0000"/>
                </a:solidFill>
              </a:rPr>
              <a:t> </a:t>
            </a:r>
            <a:r>
              <a:rPr lang="en-US" altLang="en-US" sz="1600" b="1" dirty="0" err="1">
                <a:solidFill>
                  <a:srgbClr val="FF0000"/>
                </a:solidFill>
              </a:rPr>
              <a:t>người</a:t>
            </a:r>
            <a:r>
              <a:rPr lang="en-US" altLang="en-US" sz="1600" b="1" dirty="0">
                <a:solidFill>
                  <a:srgbClr val="FF0000"/>
                </a:solidFill>
              </a:rPr>
              <a:t> </a:t>
            </a:r>
            <a:r>
              <a:rPr lang="en-US" altLang="en-US" sz="1600" b="1" dirty="0" err="1">
                <a:solidFill>
                  <a:srgbClr val="FF0000"/>
                </a:solidFill>
              </a:rPr>
              <a:t>tả</a:t>
            </a:r>
            <a:r>
              <a:rPr lang="en-US" altLang="en-US" sz="1600" b="1" dirty="0">
                <a:solidFill>
                  <a:srgbClr val="FF0000"/>
                </a:solidFill>
              </a:rPr>
              <a:t>. </a:t>
            </a:r>
            <a:r>
              <a:rPr lang="en-US" altLang="en-US" sz="1600" b="1" dirty="0" err="1">
                <a:solidFill>
                  <a:srgbClr val="FF0000"/>
                </a:solidFill>
              </a:rPr>
              <a:t>Em</a:t>
            </a:r>
            <a:r>
              <a:rPr lang="en-US" altLang="en-US" sz="1600" b="1" dirty="0">
                <a:solidFill>
                  <a:srgbClr val="FF0000"/>
                </a:solidFill>
              </a:rPr>
              <a:t> </a:t>
            </a:r>
            <a:r>
              <a:rPr lang="en-US" altLang="en-US" sz="1600" b="1" dirty="0" err="1">
                <a:solidFill>
                  <a:srgbClr val="FF0000"/>
                </a:solidFill>
              </a:rPr>
              <a:t>cũng</a:t>
            </a:r>
            <a:r>
              <a:rPr lang="en-US" altLang="en-US" sz="1600" b="1" dirty="0">
                <a:solidFill>
                  <a:srgbClr val="FF0000"/>
                </a:solidFill>
              </a:rPr>
              <a:t> </a:t>
            </a:r>
            <a:r>
              <a:rPr lang="en-US" altLang="en-US" sz="1600" b="1" dirty="0" err="1">
                <a:solidFill>
                  <a:srgbClr val="FF0000"/>
                </a:solidFill>
              </a:rPr>
              <a:t>có</a:t>
            </a:r>
            <a:r>
              <a:rPr lang="en-US" altLang="en-US" sz="1600" b="1" dirty="0">
                <a:solidFill>
                  <a:srgbClr val="FF0000"/>
                </a:solidFill>
              </a:rPr>
              <a:t> </a:t>
            </a:r>
            <a:r>
              <a:rPr lang="en-US" altLang="en-US" sz="1600" b="1" dirty="0" err="1">
                <a:solidFill>
                  <a:srgbClr val="FF0000"/>
                </a:solidFill>
              </a:rPr>
              <a:t>thể</a:t>
            </a:r>
            <a:r>
              <a:rPr lang="en-US" altLang="en-US" sz="1600" b="1" dirty="0">
                <a:solidFill>
                  <a:srgbClr val="FF0000"/>
                </a:solidFill>
              </a:rPr>
              <a:t> </a:t>
            </a:r>
            <a:r>
              <a:rPr lang="en-US" altLang="en-US" sz="1600" b="1" dirty="0" err="1">
                <a:solidFill>
                  <a:srgbClr val="FF0000"/>
                </a:solidFill>
              </a:rPr>
              <a:t>nêu</a:t>
            </a:r>
            <a:r>
              <a:rPr lang="en-US" altLang="en-US" sz="1600" b="1" dirty="0">
                <a:solidFill>
                  <a:srgbClr val="FF0000"/>
                </a:solidFill>
              </a:rPr>
              <a:t> </a:t>
            </a:r>
            <a:r>
              <a:rPr lang="en-US" altLang="en-US" sz="1600" b="1" dirty="0" err="1">
                <a:solidFill>
                  <a:srgbClr val="FF0000"/>
                </a:solidFill>
              </a:rPr>
              <a:t>nhận</a:t>
            </a:r>
            <a:r>
              <a:rPr lang="en-US" altLang="en-US" sz="1600" b="1" dirty="0">
                <a:solidFill>
                  <a:srgbClr val="FF0000"/>
                </a:solidFill>
              </a:rPr>
              <a:t> </a:t>
            </a:r>
            <a:r>
              <a:rPr lang="en-US" altLang="en-US" sz="1600" b="1" dirty="0" err="1">
                <a:solidFill>
                  <a:srgbClr val="FF0000"/>
                </a:solidFill>
              </a:rPr>
              <a:t>xét</a:t>
            </a:r>
            <a:r>
              <a:rPr lang="en-US" altLang="en-US" sz="1600" b="1" dirty="0">
                <a:solidFill>
                  <a:srgbClr val="FF0000"/>
                </a:solidFill>
              </a:rPr>
              <a:t> </a:t>
            </a:r>
            <a:r>
              <a:rPr lang="en-US" altLang="en-US" sz="1600" b="1" dirty="0" err="1">
                <a:solidFill>
                  <a:srgbClr val="FF0000"/>
                </a:solidFill>
              </a:rPr>
              <a:t>về</a:t>
            </a:r>
            <a:r>
              <a:rPr lang="en-US" altLang="en-US" sz="1600" b="1" dirty="0">
                <a:solidFill>
                  <a:srgbClr val="FF0000"/>
                </a:solidFill>
              </a:rPr>
              <a:t> </a:t>
            </a:r>
            <a:r>
              <a:rPr lang="en-US" altLang="en-US" sz="1600" b="1" dirty="0" err="1">
                <a:solidFill>
                  <a:srgbClr val="FF0000"/>
                </a:solidFill>
              </a:rPr>
              <a:t>tính</a:t>
            </a:r>
            <a:r>
              <a:rPr lang="en-US" altLang="en-US" sz="1600" b="1" dirty="0">
                <a:solidFill>
                  <a:srgbClr val="FF0000"/>
                </a:solidFill>
              </a:rPr>
              <a:t> </a:t>
            </a:r>
            <a:r>
              <a:rPr lang="en-US" altLang="en-US" sz="1600" b="1" dirty="0" err="1">
                <a:solidFill>
                  <a:srgbClr val="FF0000"/>
                </a:solidFill>
              </a:rPr>
              <a:t>tình</a:t>
            </a:r>
            <a:r>
              <a:rPr lang="en-US" altLang="en-US" sz="1600" b="1" dirty="0">
                <a:solidFill>
                  <a:srgbClr val="FF0000"/>
                </a:solidFill>
              </a:rPr>
              <a:t> </a:t>
            </a:r>
            <a:r>
              <a:rPr lang="en-US" altLang="en-US" sz="1600" b="1" dirty="0" err="1">
                <a:solidFill>
                  <a:srgbClr val="FF0000"/>
                </a:solidFill>
              </a:rPr>
              <a:t>của</a:t>
            </a:r>
            <a:r>
              <a:rPr lang="en-US" altLang="en-US" sz="1600" b="1" dirty="0">
                <a:solidFill>
                  <a:srgbClr val="FF0000"/>
                </a:solidFill>
              </a:rPr>
              <a:t> </a:t>
            </a:r>
            <a:r>
              <a:rPr lang="en-US" altLang="en-US" sz="1600" b="1" dirty="0" err="1">
                <a:solidFill>
                  <a:srgbClr val="FF0000"/>
                </a:solidFill>
              </a:rPr>
              <a:t>người</a:t>
            </a:r>
            <a:r>
              <a:rPr lang="en-US" altLang="en-US" sz="1600" b="1" dirty="0">
                <a:solidFill>
                  <a:srgbClr val="FF0000"/>
                </a:solidFill>
              </a:rPr>
              <a:t> </a:t>
            </a:r>
            <a:r>
              <a:rPr lang="en-US" altLang="en-US" sz="1600" b="1" dirty="0" err="1">
                <a:solidFill>
                  <a:srgbClr val="FF0000"/>
                </a:solidFill>
              </a:rPr>
              <a:t>được</a:t>
            </a:r>
            <a:r>
              <a:rPr lang="en-US" altLang="en-US" sz="1600" b="1" dirty="0">
                <a:solidFill>
                  <a:srgbClr val="FF0000"/>
                </a:solidFill>
              </a:rPr>
              <a:t> </a:t>
            </a:r>
            <a:r>
              <a:rPr lang="en-US" altLang="en-US" sz="1600" b="1" dirty="0" err="1">
                <a:solidFill>
                  <a:srgbClr val="FF0000"/>
                </a:solidFill>
              </a:rPr>
              <a:t>tả</a:t>
            </a:r>
            <a:r>
              <a:rPr lang="en-US" altLang="en-US" sz="1600" b="1" dirty="0">
                <a:solidFill>
                  <a:srgbClr val="FF0000"/>
                </a:solidFill>
              </a:rPr>
              <a:t> </a:t>
            </a:r>
            <a:r>
              <a:rPr lang="en-US" altLang="en-US" sz="1600" b="1" dirty="0" err="1">
                <a:solidFill>
                  <a:srgbClr val="FF0000"/>
                </a:solidFill>
              </a:rPr>
              <a:t>và</a:t>
            </a:r>
            <a:r>
              <a:rPr lang="en-US" altLang="en-US" sz="1600" b="1" dirty="0">
                <a:solidFill>
                  <a:srgbClr val="FF0000"/>
                </a:solidFill>
              </a:rPr>
              <a:t> </a:t>
            </a:r>
            <a:r>
              <a:rPr lang="en-US" altLang="en-US" sz="1600" b="1" dirty="0" err="1">
                <a:solidFill>
                  <a:srgbClr val="FF0000"/>
                </a:solidFill>
              </a:rPr>
              <a:t>sau</a:t>
            </a:r>
            <a:r>
              <a:rPr lang="en-US" altLang="en-US" sz="1600" b="1" dirty="0">
                <a:solidFill>
                  <a:srgbClr val="FF0000"/>
                </a:solidFill>
              </a:rPr>
              <a:t> </a:t>
            </a:r>
            <a:r>
              <a:rPr lang="en-US" altLang="en-US" sz="1600" b="1" dirty="0" err="1">
                <a:solidFill>
                  <a:srgbClr val="FF0000"/>
                </a:solidFill>
              </a:rPr>
              <a:t>mỗi</a:t>
            </a:r>
            <a:r>
              <a:rPr lang="en-US" altLang="en-US" sz="1600" b="1" dirty="0">
                <a:solidFill>
                  <a:srgbClr val="FF0000"/>
                </a:solidFill>
              </a:rPr>
              <a:t> </a:t>
            </a:r>
            <a:r>
              <a:rPr lang="en-US" altLang="en-US" sz="1600" b="1" dirty="0" err="1">
                <a:solidFill>
                  <a:srgbClr val="FF0000"/>
                </a:solidFill>
              </a:rPr>
              <a:t>nhận</a:t>
            </a:r>
            <a:r>
              <a:rPr lang="en-US" altLang="en-US" sz="1600" b="1" dirty="0">
                <a:solidFill>
                  <a:srgbClr val="FF0000"/>
                </a:solidFill>
              </a:rPr>
              <a:t> </a:t>
            </a:r>
            <a:r>
              <a:rPr lang="en-US" altLang="en-US" sz="1600" b="1" dirty="0" err="1">
                <a:solidFill>
                  <a:srgbClr val="FF0000"/>
                </a:solidFill>
              </a:rPr>
              <a:t>xét</a:t>
            </a:r>
            <a:r>
              <a:rPr lang="en-US" altLang="en-US" sz="1600" b="1" dirty="0">
                <a:solidFill>
                  <a:srgbClr val="FF0000"/>
                </a:solidFill>
              </a:rPr>
              <a:t>, </a:t>
            </a:r>
            <a:r>
              <a:rPr lang="en-US" altLang="en-US" sz="1600" b="1" dirty="0" err="1">
                <a:solidFill>
                  <a:srgbClr val="FF0000"/>
                </a:solidFill>
              </a:rPr>
              <a:t>nêu</a:t>
            </a:r>
            <a:r>
              <a:rPr lang="en-US" altLang="en-US" sz="1600" b="1" dirty="0">
                <a:solidFill>
                  <a:srgbClr val="FF0000"/>
                </a:solidFill>
              </a:rPr>
              <a:t> </a:t>
            </a:r>
            <a:r>
              <a:rPr lang="en-US" altLang="en-US" sz="1600" b="1" dirty="0" err="1">
                <a:solidFill>
                  <a:srgbClr val="FF0000"/>
                </a:solidFill>
              </a:rPr>
              <a:t>những</a:t>
            </a:r>
            <a:r>
              <a:rPr lang="en-US" altLang="en-US" sz="1600" b="1" dirty="0">
                <a:solidFill>
                  <a:srgbClr val="FF0000"/>
                </a:solidFill>
              </a:rPr>
              <a:t> </a:t>
            </a:r>
            <a:r>
              <a:rPr lang="en-US" altLang="en-US" sz="1600" b="1" dirty="0" err="1">
                <a:solidFill>
                  <a:srgbClr val="FF0000"/>
                </a:solidFill>
              </a:rPr>
              <a:t>hoạt</a:t>
            </a:r>
            <a:r>
              <a:rPr lang="en-US" altLang="en-US" sz="1600" b="1" dirty="0">
                <a:solidFill>
                  <a:srgbClr val="FF0000"/>
                </a:solidFill>
              </a:rPr>
              <a:t> </a:t>
            </a:r>
            <a:r>
              <a:rPr lang="en-US" altLang="en-US" sz="1600" b="1" dirty="0" err="1">
                <a:solidFill>
                  <a:srgbClr val="FF0000"/>
                </a:solidFill>
              </a:rPr>
              <a:t>động</a:t>
            </a:r>
            <a:r>
              <a:rPr lang="en-US" altLang="en-US" sz="1600" b="1" dirty="0">
                <a:solidFill>
                  <a:srgbClr val="FF0000"/>
                </a:solidFill>
              </a:rPr>
              <a:t> </a:t>
            </a:r>
            <a:r>
              <a:rPr lang="en-US" altLang="en-US" sz="1600" b="1" dirty="0" err="1">
                <a:solidFill>
                  <a:srgbClr val="FF0000"/>
                </a:solidFill>
              </a:rPr>
              <a:t>cụ</a:t>
            </a:r>
            <a:r>
              <a:rPr lang="en-US" altLang="en-US" sz="1600" b="1" dirty="0">
                <a:solidFill>
                  <a:srgbClr val="FF0000"/>
                </a:solidFill>
              </a:rPr>
              <a:t> </a:t>
            </a:r>
            <a:r>
              <a:rPr lang="en-US" altLang="en-US" sz="1600" b="1" dirty="0" err="1">
                <a:solidFill>
                  <a:srgbClr val="FF0000"/>
                </a:solidFill>
              </a:rPr>
              <a:t>thể</a:t>
            </a:r>
            <a:r>
              <a:rPr lang="en-US" altLang="en-US" sz="1600" b="1" dirty="0">
                <a:solidFill>
                  <a:srgbClr val="FF0000"/>
                </a:solidFill>
              </a:rPr>
              <a:t> </a:t>
            </a:r>
            <a:r>
              <a:rPr lang="en-US" altLang="en-US" sz="1600" b="1" dirty="0" err="1">
                <a:solidFill>
                  <a:srgbClr val="FF0000"/>
                </a:solidFill>
              </a:rPr>
              <a:t>làm</a:t>
            </a:r>
            <a:r>
              <a:rPr lang="en-US" altLang="en-US" sz="1600" b="1" dirty="0">
                <a:solidFill>
                  <a:srgbClr val="FF0000"/>
                </a:solidFill>
              </a:rPr>
              <a:t> </a:t>
            </a:r>
            <a:r>
              <a:rPr lang="en-US" altLang="en-US" sz="1600" b="1" dirty="0" err="1">
                <a:solidFill>
                  <a:srgbClr val="FF0000"/>
                </a:solidFill>
              </a:rPr>
              <a:t>dẫn</a:t>
            </a:r>
            <a:r>
              <a:rPr lang="en-US" altLang="en-US" sz="1600" b="1" dirty="0">
                <a:solidFill>
                  <a:srgbClr val="FF0000"/>
                </a:solidFill>
              </a:rPr>
              <a:t> </a:t>
            </a:r>
            <a:r>
              <a:rPr lang="en-US" altLang="en-US" sz="1600" b="1" dirty="0" err="1">
                <a:solidFill>
                  <a:srgbClr val="FF0000"/>
                </a:solidFill>
              </a:rPr>
              <a:t>chứng</a:t>
            </a:r>
            <a:r>
              <a:rPr lang="en-US" altLang="en-US" sz="1600" b="1" dirty="0">
                <a:solidFill>
                  <a:srgbClr val="FF0000"/>
                </a:solidFill>
              </a:rPr>
              <a:t>. </a:t>
            </a:r>
            <a:r>
              <a:rPr lang="en-US" altLang="en-US" sz="1600" b="1" dirty="0" err="1">
                <a:solidFill>
                  <a:srgbClr val="FF0000"/>
                </a:solidFill>
              </a:rPr>
              <a:t>Nên</a:t>
            </a:r>
            <a:r>
              <a:rPr lang="en-US" altLang="en-US" sz="1600" b="1" dirty="0">
                <a:solidFill>
                  <a:srgbClr val="FF0000"/>
                </a:solidFill>
              </a:rPr>
              <a:t> </a:t>
            </a:r>
            <a:r>
              <a:rPr lang="en-US" altLang="en-US" sz="1600" b="1" dirty="0" err="1">
                <a:solidFill>
                  <a:srgbClr val="FF0000"/>
                </a:solidFill>
              </a:rPr>
              <a:t>chọn</a:t>
            </a:r>
            <a:r>
              <a:rPr lang="en-US" altLang="en-US" sz="1600" b="1" dirty="0">
                <a:solidFill>
                  <a:srgbClr val="FF0000"/>
                </a:solidFill>
              </a:rPr>
              <a:t> </a:t>
            </a:r>
            <a:r>
              <a:rPr lang="en-US" altLang="en-US" sz="1600" b="1" dirty="0" err="1">
                <a:solidFill>
                  <a:srgbClr val="FF0000"/>
                </a:solidFill>
              </a:rPr>
              <a:t>lời</a:t>
            </a:r>
            <a:r>
              <a:rPr lang="en-US" altLang="en-US" sz="1600" b="1" dirty="0">
                <a:solidFill>
                  <a:srgbClr val="FF0000"/>
                </a:solidFill>
              </a:rPr>
              <a:t> </a:t>
            </a:r>
            <a:r>
              <a:rPr lang="en-US" altLang="en-US" sz="1600" b="1" dirty="0" err="1">
                <a:solidFill>
                  <a:srgbClr val="FF0000"/>
                </a:solidFill>
              </a:rPr>
              <a:t>văn</a:t>
            </a:r>
            <a:r>
              <a:rPr lang="en-US" altLang="en-US" sz="1600" b="1" dirty="0">
                <a:solidFill>
                  <a:srgbClr val="FF0000"/>
                </a:solidFill>
              </a:rPr>
              <a:t> </a:t>
            </a:r>
            <a:r>
              <a:rPr lang="en-US" altLang="en-US" sz="1600" b="1" dirty="0" err="1">
                <a:solidFill>
                  <a:srgbClr val="FF0000"/>
                </a:solidFill>
              </a:rPr>
              <a:t>miêu</a:t>
            </a:r>
            <a:r>
              <a:rPr lang="en-US" altLang="en-US" sz="1600" b="1" dirty="0">
                <a:solidFill>
                  <a:srgbClr val="FF0000"/>
                </a:solidFill>
              </a:rPr>
              <a:t> </a:t>
            </a:r>
            <a:r>
              <a:rPr lang="en-US" altLang="en-US" sz="1600" b="1" dirty="0" err="1">
                <a:solidFill>
                  <a:srgbClr val="FF0000"/>
                </a:solidFill>
              </a:rPr>
              <a:t>tả</a:t>
            </a:r>
            <a:r>
              <a:rPr lang="en-US" altLang="en-US" sz="1600" b="1" dirty="0">
                <a:solidFill>
                  <a:srgbClr val="FF0000"/>
                </a:solidFill>
              </a:rPr>
              <a:t> </a:t>
            </a:r>
            <a:r>
              <a:rPr lang="en-US" altLang="en-US" sz="1600" b="1" dirty="0" err="1">
                <a:solidFill>
                  <a:srgbClr val="FF0000"/>
                </a:solidFill>
              </a:rPr>
              <a:t>sao</a:t>
            </a:r>
            <a:r>
              <a:rPr lang="en-US" altLang="en-US" sz="1600" b="1" dirty="0">
                <a:solidFill>
                  <a:srgbClr val="FF0000"/>
                </a:solidFill>
              </a:rPr>
              <a:t> </a:t>
            </a:r>
            <a:r>
              <a:rPr lang="en-US" altLang="en-US" sz="1600" b="1" dirty="0" err="1">
                <a:solidFill>
                  <a:srgbClr val="FF0000"/>
                </a:solidFill>
              </a:rPr>
              <a:t>cho</a:t>
            </a:r>
            <a:r>
              <a:rPr lang="en-US" altLang="en-US" sz="1600" b="1" dirty="0">
                <a:solidFill>
                  <a:srgbClr val="FF0000"/>
                </a:solidFill>
              </a:rPr>
              <a:t> </a:t>
            </a:r>
            <a:r>
              <a:rPr lang="en-US" altLang="en-US" sz="1600" b="1" dirty="0" err="1">
                <a:solidFill>
                  <a:srgbClr val="FF0000"/>
                </a:solidFill>
              </a:rPr>
              <a:t>thể</a:t>
            </a:r>
            <a:r>
              <a:rPr lang="en-US" altLang="en-US" sz="1600" b="1" dirty="0">
                <a:solidFill>
                  <a:srgbClr val="FF0000"/>
                </a:solidFill>
              </a:rPr>
              <a:t> </a:t>
            </a:r>
            <a:r>
              <a:rPr lang="en-US" altLang="en-US" sz="1600" b="1" dirty="0" err="1">
                <a:solidFill>
                  <a:srgbClr val="FF0000"/>
                </a:solidFill>
              </a:rPr>
              <a:t>hiện</a:t>
            </a:r>
            <a:r>
              <a:rPr lang="en-US" altLang="en-US" sz="1600" b="1" dirty="0">
                <a:solidFill>
                  <a:srgbClr val="FF0000"/>
                </a:solidFill>
              </a:rPr>
              <a:t> </a:t>
            </a:r>
            <a:r>
              <a:rPr lang="en-US" altLang="en-US" sz="1600" b="1" dirty="0" err="1">
                <a:solidFill>
                  <a:srgbClr val="FF0000"/>
                </a:solidFill>
              </a:rPr>
              <a:t>được</a:t>
            </a:r>
            <a:r>
              <a:rPr lang="en-US" altLang="en-US" sz="1600" b="1" dirty="0">
                <a:solidFill>
                  <a:srgbClr val="FF0000"/>
                </a:solidFill>
              </a:rPr>
              <a:t> </a:t>
            </a:r>
            <a:r>
              <a:rPr lang="en-US" altLang="en-US" sz="1600" b="1" dirty="0" err="1">
                <a:solidFill>
                  <a:srgbClr val="FF0000"/>
                </a:solidFill>
              </a:rPr>
              <a:t>tình</a:t>
            </a:r>
            <a:r>
              <a:rPr lang="en-US" altLang="en-US" sz="1600" b="1" dirty="0">
                <a:solidFill>
                  <a:srgbClr val="FF0000"/>
                </a:solidFill>
              </a:rPr>
              <a:t> </a:t>
            </a:r>
            <a:r>
              <a:rPr lang="en-US" altLang="en-US" sz="1600" b="1" dirty="0" err="1">
                <a:solidFill>
                  <a:srgbClr val="FF0000"/>
                </a:solidFill>
              </a:rPr>
              <a:t>cảm</a:t>
            </a:r>
            <a:r>
              <a:rPr lang="en-US" altLang="en-US" sz="1600" b="1" dirty="0">
                <a:solidFill>
                  <a:srgbClr val="FF0000"/>
                </a:solidFill>
              </a:rPr>
              <a:t>, </a:t>
            </a:r>
            <a:r>
              <a:rPr lang="en-US" altLang="en-US" sz="1600" b="1" dirty="0" err="1">
                <a:solidFill>
                  <a:srgbClr val="FF0000"/>
                </a:solidFill>
              </a:rPr>
              <a:t>cảm</a:t>
            </a:r>
            <a:r>
              <a:rPr lang="en-US" altLang="en-US" sz="1600" b="1" dirty="0">
                <a:solidFill>
                  <a:srgbClr val="FF0000"/>
                </a:solidFill>
              </a:rPr>
              <a:t> </a:t>
            </a:r>
            <a:r>
              <a:rPr lang="en-US" altLang="en-US" sz="1600" b="1" dirty="0" err="1">
                <a:solidFill>
                  <a:srgbClr val="FF0000"/>
                </a:solidFill>
              </a:rPr>
              <a:t>xúc</a:t>
            </a:r>
            <a:r>
              <a:rPr lang="en-US" altLang="en-US" sz="1600" b="1" dirty="0">
                <a:solidFill>
                  <a:srgbClr val="FF0000"/>
                </a:solidFill>
              </a:rPr>
              <a:t> </a:t>
            </a:r>
            <a:r>
              <a:rPr lang="en-US" altLang="en-US" sz="1600" b="1" dirty="0" err="1">
                <a:solidFill>
                  <a:srgbClr val="FF0000"/>
                </a:solidFill>
              </a:rPr>
              <a:t>của</a:t>
            </a:r>
            <a:r>
              <a:rPr lang="en-US" altLang="en-US" sz="1600" b="1" dirty="0">
                <a:solidFill>
                  <a:srgbClr val="FF0000"/>
                </a:solidFill>
              </a:rPr>
              <a:t> </a:t>
            </a:r>
            <a:r>
              <a:rPr lang="en-US" altLang="en-US" sz="1600" b="1" dirty="0" err="1">
                <a:solidFill>
                  <a:srgbClr val="FF0000"/>
                </a:solidFill>
              </a:rPr>
              <a:t>em</a:t>
            </a:r>
            <a:r>
              <a:rPr lang="en-US" altLang="en-US" sz="1600" b="1" dirty="0">
                <a:solidFill>
                  <a:srgbClr val="FF0000"/>
                </a:solidFill>
              </a:rPr>
              <a:t>.</a:t>
            </a:r>
          </a:p>
          <a:p>
            <a:pPr eaLnBrk="1" hangingPunct="1">
              <a:spcBef>
                <a:spcPct val="50000"/>
              </a:spcBef>
              <a:buFontTx/>
              <a:buNone/>
            </a:pPr>
            <a:r>
              <a:rPr lang="en-US" altLang="en-US" sz="1600" b="1" dirty="0"/>
              <a:t>C- </a:t>
            </a:r>
            <a:r>
              <a:rPr lang="en-US" altLang="en-US" sz="1600" b="1" u="sng" dirty="0" err="1"/>
              <a:t>Kết</a:t>
            </a:r>
            <a:r>
              <a:rPr lang="en-US" altLang="en-US" sz="1600" b="1" u="sng" dirty="0"/>
              <a:t> </a:t>
            </a:r>
            <a:r>
              <a:rPr lang="en-US" altLang="en-US" sz="1600" b="1" u="sng" dirty="0" err="1"/>
              <a:t>bài</a:t>
            </a:r>
            <a:r>
              <a:rPr lang="en-US" altLang="en-US" sz="1600" b="1" dirty="0"/>
              <a:t>:- </a:t>
            </a:r>
            <a:r>
              <a:rPr lang="en-US" altLang="en-US" sz="1600" b="1" dirty="0" err="1"/>
              <a:t>Nêu</a:t>
            </a:r>
            <a:r>
              <a:rPr lang="en-US" altLang="en-US" sz="1600" b="1" dirty="0"/>
              <a:t> </a:t>
            </a:r>
            <a:r>
              <a:rPr lang="en-US" altLang="en-US" sz="1600" b="1" dirty="0" err="1"/>
              <a:t>ảnh</a:t>
            </a:r>
            <a:r>
              <a:rPr lang="en-US" altLang="en-US" sz="1600" b="1" dirty="0"/>
              <a:t> </a:t>
            </a:r>
            <a:r>
              <a:rPr lang="en-US" altLang="en-US" sz="1600" b="1" dirty="0" err="1"/>
              <a:t>hưởng</a:t>
            </a:r>
            <a:r>
              <a:rPr lang="en-US" altLang="en-US" sz="1600" b="1" dirty="0"/>
              <a:t> </a:t>
            </a:r>
            <a:r>
              <a:rPr lang="en-US" altLang="en-US" sz="1600" b="1" dirty="0" err="1"/>
              <a:t>của</a:t>
            </a:r>
            <a:r>
              <a:rPr lang="en-US" altLang="en-US" sz="1600" b="1" dirty="0"/>
              <a:t> </a:t>
            </a:r>
            <a:r>
              <a:rPr lang="en-US" altLang="en-US" sz="1600" b="1" dirty="0" err="1"/>
              <a:t>người</a:t>
            </a:r>
            <a:r>
              <a:rPr lang="en-US" altLang="en-US" sz="1600" b="1" dirty="0"/>
              <a:t> </a:t>
            </a:r>
            <a:r>
              <a:rPr lang="en-US" altLang="en-US" sz="1600" b="1" dirty="0" err="1"/>
              <a:t>được</a:t>
            </a:r>
            <a:r>
              <a:rPr lang="en-US" altLang="en-US" sz="1600" b="1" dirty="0"/>
              <a:t> </a:t>
            </a:r>
            <a:r>
              <a:rPr lang="en-US" altLang="en-US" sz="1600" b="1" dirty="0" err="1"/>
              <a:t>tả</a:t>
            </a:r>
            <a:r>
              <a:rPr lang="en-US" altLang="en-US" sz="1600" b="1" dirty="0"/>
              <a:t> </a:t>
            </a:r>
            <a:r>
              <a:rPr lang="en-US" altLang="en-US" sz="1600" b="1" dirty="0" err="1"/>
              <a:t>đối</a:t>
            </a:r>
            <a:r>
              <a:rPr lang="en-US" altLang="en-US" sz="1600" b="1" dirty="0"/>
              <a:t> </a:t>
            </a:r>
            <a:r>
              <a:rPr lang="en-US" altLang="en-US" sz="1600" b="1" dirty="0" err="1"/>
              <a:t>với</a:t>
            </a:r>
            <a:r>
              <a:rPr lang="en-US" altLang="en-US" sz="1600" b="1" dirty="0"/>
              <a:t> </a:t>
            </a:r>
            <a:r>
              <a:rPr lang="en-US" altLang="en-US" sz="1600" b="1" dirty="0" err="1"/>
              <a:t>em</a:t>
            </a:r>
            <a:r>
              <a:rPr lang="en-US" altLang="en-US" sz="1600" b="1" dirty="0"/>
              <a:t>.</a:t>
            </a:r>
          </a:p>
          <a:p>
            <a:pPr eaLnBrk="1" hangingPunct="1">
              <a:spcBef>
                <a:spcPct val="50000"/>
              </a:spcBef>
              <a:buFontTx/>
              <a:buNone/>
            </a:pPr>
            <a:r>
              <a:rPr lang="en-US" altLang="en-US" sz="1600" b="1" dirty="0"/>
              <a:t> - </a:t>
            </a:r>
            <a:r>
              <a:rPr lang="en-US" altLang="en-US" sz="1600" b="1" dirty="0" err="1"/>
              <a:t>Tình</a:t>
            </a:r>
            <a:r>
              <a:rPr lang="en-US" altLang="en-US" sz="1600" b="1" dirty="0"/>
              <a:t> </a:t>
            </a:r>
            <a:r>
              <a:rPr lang="en-US" altLang="en-US" sz="1600" b="1" dirty="0" err="1"/>
              <a:t>cảm</a:t>
            </a:r>
            <a:r>
              <a:rPr lang="en-US" altLang="en-US" sz="1600" b="1" dirty="0"/>
              <a:t> </a:t>
            </a:r>
            <a:r>
              <a:rPr lang="en-US" altLang="en-US" sz="1600" b="1" dirty="0" err="1"/>
              <a:t>của</a:t>
            </a:r>
            <a:r>
              <a:rPr lang="en-US" altLang="en-US" sz="1600" b="1" dirty="0"/>
              <a:t> </a:t>
            </a:r>
            <a:r>
              <a:rPr lang="en-US" altLang="en-US" sz="1600" b="1" dirty="0" err="1"/>
              <a:t>em</a:t>
            </a:r>
            <a:r>
              <a:rPr lang="en-US" altLang="en-US" sz="1600" b="1" dirty="0"/>
              <a:t> </a:t>
            </a:r>
            <a:r>
              <a:rPr lang="en-US" altLang="en-US" sz="1600" b="1" dirty="0" err="1"/>
              <a:t>đối</a:t>
            </a:r>
            <a:r>
              <a:rPr lang="en-US" altLang="en-US" sz="1600" b="1" dirty="0"/>
              <a:t> </a:t>
            </a:r>
            <a:r>
              <a:rPr lang="en-US" altLang="en-US" sz="1600" b="1" dirty="0" err="1"/>
              <a:t>với</a:t>
            </a:r>
            <a:r>
              <a:rPr lang="en-US" altLang="en-US" sz="1600" b="1" dirty="0"/>
              <a:t> </a:t>
            </a:r>
            <a:r>
              <a:rPr lang="en-US" altLang="en-US" sz="1600" b="1" dirty="0" err="1"/>
              <a:t>người</a:t>
            </a:r>
            <a:r>
              <a:rPr lang="en-US" altLang="en-US" sz="1600" b="1" dirty="0"/>
              <a:t> </a:t>
            </a:r>
            <a:r>
              <a:rPr lang="en-US" altLang="en-US" sz="1600" b="1" dirty="0" err="1"/>
              <a:t>được</a:t>
            </a:r>
            <a:r>
              <a:rPr lang="en-US" altLang="en-US" sz="1600" b="1" dirty="0"/>
              <a:t> </a:t>
            </a:r>
            <a:r>
              <a:rPr lang="en-US" altLang="en-US" sz="1600" b="1" dirty="0" err="1"/>
              <a:t>tả</a:t>
            </a:r>
            <a:r>
              <a:rPr lang="en-US" altLang="en-US" sz="1600" b="1" dirty="0"/>
              <a:t>.</a:t>
            </a:r>
          </a:p>
          <a:p>
            <a:pPr eaLnBrk="1" hangingPunct="1">
              <a:spcBef>
                <a:spcPct val="50000"/>
              </a:spcBef>
              <a:buFontTx/>
              <a:buNone/>
            </a:pPr>
            <a:r>
              <a:rPr lang="en-US" altLang="en-US" sz="1600" b="1" dirty="0"/>
              <a:t> - </a:t>
            </a:r>
            <a:r>
              <a:rPr lang="en-US" altLang="en-US" sz="1600" b="1" dirty="0" err="1"/>
              <a:t>Những</a:t>
            </a:r>
            <a:r>
              <a:rPr lang="en-US" altLang="en-US" sz="1600" b="1" dirty="0"/>
              <a:t> </a:t>
            </a:r>
            <a:r>
              <a:rPr lang="en-US" altLang="en-US" sz="1600" b="1" dirty="0" err="1"/>
              <a:t>suy</a:t>
            </a:r>
            <a:r>
              <a:rPr lang="en-US" altLang="en-US" sz="1600" b="1" dirty="0"/>
              <a:t> </a:t>
            </a:r>
            <a:r>
              <a:rPr lang="en-US" altLang="en-US" sz="1600" b="1" dirty="0" err="1"/>
              <a:t>nghĩ</a:t>
            </a:r>
            <a:r>
              <a:rPr lang="en-US" altLang="en-US" sz="1600" b="1" dirty="0"/>
              <a:t> </a:t>
            </a:r>
            <a:r>
              <a:rPr lang="en-US" altLang="en-US" sz="1600" b="1" dirty="0" err="1"/>
              <a:t>khác</a:t>
            </a:r>
            <a:r>
              <a:rPr lang="en-US" altLang="en-US" sz="1600" b="1" dirty="0"/>
              <a:t> </a:t>
            </a:r>
            <a:r>
              <a:rPr lang="en-US" altLang="en-US" sz="1600" b="1" dirty="0" err="1"/>
              <a:t>của</a:t>
            </a:r>
            <a:r>
              <a:rPr lang="en-US" altLang="en-US" sz="1600" b="1" dirty="0"/>
              <a:t> </a:t>
            </a:r>
            <a:r>
              <a:rPr lang="en-US" altLang="en-US" sz="1600" b="1" dirty="0" err="1"/>
              <a:t>em</a:t>
            </a:r>
            <a:r>
              <a:rPr lang="en-US" altLang="en-US" sz="1600" b="1" dirty="0"/>
              <a:t> </a:t>
            </a:r>
            <a:r>
              <a:rPr lang="en-US" altLang="en-US" sz="1600" b="1" dirty="0" err="1"/>
              <a:t>về</a:t>
            </a:r>
            <a:r>
              <a:rPr lang="en-US" altLang="en-US" sz="1600" b="1" dirty="0"/>
              <a:t> </a:t>
            </a:r>
            <a:r>
              <a:rPr lang="en-US" altLang="en-US" sz="1600" b="1" dirty="0" err="1"/>
              <a:t>người</a:t>
            </a:r>
            <a:r>
              <a:rPr lang="en-US" altLang="en-US" sz="1600" b="1" dirty="0"/>
              <a:t> </a:t>
            </a:r>
            <a:r>
              <a:rPr lang="en-US" altLang="en-US" sz="1600" b="1" dirty="0" err="1"/>
              <a:t>được</a:t>
            </a:r>
            <a:r>
              <a:rPr lang="en-US" altLang="en-US" sz="1600" b="1" dirty="0"/>
              <a:t> </a:t>
            </a:r>
            <a:r>
              <a:rPr lang="en-US" altLang="en-US" sz="1600" b="1" dirty="0" err="1"/>
              <a:t>tả</a:t>
            </a:r>
            <a:r>
              <a:rPr lang="en-US" altLang="en-US" sz="1600" b="1" dirty="0"/>
              <a:t>.</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1" name="Text Box 5"/>
          <p:cNvSpPr txBox="1">
            <a:spLocks noChangeArrowheads="1"/>
          </p:cNvSpPr>
          <p:nvPr/>
        </p:nvSpPr>
        <p:spPr bwMode="auto">
          <a:xfrm>
            <a:off x="1403648" y="1556792"/>
            <a:ext cx="6324600" cy="176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4400" b="1" dirty="0" err="1">
                <a:solidFill>
                  <a:srgbClr val="660033"/>
                </a:solidFill>
              </a:rPr>
              <a:t>Trình</a:t>
            </a:r>
            <a:r>
              <a:rPr lang="en-US" altLang="en-US" sz="4400" b="1" dirty="0">
                <a:solidFill>
                  <a:srgbClr val="660033"/>
                </a:solidFill>
              </a:rPr>
              <a:t> </a:t>
            </a:r>
            <a:r>
              <a:rPr lang="en-US" altLang="en-US" sz="4400" b="1" dirty="0" err="1">
                <a:solidFill>
                  <a:srgbClr val="660033"/>
                </a:solidFill>
              </a:rPr>
              <a:t>bày</a:t>
            </a:r>
            <a:r>
              <a:rPr lang="en-US" altLang="en-US" sz="4400" b="1" dirty="0">
                <a:solidFill>
                  <a:srgbClr val="660033"/>
                </a:solidFill>
              </a:rPr>
              <a:t> </a:t>
            </a:r>
            <a:r>
              <a:rPr lang="en-US" altLang="en-US" sz="4400" b="1" dirty="0" err="1">
                <a:solidFill>
                  <a:srgbClr val="660033"/>
                </a:solidFill>
              </a:rPr>
              <a:t>dàn</a:t>
            </a:r>
            <a:r>
              <a:rPr lang="en-US" altLang="en-US" sz="4400" b="1" dirty="0">
                <a:solidFill>
                  <a:srgbClr val="660033"/>
                </a:solidFill>
              </a:rPr>
              <a:t> ý </a:t>
            </a:r>
            <a:r>
              <a:rPr lang="en-US" altLang="en-US" sz="4400" b="1" dirty="0" err="1">
                <a:solidFill>
                  <a:srgbClr val="660033"/>
                </a:solidFill>
              </a:rPr>
              <a:t>đã</a:t>
            </a:r>
            <a:r>
              <a:rPr lang="en-US" altLang="en-US" sz="4400" b="1" dirty="0">
                <a:solidFill>
                  <a:srgbClr val="660033"/>
                </a:solidFill>
              </a:rPr>
              <a:t> </a:t>
            </a:r>
            <a:r>
              <a:rPr lang="en-US" altLang="en-US" sz="4400" b="1" dirty="0" err="1">
                <a:solidFill>
                  <a:srgbClr val="660033"/>
                </a:solidFill>
              </a:rPr>
              <a:t>lập</a:t>
            </a:r>
            <a:endParaRPr lang="en-US" altLang="en-US" sz="4400" b="1" dirty="0">
              <a:solidFill>
                <a:srgbClr val="660033"/>
              </a:solidFill>
            </a:endParaRPr>
          </a:p>
          <a:p>
            <a:pPr eaLnBrk="1" hangingPunct="1">
              <a:spcBef>
                <a:spcPct val="50000"/>
              </a:spcBef>
              <a:buFontTx/>
              <a:buNone/>
            </a:pPr>
            <a:endParaRPr lang="en-US" altLang="en-US" sz="4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24581"/>
                                        </p:tgtEl>
                                        <p:attrNameLst>
                                          <p:attrName>style.visibility</p:attrName>
                                        </p:attrNameLst>
                                      </p:cBhvr>
                                      <p:to>
                                        <p:strVal val="visible"/>
                                      </p:to>
                                    </p:set>
                                    <p:animEffect transition="in" filter="dissolve">
                                      <p:cBhvr>
                                        <p:cTn id="7" dur="1000"/>
                                        <p:tgtEl>
                                          <p:spTgt spid="245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1" grpId="0"/>
    </p:bld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Văn phòng">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4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Văn phòng">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Văn phòng">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rgbClr val="FFFF00"/>
          </a:solidFill>
          <a:prstDash val="solid"/>
          <a:round/>
          <a:headEnd type="none" w="med" len="med"/>
          <a:tailEnd type="none" w="med" len="med"/>
        </a:ln>
      </a:spPr>
      <a:bodyPr vert="horz" wrap="none" lIns="91440" tIns="45720" rIns="91440" bIns="45720" numCol="1" anchor="t" anchorCtr="0" compatLnSpc="1">
        <a:spAutoFit/>
      </a:bodyPr>
      <a:lstStyle>
        <a:defPPr marL="0" marR="0" indent="0" algn="l" defTabSz="914400" rtl="0" eaLnBrk="1" fontAlgn="base" latinLnBrk="0" hangingPunct="1">
          <a:lnSpc>
            <a:spcPct val="100000"/>
          </a:lnSpc>
          <a:spcBef>
            <a:spcPct val="0"/>
          </a:spcBef>
          <a:spcAft>
            <a:spcPct val="0"/>
          </a:spcAft>
          <a:buClrTx/>
          <a:buSzTx/>
          <a:buFontTx/>
          <a:buNone/>
          <a:defRPr kumimoji="0" lang="en-US" sz="3200" b="0" i="0" u="none" strike="noStrike" cap="none" normalizeH="0" baseline="-2500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noFill/>
        <a:ln w="9525" cap="flat" cmpd="sng" algn="ctr">
          <a:solidFill>
            <a:srgbClr val="FFFF00"/>
          </a:solidFill>
          <a:prstDash val="solid"/>
          <a:round/>
          <a:headEnd type="none" w="med" len="med"/>
          <a:tailEnd type="none" w="med" len="med"/>
        </a:ln>
      </a:spPr>
      <a:bodyPr vert="horz" wrap="none" lIns="91440" tIns="45720" rIns="91440" bIns="45720" numCol="1" anchor="t" anchorCtr="0" compatLnSpc="1">
        <a:spAutoFit/>
      </a:bodyPr>
      <a:lstStyle>
        <a:defPPr marL="0" marR="0" indent="0" algn="l" defTabSz="914400" rtl="0" eaLnBrk="1" fontAlgn="base" latinLnBrk="0" hangingPunct="1">
          <a:lnSpc>
            <a:spcPct val="100000"/>
          </a:lnSpc>
          <a:spcBef>
            <a:spcPct val="0"/>
          </a:spcBef>
          <a:spcAft>
            <a:spcPct val="0"/>
          </a:spcAft>
          <a:buClrTx/>
          <a:buSzTx/>
          <a:buFontTx/>
          <a:buNone/>
          <a:defRPr kumimoji="0" lang="en-US" sz="3200" b="0" i="0" u="none" strike="noStrike" cap="none" normalizeH="0" baseline="-25000" smtClean="0">
            <a:ln>
              <a:noFill/>
            </a:ln>
            <a:solidFill>
              <a:schemeClr val="tx1"/>
            </a:solidFill>
            <a:effectLst/>
            <a:latin typeface="Arial" panose="020B0604020202020204" pitchFamily="34"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Tuan 33 On tap ve ta nguoi</Template>
  <TotalTime>4</TotalTime>
  <Words>628</Words>
  <Application>Microsoft Office PowerPoint</Application>
  <PresentationFormat>On-screen Show (4:3)</PresentationFormat>
  <Paragraphs>62</Paragraphs>
  <Slides>12</Slides>
  <Notes>1</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12</vt:i4>
      </vt:variant>
    </vt:vector>
  </HeadingPairs>
  <TitlesOfParts>
    <vt:vector size="19" baseType="lpstr">
      <vt:lpstr>Arial</vt:lpstr>
      <vt:lpstr>Calibri</vt:lpstr>
      <vt:lpstr>Times New Roman</vt:lpstr>
      <vt:lpstr>VNI-Commerce</vt:lpstr>
      <vt:lpstr>Default Design</vt:lpstr>
      <vt:lpstr>4_Default Design</vt:lpstr>
      <vt:lpstr>2_Default Design</vt:lpstr>
      <vt:lpstr>PowerPoint Presentation</vt:lpstr>
      <vt:lpstr>PowerPoint Presentation</vt:lpstr>
      <vt:lpstr>PowerPoint Presentation</vt:lpstr>
      <vt:lpstr>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Administrator</dc:creator>
  <cp:lastModifiedBy>Admin</cp:lastModifiedBy>
  <cp:revision>12</cp:revision>
  <dcterms:created xsi:type="dcterms:W3CDTF">2022-03-20T03:00:00Z</dcterms:created>
  <dcterms:modified xsi:type="dcterms:W3CDTF">2024-06-06T14:41:44Z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8DB6D5B2779A4525A6C8A039FC0755ED_12</vt:lpwstr>
  </property>
  <property fmtid="{D5CDD505-2E9C-101B-9397-08002B2CF9AE}" pid="3" name="KSOProductBuildVer">
    <vt:lpwstr>1033-12.2.0.13359</vt:lpwstr>
  </property>
</Properties>
</file>