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notesMasterIdLst>
    <p:notesMasterId r:id="rId29"/>
  </p:notesMasterIdLst>
  <p:sldIdLst>
    <p:sldId id="552" r:id="rId2"/>
    <p:sldId id="553" r:id="rId3"/>
    <p:sldId id="493" r:id="rId4"/>
    <p:sldId id="480" r:id="rId5"/>
    <p:sldId id="483" r:id="rId6"/>
    <p:sldId id="521" r:id="rId7"/>
    <p:sldId id="522" r:id="rId8"/>
    <p:sldId id="515" r:id="rId9"/>
    <p:sldId id="516" r:id="rId10"/>
    <p:sldId id="517" r:id="rId11"/>
    <p:sldId id="519" r:id="rId12"/>
    <p:sldId id="520" r:id="rId13"/>
    <p:sldId id="544" r:id="rId14"/>
    <p:sldId id="545" r:id="rId15"/>
    <p:sldId id="530" r:id="rId16"/>
    <p:sldId id="531" r:id="rId17"/>
    <p:sldId id="532" r:id="rId18"/>
    <p:sldId id="546" r:id="rId19"/>
    <p:sldId id="547" r:id="rId20"/>
    <p:sldId id="536" r:id="rId21"/>
    <p:sldId id="551" r:id="rId22"/>
    <p:sldId id="537" r:id="rId23"/>
    <p:sldId id="538" r:id="rId24"/>
    <p:sldId id="548" r:id="rId25"/>
    <p:sldId id="549" r:id="rId26"/>
    <p:sldId id="550" r:id="rId27"/>
    <p:sldId id="507" r:id="rId28"/>
  </p:sldIdLst>
  <p:sldSz cx="10972800" cy="6858000"/>
  <p:notesSz cx="6858000" cy="9144000"/>
  <p:custDataLst>
    <p:tags r:id="rId30"/>
  </p:custDataLst>
  <p:defaultTextStyle>
    <a:defPPr>
      <a:defRPr lang="en-US"/>
    </a:defPPr>
    <a:lvl1pPr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569913" indent="-1127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1413" indent="-2270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712913" indent="-3413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284413" indent="-455613" algn="ctr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45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FFFFCC"/>
    <a:srgbClr val="FF0000"/>
    <a:srgbClr val="66FF66"/>
    <a:srgbClr val="CCFFFF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0" d="100"/>
          <a:sy n="60" d="100"/>
        </p:scale>
        <p:origin x="348" y="44"/>
      </p:cViewPr>
      <p:guideLst>
        <p:guide orient="horz" pos="2160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85800" y="685800"/>
            <a:ext cx="54864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803FB7C5-5581-4F93-8396-97976830CC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4982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122363"/>
            <a:ext cx="8229600" cy="2387599"/>
          </a:xfrm>
        </p:spPr>
        <p:txBody>
          <a:bodyPr anchor="b"/>
          <a:lstStyle>
            <a:lvl1pPr algn="ctr"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02037"/>
            <a:ext cx="8229600" cy="1655763"/>
          </a:xfrm>
        </p:spPr>
        <p:txBody>
          <a:bodyPr/>
          <a:lstStyle>
            <a:lvl1pPr marL="0" indent="0" algn="ctr">
              <a:buNone/>
              <a:defRPr sz="3000"/>
            </a:lvl1pPr>
            <a:lvl2pPr marL="571454" indent="0" algn="ctr">
              <a:buNone/>
              <a:defRPr sz="2500"/>
            </a:lvl2pPr>
            <a:lvl3pPr marL="1142909" indent="0" algn="ctr">
              <a:buNone/>
              <a:defRPr sz="2200"/>
            </a:lvl3pPr>
            <a:lvl4pPr marL="1714363" indent="0" algn="ctr">
              <a:buNone/>
              <a:defRPr sz="2000"/>
            </a:lvl4pPr>
            <a:lvl5pPr marL="2285817" indent="0" algn="ctr">
              <a:buNone/>
              <a:defRPr sz="2000"/>
            </a:lvl5pPr>
            <a:lvl6pPr marL="2857271" indent="0" algn="ctr">
              <a:buNone/>
              <a:defRPr sz="2000"/>
            </a:lvl6pPr>
            <a:lvl7pPr marL="3428726" indent="0" algn="ctr">
              <a:buNone/>
              <a:defRPr sz="2000"/>
            </a:lvl7pPr>
            <a:lvl8pPr marL="4000180" indent="0" algn="ctr">
              <a:buNone/>
              <a:defRPr sz="2000"/>
            </a:lvl8pPr>
            <a:lvl9pPr marL="4571634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435AB-C88C-4FA9-B409-2BB624B5E6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417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>
              <a:defRPr sz="4000"/>
            </a:lvl1pPr>
            <a:lvl2pPr>
              <a:defRPr sz="3500"/>
            </a:lvl2pPr>
            <a:lvl3pPr>
              <a:defRPr sz="30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29051A-F0E2-4FE4-A0B9-05FB7B7D4BA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697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457199"/>
            <a:ext cx="3539490" cy="1600200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65346" y="987428"/>
            <a:ext cx="5554980" cy="4873626"/>
          </a:xfrm>
        </p:spPr>
        <p:txBody>
          <a:bodyPr/>
          <a:lstStyle>
            <a:lvl1pPr marL="0" indent="0">
              <a:buNone/>
              <a:defRPr sz="4000"/>
            </a:lvl1pPr>
            <a:lvl2pPr marL="571454" indent="0">
              <a:buNone/>
              <a:defRPr sz="3500"/>
            </a:lvl2pPr>
            <a:lvl3pPr marL="1142909" indent="0">
              <a:buNone/>
              <a:defRPr sz="3000"/>
            </a:lvl3pPr>
            <a:lvl4pPr marL="1714363" indent="0">
              <a:buNone/>
              <a:defRPr sz="2500"/>
            </a:lvl4pPr>
            <a:lvl5pPr marL="2285817" indent="0">
              <a:buNone/>
              <a:defRPr sz="2500"/>
            </a:lvl5pPr>
            <a:lvl6pPr marL="2857271" indent="0">
              <a:buNone/>
              <a:defRPr sz="2500"/>
            </a:lvl6pPr>
            <a:lvl7pPr marL="3428726" indent="0">
              <a:buNone/>
              <a:defRPr sz="2500"/>
            </a:lvl7pPr>
            <a:lvl8pPr marL="4000180" indent="0">
              <a:buNone/>
              <a:defRPr sz="2500"/>
            </a:lvl8pPr>
            <a:lvl9pPr marL="4571634" indent="0">
              <a:buNone/>
              <a:defRPr sz="25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6287" y="2057403"/>
            <a:ext cx="3539490" cy="3811588"/>
          </a:xfrm>
        </p:spPr>
        <p:txBody>
          <a:bodyPr/>
          <a:lstStyle>
            <a:lvl1pPr marL="0" indent="0">
              <a:buNone/>
              <a:defRPr sz="2000"/>
            </a:lvl1pPr>
            <a:lvl2pPr marL="571454" indent="0">
              <a:buNone/>
              <a:defRPr sz="1700"/>
            </a:lvl2pPr>
            <a:lvl3pPr marL="1142909" indent="0">
              <a:buNone/>
              <a:defRPr sz="1500"/>
            </a:lvl3pPr>
            <a:lvl4pPr marL="1714363" indent="0">
              <a:buNone/>
              <a:defRPr sz="1200"/>
            </a:lvl4pPr>
            <a:lvl5pPr marL="2285817" indent="0">
              <a:buNone/>
              <a:defRPr sz="1200"/>
            </a:lvl5pPr>
            <a:lvl6pPr marL="2857271" indent="0">
              <a:buNone/>
              <a:defRPr sz="1200"/>
            </a:lvl6pPr>
            <a:lvl7pPr marL="3428726" indent="0">
              <a:buNone/>
              <a:defRPr sz="1200"/>
            </a:lvl7pPr>
            <a:lvl8pPr marL="4000180" indent="0">
              <a:buNone/>
              <a:defRPr sz="1200"/>
            </a:lvl8pPr>
            <a:lvl9pPr marL="4571634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F96B40-7733-41F0-A210-2AF002160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952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9E923-3EF2-402C-B7BF-CA4EB0B3BC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067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55281" y="274639"/>
            <a:ext cx="2468880" cy="585152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48640" y="274639"/>
            <a:ext cx="7223760" cy="585152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5A21FB-9206-4DB9-8C6D-EC25171AC9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727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48640" y="274639"/>
            <a:ext cx="9875520" cy="58515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7B8A30-E4B7-4160-89F6-71569FE55E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1306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0" y="274637"/>
            <a:ext cx="987552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577840" y="1600203"/>
            <a:ext cx="484632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577840" y="3938588"/>
            <a:ext cx="484632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D1513-4FC6-45B2-83F3-F4E4E1FAF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633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61ED0-4C71-4462-9369-18AA6BF32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177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B61ED0-4C71-4462-9369-18AA6BF325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21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8667" y="1709739"/>
            <a:ext cx="9464040" cy="2852737"/>
          </a:xfrm>
        </p:spPr>
        <p:txBody>
          <a:bodyPr anchor="b"/>
          <a:lstStyle>
            <a:lvl1pPr>
              <a:defRPr sz="7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8667" y="4589466"/>
            <a:ext cx="9464040" cy="1500188"/>
          </a:xfrm>
        </p:spPr>
        <p:txBody>
          <a:bodyPr/>
          <a:lstStyle>
            <a:lvl1pPr marL="0" indent="0">
              <a:buNone/>
              <a:defRPr sz="3000"/>
            </a:lvl1pPr>
            <a:lvl2pPr marL="571454" indent="0">
              <a:buNone/>
              <a:defRPr sz="2500"/>
            </a:lvl2pPr>
            <a:lvl3pPr marL="1142909" indent="0">
              <a:buNone/>
              <a:defRPr sz="2200"/>
            </a:lvl3pPr>
            <a:lvl4pPr marL="1714363" indent="0">
              <a:buNone/>
              <a:defRPr sz="2000"/>
            </a:lvl4pPr>
            <a:lvl5pPr marL="2285817" indent="0">
              <a:buNone/>
              <a:defRPr sz="2000"/>
            </a:lvl5pPr>
            <a:lvl6pPr marL="2857271" indent="0">
              <a:buNone/>
              <a:defRPr sz="2000"/>
            </a:lvl6pPr>
            <a:lvl7pPr marL="3428726" indent="0">
              <a:buNone/>
              <a:defRPr sz="2000"/>
            </a:lvl7pPr>
            <a:lvl8pPr marL="4000180" indent="0">
              <a:buNone/>
              <a:defRPr sz="2000"/>
            </a:lvl8pPr>
            <a:lvl9pPr marL="4571634" indent="0">
              <a:buNone/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BD65E-A398-4439-9FA8-3FC06A6FC5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04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86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77840" y="1600201"/>
            <a:ext cx="484632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CDFF1-17AE-4E00-99BF-1AA7F0F750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340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6287" y="365126"/>
            <a:ext cx="9464040" cy="1325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6289" y="1681163"/>
            <a:ext cx="4642484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6289" y="2505075"/>
            <a:ext cx="4642484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554980" y="1681163"/>
            <a:ext cx="4665346" cy="823912"/>
          </a:xfrm>
        </p:spPr>
        <p:txBody>
          <a:bodyPr anchor="b"/>
          <a:lstStyle>
            <a:lvl1pPr marL="0" indent="0">
              <a:buNone/>
              <a:defRPr sz="3000" b="1"/>
            </a:lvl1pPr>
            <a:lvl2pPr marL="571454" indent="0">
              <a:buNone/>
              <a:defRPr sz="2500" b="1"/>
            </a:lvl2pPr>
            <a:lvl3pPr marL="1142909" indent="0">
              <a:buNone/>
              <a:defRPr sz="2200" b="1"/>
            </a:lvl3pPr>
            <a:lvl4pPr marL="1714363" indent="0">
              <a:buNone/>
              <a:defRPr sz="2000" b="1"/>
            </a:lvl4pPr>
            <a:lvl5pPr marL="2285817" indent="0">
              <a:buNone/>
              <a:defRPr sz="2000" b="1"/>
            </a:lvl5pPr>
            <a:lvl6pPr marL="2857271" indent="0">
              <a:buNone/>
              <a:defRPr sz="2000" b="1"/>
            </a:lvl6pPr>
            <a:lvl7pPr marL="3428726" indent="0">
              <a:buNone/>
              <a:defRPr sz="2000" b="1"/>
            </a:lvl7pPr>
            <a:lvl8pPr marL="4000180" indent="0">
              <a:buNone/>
              <a:defRPr sz="2000" b="1"/>
            </a:lvl8pPr>
            <a:lvl9pPr marL="4571634" indent="0">
              <a:buNone/>
              <a:defRPr sz="20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54980" y="2505075"/>
            <a:ext cx="466534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69AB1-5DEA-4788-9C15-05FD970F78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6962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BF76F-CDEB-4932-9D7E-A477C66435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073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2F412-0C42-4F06-8318-48FF9E928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9524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42F412-0C42-4F06-8318-48FF9E9284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158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49275" y="274638"/>
            <a:ext cx="98742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49275" y="1600200"/>
            <a:ext cx="987425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492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49675" y="6245225"/>
            <a:ext cx="34734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864475" y="6245225"/>
            <a:ext cx="255905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114291" tIns="57145" rIns="114291" bIns="5714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latin typeface="Arial" charset="0"/>
              </a:defRPr>
            </a:lvl1pPr>
          </a:lstStyle>
          <a:p>
            <a:pPr>
              <a:defRPr/>
            </a:pPr>
            <a:fld id="{1FD49F07-4522-4C2B-839B-791C379EC4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65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66" r:id="rId9"/>
    <p:sldLayoutId id="2147483659" r:id="rId10"/>
    <p:sldLayoutId id="2147483660" r:id="rId11"/>
    <p:sldLayoutId id="2147483661" r:id="rId12"/>
    <p:sldLayoutId id="2147483662" r:id="rId13"/>
    <p:sldLayoutId id="2147483663" r:id="rId14"/>
    <p:sldLayoutId id="2147483664" r:id="rId1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6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765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2765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5pPr>
      <a:lvl6pPr marL="571454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6pPr>
      <a:lvl7pPr marL="1142909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7pPr>
      <a:lvl8pPr marL="1714363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8pPr>
      <a:lvl9pPr marL="2285817" algn="ctr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427038" indent="-427038" algn="l" rtl="0" eaLnBrk="0" fontAlgn="base" hangingPunct="0">
        <a:spcBef>
          <a:spcPct val="20000"/>
        </a:spcBef>
        <a:spcAft>
          <a:spcPct val="0"/>
        </a:spcAft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927100" indent="-355600" algn="l" rtl="0" eaLnBrk="0" fontAlgn="base" hangingPunct="0">
        <a:spcBef>
          <a:spcPct val="20000"/>
        </a:spcBef>
        <a:spcAft>
          <a:spcPct val="0"/>
        </a:spcAft>
        <a:buChar char="–"/>
        <a:defRPr sz="3500" kern="1200">
          <a:solidFill>
            <a:schemeClr val="tx1"/>
          </a:solidFill>
          <a:latin typeface="+mn-lt"/>
          <a:ea typeface="+mn-ea"/>
          <a:cs typeface="+mn-cs"/>
        </a:defRPr>
      </a:lvl2pPr>
      <a:lvl3pPr marL="1427163" indent="-284163" algn="l" rtl="0" eaLnBrk="0" fontAlgn="base" hangingPunct="0">
        <a:spcBef>
          <a:spcPct val="20000"/>
        </a:spcBef>
        <a:spcAft>
          <a:spcPct val="0"/>
        </a:spcAft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9986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70163" indent="-284163" algn="l" rtl="0" eaLnBrk="0" fontAlgn="base" hangingPunct="0">
        <a:spcBef>
          <a:spcPct val="20000"/>
        </a:spcBef>
        <a:spcAft>
          <a:spcPct val="0"/>
        </a:spcAft>
        <a:buChar char="»"/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42999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714453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285907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857361" indent="-285727" algn="l" defTabSz="1142909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57145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09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14363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85817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857271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428726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4000180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571634" algn="l" defTabSz="1142909" rtl="0" eaLnBrk="1" latinLnBrk="0" hangingPunct="1"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hyperlink" Target="https://www.youtube.com/channel/UCO2d8nr48-iTs8byOJTX9PQ" TargetMode="Externa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4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6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28.png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png"/><Relationship Id="rId5" Type="http://schemas.openxmlformats.org/officeDocument/2006/relationships/image" Target="../media/image24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7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png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8.png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30663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1D60A2A-A22F-B4E4-60EE-D57DE09988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3249" y="231650"/>
            <a:ext cx="2994870" cy="281635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88B137-31EB-15B0-8EA9-5A4A09F06580}"/>
              </a:ext>
            </a:extLst>
          </p:cNvPr>
          <p:cNvSpPr txBox="1"/>
          <p:nvPr/>
        </p:nvSpPr>
        <p:spPr>
          <a:xfrm>
            <a:off x="5459844" y="3420806"/>
            <a:ext cx="5217959" cy="1714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50C359-D7B5-6663-9B3F-B6B89B67F33A}"/>
              </a:ext>
            </a:extLst>
          </p:cNvPr>
          <p:cNvSpPr txBox="1"/>
          <p:nvPr/>
        </p:nvSpPr>
        <p:spPr>
          <a:xfrm>
            <a:off x="5483344" y="5508569"/>
            <a:ext cx="5331648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6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084263"/>
            <a:ext cx="847725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015DC70-EAAD-4AA0-BBF6-B81991A9BF02}"/>
              </a:ext>
            </a:extLst>
          </p:cNvPr>
          <p:cNvSpPr/>
          <p:nvPr/>
        </p:nvSpPr>
        <p:spPr>
          <a:xfrm>
            <a:off x="488138" y="1084263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Rectangle 8"/>
          <p:cNvSpPr>
            <a:spLocks noChangeArrowheads="1"/>
          </p:cNvSpPr>
          <p:nvPr/>
        </p:nvSpPr>
        <p:spPr bwMode="auto">
          <a:xfrm>
            <a:off x="1762125" y="2492375"/>
            <a:ext cx="73596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GÕ ĐỆM THEO NHỊP</a:t>
            </a:r>
          </a:p>
        </p:txBody>
      </p:sp>
      <p:sp>
        <p:nvSpPr>
          <p:cNvPr id="11268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1127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4240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1052513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338" y="278130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2781300"/>
            <a:ext cx="71913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8463" y="278130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00" y="2781300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463" y="4603750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3" y="4587875"/>
            <a:ext cx="719137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587875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0100" y="4614863"/>
            <a:ext cx="720725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A6A09B9-E46D-4262-BC5B-AC75CBEF7347}"/>
              </a:ext>
            </a:extLst>
          </p:cNvPr>
          <p:cNvSpPr/>
          <p:nvPr/>
        </p:nvSpPr>
        <p:spPr>
          <a:xfrm>
            <a:off x="534951" y="1171618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Rectangle 8"/>
          <p:cNvSpPr>
            <a:spLocks noChangeArrowheads="1"/>
          </p:cNvSpPr>
          <p:nvPr/>
        </p:nvSpPr>
        <p:spPr bwMode="auto">
          <a:xfrm>
            <a:off x="1762125" y="2492375"/>
            <a:ext cx="735965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KẾT HỢP</a:t>
            </a:r>
          </a:p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VẬN ĐỘNG CƠ THỂ</a:t>
            </a:r>
          </a:p>
        </p:txBody>
      </p:sp>
      <p:sp>
        <p:nvSpPr>
          <p:cNvPr id="13316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13321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7288" y="1052513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038" y="2770188"/>
            <a:ext cx="719137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9150" y="2817813"/>
            <a:ext cx="720725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5388" y="4545013"/>
            <a:ext cx="719137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3" descr="D:\GIÁO ÁN 1 2020-2021\HÌNH SOẠN GIÁO ÁN\BỘ GÕ CƠ THỂ\Picture5 - Copy (2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4863" y="4591050"/>
            <a:ext cx="720725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4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413" y="2773363"/>
            <a:ext cx="6858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8838" y="2809875"/>
            <a:ext cx="6858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825" y="2852738"/>
            <a:ext cx="6858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7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0625" y="2852738"/>
            <a:ext cx="6858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8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3250" y="4673600"/>
            <a:ext cx="6858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9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3900" y="4622800"/>
            <a:ext cx="6858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0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9588" y="4606925"/>
            <a:ext cx="6858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1" name="Picture 4" descr="D:\GIÁO ÁN 1 2020-2021\HÌNH SOẠN GIÁO ÁN\BỘ GÕ CƠ THỂ\Picture5 - Copy (3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200" y="4629150"/>
            <a:ext cx="68580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AC491908-83E5-48B8-A6E3-F641F33CFAE4}"/>
              </a:ext>
            </a:extLst>
          </p:cNvPr>
          <p:cNvSpPr/>
          <p:nvPr/>
        </p:nvSpPr>
        <p:spPr>
          <a:xfrm>
            <a:off x="518300" y="1109980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6403" b="4073"/>
          <a:stretch>
            <a:fillRect/>
          </a:stretch>
        </p:blipFill>
        <p:spPr bwMode="auto">
          <a:xfrm>
            <a:off x="442913" y="2492375"/>
            <a:ext cx="3098800" cy="88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949325" y="2730500"/>
            <a:ext cx="8888413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CÂU CHUYỆN</a:t>
            </a:r>
          </a:p>
          <a:p>
            <a:pPr eaLnBrk="1" hangingPunct="1"/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VỀ BÀI HÁT </a:t>
            </a:r>
            <a:r>
              <a:rPr lang="en-US" sz="4000" b="1" i="1">
                <a:solidFill>
                  <a:srgbClr val="FF0000"/>
                </a:solidFill>
                <a:latin typeface="Cambria" pitchFamily="18" charset="0"/>
              </a:rPr>
              <a:t>CHÚ VOI CON Ở BẢN ĐÔN</a:t>
            </a:r>
          </a:p>
        </p:txBody>
      </p:sp>
      <p:pic>
        <p:nvPicPr>
          <p:cNvPr id="15365" name="Picture 2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913" y="3959225"/>
            <a:ext cx="2090737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7" name="Picture 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5050" y="1784350"/>
            <a:ext cx="1874838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9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1557338"/>
            <a:ext cx="3959225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3667125"/>
            <a:ext cx="3795712" cy="1931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389" name="Text Box 10"/>
          <p:cNvSpPr txBox="1">
            <a:spLocks noChangeArrowheads="1"/>
          </p:cNvSpPr>
          <p:nvPr/>
        </p:nvSpPr>
        <p:spPr bwMode="auto">
          <a:xfrm>
            <a:off x="1309688" y="1073150"/>
            <a:ext cx="8497887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n-US" sz="2800" b="1">
                <a:solidFill>
                  <a:srgbClr val="FF0000"/>
                </a:solidFill>
                <a:latin typeface="Cambria" pitchFamily="18" charset="0"/>
              </a:rPr>
              <a:t>CÂU CHUYỆN VỀ BÀI HÁT </a:t>
            </a:r>
            <a:r>
              <a:rPr lang="en-US" sz="2800" b="1" i="1">
                <a:solidFill>
                  <a:srgbClr val="FF0000"/>
                </a:solidFill>
                <a:latin typeface="Cambria" pitchFamily="18" charset="0"/>
              </a:rPr>
              <a:t>CHÚ VOI CON Ở BẢN ĐÔN</a:t>
            </a:r>
          </a:p>
        </p:txBody>
      </p:sp>
      <p:pic>
        <p:nvPicPr>
          <p:cNvPr id="16390" name="Picture 9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363" y="3141663"/>
            <a:ext cx="3581400" cy="231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1" name="Picture 8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9288" y="1631950"/>
            <a:ext cx="2087562" cy="162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xplosion 1 2"/>
          <p:cNvSpPr/>
          <p:nvPr/>
        </p:nvSpPr>
        <p:spPr>
          <a:xfrm rot="21055422">
            <a:off x="3349954" y="2192727"/>
            <a:ext cx="4156075" cy="2852738"/>
          </a:xfrm>
          <a:prstGeom prst="irregularSeal1">
            <a:avLst/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254500" y="3288911"/>
            <a:ext cx="21161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1713CB"/>
                </a:solidFill>
                <a:latin typeface="Cambria" pitchFamily="18" charset="0"/>
              </a:rPr>
              <a:t>THẢO LUẬN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FBCD17-904A-A50B-8E82-34825F5C0C09}"/>
              </a:ext>
            </a:extLst>
          </p:cNvPr>
          <p:cNvSpPr/>
          <p:nvPr/>
        </p:nvSpPr>
        <p:spPr>
          <a:xfrm>
            <a:off x="8798546" y="1876400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CHUYỆN VỀ BÀI HÁT CHÚ VOI CON Ở BẢN ĐÔ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7571" r="31018" b="1574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454025" y="81756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588" y="2349500"/>
            <a:ext cx="770572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10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8" y="1773238"/>
            <a:ext cx="8083550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1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817563"/>
            <a:ext cx="3910012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86FAC8F-515D-286A-07FD-AA35ECBE86F4}"/>
              </a:ext>
            </a:extLst>
          </p:cNvPr>
          <p:cNvSpPr/>
          <p:nvPr/>
        </p:nvSpPr>
        <p:spPr>
          <a:xfrm>
            <a:off x="8636775" y="5373216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NH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7571" r="31018" b="1574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454025" y="81756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1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817563"/>
            <a:ext cx="3910012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7" name="Picture 9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3" b="5263"/>
          <a:stretch>
            <a:fillRect/>
          </a:stretch>
        </p:blipFill>
        <p:spPr bwMode="auto">
          <a:xfrm>
            <a:off x="1957388" y="2276475"/>
            <a:ext cx="6964362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10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773238"/>
            <a:ext cx="74517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3F2CBF1-E98C-47BB-F9C4-5F174BDD54D0}"/>
              </a:ext>
            </a:extLst>
          </p:cNvPr>
          <p:cNvSpPr/>
          <p:nvPr/>
        </p:nvSpPr>
        <p:spPr>
          <a:xfrm>
            <a:off x="8636775" y="5373216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NH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7571" r="31018" b="15749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454025" y="81756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1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0913" y="817563"/>
            <a:ext cx="3910012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10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950" y="1916113"/>
            <a:ext cx="7056438" cy="4116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10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773238"/>
            <a:ext cx="5745162" cy="70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DA8C86-4D70-DC02-4321-FD56E43F06E9}"/>
              </a:ext>
            </a:extLst>
          </p:cNvPr>
          <p:cNvSpPr/>
          <p:nvPr/>
        </p:nvSpPr>
        <p:spPr>
          <a:xfrm>
            <a:off x="8888785" y="1916113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NH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26988" y="0"/>
            <a:ext cx="526978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8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101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9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6753225"/>
            <a:ext cx="10995026" cy="10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10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-3331369" y="3378994"/>
            <a:ext cx="6707187" cy="123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11" descr="000o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400000">
            <a:off x="7557294" y="3378994"/>
            <a:ext cx="6707187" cy="12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>
            <a:extLst>
              <a:ext uri="{FF2B5EF4-FFF2-40B4-BE49-F238E27FC236}">
                <a16:creationId xmlns:a16="http://schemas.microsoft.com/office/drawing/2014/main" id="{1C90E235-5D34-E3F2-F3ED-9D8017D8E2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5786" y="6016382"/>
            <a:ext cx="487184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Huỳnh</a:t>
            </a:r>
            <a:r>
              <a:rPr lang="en-US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36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Nguyện</a:t>
            </a:r>
            <a:endParaRPr 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872B979-5A7F-35B3-07A0-0792D99974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197" y="2391254"/>
            <a:ext cx="3886200" cy="353845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DD7A967-0A99-A1E5-CA7E-188828A3B2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3136" y="1783951"/>
            <a:ext cx="4279477" cy="6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6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3</a:t>
            </a:r>
          </a:p>
        </p:txBody>
      </p:sp>
      <p:pic>
        <p:nvPicPr>
          <p:cNvPr id="3" name="Picture 26">
            <a:extLst>
              <a:ext uri="{FF2B5EF4-FFF2-40B4-BE49-F238E27FC236}">
                <a16:creationId xmlns:a16="http://schemas.microsoft.com/office/drawing/2014/main" id="{37DDFB60-BBFD-A062-9BEA-A7814285B2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611" y="108268"/>
            <a:ext cx="5431373" cy="160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3168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230188" y="104775"/>
            <a:ext cx="2374900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5" y="57150"/>
            <a:ext cx="3910013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10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2188"/>
            <a:ext cx="5702300" cy="583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5" name="Picture 10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0" y="1033463"/>
            <a:ext cx="5270500" cy="5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8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0425" y="4268788"/>
            <a:ext cx="3762375" cy="259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A2AB44E-C9DD-4FD5-326F-30E39DD2C705}"/>
              </a:ext>
            </a:extLst>
          </p:cNvPr>
          <p:cNvSpPr/>
          <p:nvPr/>
        </p:nvSpPr>
        <p:spPr>
          <a:xfrm>
            <a:off x="4819614" y="6263981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ĐỌC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RANH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8"/>
          <p:cNvSpPr>
            <a:spLocks noChangeArrowheads="1"/>
          </p:cNvSpPr>
          <p:nvPr/>
        </p:nvSpPr>
        <p:spPr bwMode="auto">
          <a:xfrm>
            <a:off x="814388" y="2894013"/>
            <a:ext cx="925512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6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KỂ CHUYỆN THEO TRANH</a:t>
            </a:r>
          </a:p>
        </p:txBody>
      </p:sp>
      <p:pic>
        <p:nvPicPr>
          <p:cNvPr id="21508" name="Picture 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038" y="1639888"/>
            <a:ext cx="39116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13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5841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0224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9163" y="1754188"/>
            <a:ext cx="3313112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2" name="Picture 8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333" y="1754188"/>
            <a:ext cx="2089150" cy="161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446088" y="1052513"/>
            <a:ext cx="2303462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4" name="Text Box 10"/>
          <p:cNvSpPr txBox="1">
            <a:spLocks noChangeArrowheads="1"/>
          </p:cNvSpPr>
          <p:nvPr/>
        </p:nvSpPr>
        <p:spPr bwMode="auto">
          <a:xfrm>
            <a:off x="1525588" y="1084263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1713CB"/>
                </a:solidFill>
                <a:latin typeface="Cambria" pitchFamily="18" charset="0"/>
              </a:rPr>
              <a:t>KỂ CHUYỆN THEO TRANH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539163" y="3716338"/>
            <a:ext cx="10509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3</a:t>
            </a:r>
            <a:endParaRPr lang="en-US"/>
          </a:p>
        </p:txBody>
      </p:sp>
      <p:pic>
        <p:nvPicPr>
          <p:cNvPr id="13" name="Picture 9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63" y="1947863"/>
            <a:ext cx="37719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400175" y="3929063"/>
            <a:ext cx="10525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1</a:t>
            </a:r>
            <a:endParaRPr lang="en-US"/>
          </a:p>
        </p:txBody>
      </p:sp>
      <p:pic>
        <p:nvPicPr>
          <p:cNvPr id="17" name="Picture 9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/>
          <a:stretch>
            <a:fillRect/>
          </a:stretch>
        </p:blipFill>
        <p:spPr bwMode="auto">
          <a:xfrm>
            <a:off x="3856038" y="3429000"/>
            <a:ext cx="3359150" cy="2043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811963" y="4692650"/>
            <a:ext cx="10525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1713CB"/>
                </a:solidFill>
                <a:latin typeface="Cambria" pitchFamily="18" charset="0"/>
              </a:rPr>
              <a:t>NHÓM 2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854825" y="2493963"/>
            <a:ext cx="2774950" cy="585787"/>
          </a:xfrm>
          <a:prstGeom prst="wedgeRoundRectCallout">
            <a:avLst>
              <a:gd name="adj1" fmla="val -62673"/>
              <a:gd name="adj2" fmla="val 60323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1</a:t>
            </a:r>
          </a:p>
        </p:txBody>
      </p:sp>
      <p:pic>
        <p:nvPicPr>
          <p:cNvPr id="23557" name="Picture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1217613"/>
            <a:ext cx="39116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8" name="Picture 9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2149475"/>
            <a:ext cx="5915025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9" name="Picture 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5" y="3176588"/>
            <a:ext cx="2089150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854825" y="2493963"/>
            <a:ext cx="2774950" cy="585787"/>
          </a:xfrm>
          <a:prstGeom prst="wedgeRoundRectCallout">
            <a:avLst>
              <a:gd name="adj1" fmla="val -62673"/>
              <a:gd name="adj2" fmla="val 60323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2</a:t>
            </a:r>
          </a:p>
        </p:txBody>
      </p:sp>
      <p:pic>
        <p:nvPicPr>
          <p:cNvPr id="24581" name="Picture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1217613"/>
            <a:ext cx="39116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2" name="Picture 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/>
          <a:stretch>
            <a:fillRect/>
          </a:stretch>
        </p:blipFill>
        <p:spPr bwMode="auto">
          <a:xfrm>
            <a:off x="434975" y="2035175"/>
            <a:ext cx="5868988" cy="357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3" name="Picture 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5" y="3176588"/>
            <a:ext cx="2089150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517525" y="1052513"/>
            <a:ext cx="2374900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ounded Rectangular Callout 1"/>
          <p:cNvSpPr/>
          <p:nvPr/>
        </p:nvSpPr>
        <p:spPr>
          <a:xfrm>
            <a:off x="6854825" y="2493963"/>
            <a:ext cx="2774950" cy="585787"/>
          </a:xfrm>
          <a:prstGeom prst="wedgeRoundRectCallout">
            <a:avLst>
              <a:gd name="adj1" fmla="val -62673"/>
              <a:gd name="adj2" fmla="val 60323"/>
              <a:gd name="adj3" fmla="val 16667"/>
            </a:avLst>
          </a:prstGeom>
          <a:solidFill>
            <a:srgbClr val="FFFFCC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3200" dirty="0" err="1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Nhóm</a:t>
            </a:r>
            <a:r>
              <a:rPr lang="en-US" sz="3200" dirty="0">
                <a:solidFill>
                  <a:srgbClr val="1713CB"/>
                </a:solidFill>
                <a:latin typeface="Cambria" pitchFamily="18" charset="0"/>
                <a:cs typeface="Times New Roman" pitchFamily="18" charset="0"/>
              </a:rPr>
              <a:t> 3</a:t>
            </a:r>
          </a:p>
        </p:txBody>
      </p:sp>
      <p:pic>
        <p:nvPicPr>
          <p:cNvPr id="25605" name="Picture 1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0" y="1217613"/>
            <a:ext cx="3911600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6" name="Picture 9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2095500"/>
            <a:ext cx="5895975" cy="349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607" name="Picture 8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7725" y="3176588"/>
            <a:ext cx="2089150" cy="162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" t="5106" b="3667"/>
          <a:stretch>
            <a:fillRect/>
          </a:stretch>
        </p:blipFill>
        <p:spPr bwMode="auto">
          <a:xfrm>
            <a:off x="230188" y="104775"/>
            <a:ext cx="2374900" cy="84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7" name="Picture 1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75" y="57150"/>
            <a:ext cx="3910013" cy="895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8" name="Picture 1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92188"/>
            <a:ext cx="5702300" cy="583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29" name="Picture 10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0550" y="1033463"/>
            <a:ext cx="5270500" cy="582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38" y="1046163"/>
            <a:ext cx="6094412" cy="173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931863" y="2636838"/>
            <a:ext cx="3259137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ÔN TẬP ĐỌC NHẠC:</a:t>
            </a: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1685925" y="2981325"/>
            <a:ext cx="80232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1685925" y="3933825"/>
            <a:ext cx="8023225" cy="122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Cambria" pitchFamily="18" charset="0"/>
              </a:rPr>
              <a:t>CÂU CHUYỆN VỀ BÀI HÁT</a:t>
            </a:r>
          </a:p>
          <a:p>
            <a:pPr eaLnBrk="1" hangingPunct="1"/>
            <a:r>
              <a:rPr lang="en-US" sz="3600" b="1" i="1">
                <a:solidFill>
                  <a:srgbClr val="FF0000"/>
                </a:solidFill>
                <a:latin typeface="Cambria" pitchFamily="18" charset="0"/>
              </a:rPr>
              <a:t>CHÚ VOI CON Ở BẢN ĐÔN</a:t>
            </a:r>
            <a:endParaRPr lang="en-US" sz="3600" b="1">
              <a:solidFill>
                <a:srgbClr val="FF0000"/>
              </a:solidFill>
              <a:latin typeface="Cambria" pitchFamily="18" charset="0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49325" y="3532188"/>
            <a:ext cx="4465638" cy="48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400" b="1">
                <a:solidFill>
                  <a:srgbClr val="1713CB"/>
                </a:solidFill>
                <a:latin typeface="Cambria" pitchFamily="18" charset="0"/>
              </a:rPr>
              <a:t>THƯỜNG THỨC ÂM NHẠC:</a:t>
            </a:r>
          </a:p>
        </p:txBody>
      </p:sp>
      <p:pic>
        <p:nvPicPr>
          <p:cNvPr id="27656" name="Picture 8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275" y="4111625"/>
            <a:ext cx="1892300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7" name="Picture 8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125" y="2676525"/>
            <a:ext cx="2071688" cy="197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  <p:bldP spid="9" grpId="0"/>
      <p:bldP spid="11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8"/>
          <p:cNvSpPr>
            <a:spLocks noChangeArrowheads="1"/>
          </p:cNvSpPr>
          <p:nvPr/>
        </p:nvSpPr>
        <p:spPr bwMode="auto">
          <a:xfrm>
            <a:off x="1328869" y="2349500"/>
            <a:ext cx="8333995" cy="188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11500" b="1" dirty="0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KHỞI ĐỘNG</a:t>
            </a:r>
          </a:p>
        </p:txBody>
      </p:sp>
      <p:pic>
        <p:nvPicPr>
          <p:cNvPr id="308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49" descr="D:\GIÁO ÁN 1 2020-2021\BÀI GIẢNG ĐIỆN TỬ\905f8dd73685c2db9b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88" y="-4763"/>
            <a:ext cx="11012488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26"/>
          <p:cNvSpPr txBox="1">
            <a:spLocks noChangeArrowheads="1"/>
          </p:cNvSpPr>
          <p:nvPr/>
        </p:nvSpPr>
        <p:spPr bwMode="gray">
          <a:xfrm>
            <a:off x="942975" y="273050"/>
            <a:ext cx="91090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US" sz="40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NỐT NHẠC BIẾT ĐI</a:t>
            </a:r>
          </a:p>
        </p:txBody>
      </p:sp>
      <p:sp>
        <p:nvSpPr>
          <p:cNvPr id="4100" name="AutoShape 151" descr="Kết quả hình ảnh cho rong rắn lên mấy"/>
          <p:cNvSpPr>
            <a:spLocks noChangeAspect="1" noChangeArrowheads="1"/>
          </p:cNvSpPr>
          <p:nvPr/>
        </p:nvSpPr>
        <p:spPr bwMode="auto">
          <a:xfrm>
            <a:off x="5449888" y="-144463"/>
            <a:ext cx="366712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AutoShape 17" descr="Cành Đào Png, Hoa Đào Psd, Hoa Đào Vector Free Download,, Transparent Png -  kindpng"/>
          <p:cNvSpPr>
            <a:spLocks noChangeAspect="1" noChangeArrowheads="1"/>
          </p:cNvSpPr>
          <p:nvPr/>
        </p:nvSpPr>
        <p:spPr bwMode="auto">
          <a:xfrm>
            <a:off x="5456238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4102" name="Picture 7"/>
          <p:cNvPicPr>
            <a:picLocks noChangeAspect="1" noChangeArrowheads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2213" y="1562100"/>
            <a:ext cx="6048375" cy="309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3288" y="1046163"/>
            <a:ext cx="6481762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1401763" y="3001963"/>
            <a:ext cx="8023225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8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471488" y="2789238"/>
            <a:ext cx="8023225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2800" b="1">
                <a:solidFill>
                  <a:srgbClr val="1713CB"/>
                </a:solidFill>
                <a:latin typeface="Cambria" pitchFamily="18" charset="0"/>
              </a:rPr>
              <a:t>ÔN TẬP ĐỌC NHẠC</a:t>
            </a:r>
          </a:p>
        </p:txBody>
      </p:sp>
      <p:pic>
        <p:nvPicPr>
          <p:cNvPr id="5126" name="Picture 2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8" y="3810000"/>
            <a:ext cx="10131425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9186" r="31018" b="16690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800" y="1557338"/>
            <a:ext cx="848677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025" y="696913"/>
            <a:ext cx="201136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B7A05FA-ACBB-4E6B-8C6E-DA64AC651887}"/>
              </a:ext>
            </a:extLst>
          </p:cNvPr>
          <p:cNvSpPr/>
          <p:nvPr/>
        </p:nvSpPr>
        <p:spPr>
          <a:xfrm>
            <a:off x="8006680" y="1057318"/>
            <a:ext cx="212418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NGHE GIAI ĐIỆU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Rectangle 8"/>
          <p:cNvSpPr>
            <a:spLocks noChangeArrowheads="1"/>
          </p:cNvSpPr>
          <p:nvPr/>
        </p:nvSpPr>
        <p:spPr bwMode="auto">
          <a:xfrm>
            <a:off x="1035050" y="2781300"/>
            <a:ext cx="9015413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KẾT HỢP VỚI NHẠC ĐỆM</a:t>
            </a:r>
          </a:p>
        </p:txBody>
      </p:sp>
      <p:sp>
        <p:nvSpPr>
          <p:cNvPr id="7172" name="Text Box 10"/>
          <p:cNvSpPr txBox="1">
            <a:spLocks noChangeArrowheads="1"/>
          </p:cNvSpPr>
          <p:nvPr/>
        </p:nvSpPr>
        <p:spPr bwMode="auto">
          <a:xfrm>
            <a:off x="1508125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7177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40857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 descr="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3" t="3334" r="31018" b="8888"/>
          <a:stretch>
            <a:fillRect/>
          </a:stretch>
        </p:blipFill>
        <p:spPr bwMode="auto">
          <a:xfrm>
            <a:off x="0" y="0"/>
            <a:ext cx="10972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575" y="1084263"/>
            <a:ext cx="8477250" cy="4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F0C01BA-F9DE-4706-A443-AE43D86F9206}"/>
              </a:ext>
            </a:extLst>
          </p:cNvPr>
          <p:cNvSpPr/>
          <p:nvPr/>
        </p:nvSpPr>
        <p:spPr>
          <a:xfrm>
            <a:off x="661864" y="1264034"/>
            <a:ext cx="1620874" cy="504056"/>
          </a:xfrm>
          <a:prstGeom prst="rect">
            <a:avLst/>
          </a:prstGeom>
          <a:gradFill flip="none" rotWithShape="1">
            <a:gsLst>
              <a:gs pos="0">
                <a:srgbClr val="66FF66">
                  <a:tint val="66000"/>
                  <a:satMod val="160000"/>
                </a:srgbClr>
              </a:gs>
              <a:gs pos="50000">
                <a:srgbClr val="66FF66">
                  <a:tint val="44500"/>
                  <a:satMod val="160000"/>
                </a:srgbClr>
              </a:gs>
              <a:gs pos="100000">
                <a:srgbClr val="66FF66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0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ĐỌC NHẠ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0" t="27011" r="13057" b="27011"/>
          <a:stretch>
            <a:fillRect/>
          </a:stretch>
        </p:blipFill>
        <p:spPr bwMode="auto">
          <a:xfrm>
            <a:off x="430213" y="392113"/>
            <a:ext cx="101536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8"/>
          <p:cNvSpPr>
            <a:spLocks noChangeArrowheads="1"/>
          </p:cNvSpPr>
          <p:nvPr/>
        </p:nvSpPr>
        <p:spPr bwMode="auto">
          <a:xfrm>
            <a:off x="933450" y="2751138"/>
            <a:ext cx="90170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14291" tIns="57145" rIns="114291" bIns="57145">
            <a:spAutoFit/>
          </a:bodyPr>
          <a:lstStyle/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ĐỌC NHẠC THEO KÍ HIỆU BÀN TAY</a:t>
            </a:r>
          </a:p>
          <a:p>
            <a:pPr eaLnBrk="1" hangingPunct="1"/>
            <a:r>
              <a:rPr lang="en-US" sz="4400" b="1">
                <a:solidFill>
                  <a:srgbClr val="0000FF"/>
                </a:solidFill>
                <a:latin typeface="Cambria" pitchFamily="18" charset="0"/>
                <a:cs typeface="Times New Roman" pitchFamily="18" charset="0"/>
              </a:rPr>
              <a:t>VỚI NHẠC ĐỆM</a:t>
            </a:r>
          </a:p>
        </p:txBody>
      </p:sp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1423988" y="1484313"/>
            <a:ext cx="8023225" cy="73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4291" tIns="57145" rIns="114291" bIns="57145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solidFill>
                  <a:srgbClr val="FF0000"/>
                </a:solidFill>
                <a:latin typeface="Cambria" pitchFamily="18" charset="0"/>
              </a:rPr>
              <a:t>BÀI SỐ 3</a:t>
            </a:r>
          </a:p>
        </p:txBody>
      </p:sp>
      <p:pic>
        <p:nvPicPr>
          <p:cNvPr id="9225" name="Picture 2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3" t="26207" r="6552" b="27815"/>
          <a:stretch>
            <a:fillRect/>
          </a:stretch>
        </p:blipFill>
        <p:spPr bwMode="auto">
          <a:xfrm>
            <a:off x="10356359" y="392113"/>
            <a:ext cx="880048" cy="605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3" descr="C:\Users\Administrator\Downloads\—Pngtree—scroll horizontally_8081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0" t="26207" r="87650" b="27815"/>
          <a:stretch>
            <a:fillRect/>
          </a:stretch>
        </p:blipFill>
        <p:spPr bwMode="auto">
          <a:xfrm>
            <a:off x="-134240" y="392113"/>
            <a:ext cx="70283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24508613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8993</TotalTime>
  <Words>216</Words>
  <Application>Microsoft Office PowerPoint</Application>
  <PresentationFormat>Custom</PresentationFormat>
  <Paragraphs>48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Cambria</vt:lpstr>
      <vt:lpstr>Times New Roman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Windows 10</cp:lastModifiedBy>
  <cp:revision>648</cp:revision>
  <dcterms:created xsi:type="dcterms:W3CDTF">2010-04-30T18:19:48Z</dcterms:created>
  <dcterms:modified xsi:type="dcterms:W3CDTF">2022-12-24T12:50:54Z</dcterms:modified>
</cp:coreProperties>
</file>