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Rectangle 12"/>
          <p:cNvSpPr/>
          <p:nvPr/>
        </p:nvSpPr>
        <p:spPr>
          <a:xfrm>
            <a:off x="1434330" y="3733800"/>
            <a:ext cx="11275989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Đỏ, trắng, xanh, tím, vàng, đen</a:t>
            </a: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,….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44264" y="2330172"/>
            <a:ext cx="9659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hãy nêu một số từ ngữ chỉ màu sắc?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10192</TotalTime>
  <Words>33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909</cp:revision>
  <dcterms:created xsi:type="dcterms:W3CDTF">2008-09-09T22:52:10Z</dcterms:created>
  <dcterms:modified xsi:type="dcterms:W3CDTF">2022-07-17T07:04:43Z</dcterms:modified>
</cp:coreProperties>
</file>