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Rectangle 10"/>
          <p:cNvSpPr/>
          <p:nvPr/>
        </p:nvSpPr>
        <p:spPr>
          <a:xfrm>
            <a:off x="1434330" y="3733800"/>
            <a:ext cx="13790589" cy="766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Mặn, chát, đắng, cay,….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95126" y="2012007"/>
            <a:ext cx="9659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 hãy nêu một số từ ngữ chỉ hương vị?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10190</TotalTime>
  <Words>29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918</cp:revision>
  <dcterms:created xsi:type="dcterms:W3CDTF">2008-09-09T22:52:10Z</dcterms:created>
  <dcterms:modified xsi:type="dcterms:W3CDTF">2022-07-17T07:03:44Z</dcterms:modified>
</cp:coreProperties>
</file>