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1434330" y="37338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 tắc, rì rào, ầm ầm, ộp oạp,….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4264" y="2330172"/>
            <a:ext cx="965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hãy nêu một số từ ngữ chỉ âm thanh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10196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912</cp:revision>
  <dcterms:created xsi:type="dcterms:W3CDTF">2008-09-09T22:52:10Z</dcterms:created>
  <dcterms:modified xsi:type="dcterms:W3CDTF">2022-07-17T07:01:50Z</dcterms:modified>
</cp:coreProperties>
</file>