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66"/>
    <a:srgbClr val="FF7C80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mbo 3 Khăn Mùi Xoa Tiệp | Shopee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319" y="457200"/>
            <a:ext cx="8382000" cy="838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319" y="4267200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Khăn mùi soa</a:t>
            </a:r>
            <a:endParaRPr lang="en-US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0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1044</cp:revision>
  <dcterms:created xsi:type="dcterms:W3CDTF">2008-09-09T22:52:10Z</dcterms:created>
  <dcterms:modified xsi:type="dcterms:W3CDTF">2022-06-28T13:50:15Z</dcterms:modified>
</cp:coreProperties>
</file>