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27" r:id="rId2"/>
    <p:sldId id="439" r:id="rId3"/>
    <p:sldId id="427" r:id="rId4"/>
    <p:sldId id="428" r:id="rId5"/>
    <p:sldId id="426" r:id="rId6"/>
    <p:sldId id="436" r:id="rId7"/>
    <p:sldId id="437" r:id="rId8"/>
    <p:sldId id="438" r:id="rId9"/>
    <p:sldId id="433" r:id="rId10"/>
    <p:sldId id="440" r:id="rId11"/>
    <p:sldId id="340" r:id="rId12"/>
  </p:sldIdLst>
  <p:sldSz cx="16276638" cy="9144000"/>
  <p:notesSz cx="6858000" cy="9144000"/>
  <p:custDataLst>
    <p:tags r:id="rId1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0066"/>
    <a:srgbClr val="FF7C80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>
      <p:cViewPr varScale="1">
        <p:scale>
          <a:sx n="45" d="100"/>
          <a:sy n="45" d="100"/>
        </p:scale>
        <p:origin x="762" y="5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11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wmf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w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Gi&#7843;i%20ngh&#297;a%20t&#7915;/khan%20mui%20soa.ppt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3646" y="5285117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(T1,2)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3490119" y="1266918"/>
            <a:ext cx="10363200" cy="76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+ 2)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557620" y="3799470"/>
            <a:ext cx="27706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406913" y="2590800"/>
            <a:ext cx="141228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Top 10 bài văn mẫu kể về kỳ nghỉ hè của em - Bài viết h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Top 10 bài văn mẫu kể về kỳ nghỉ hè của em - Bài viết ha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919" y="3962400"/>
            <a:ext cx="10642802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1406914" y="2030031"/>
            <a:ext cx="4216805" cy="646331"/>
            <a:chOff x="1508918" y="1888664"/>
            <a:chExt cx="8733709" cy="1083059"/>
          </a:xfrm>
        </p:grpSpPr>
        <p:sp>
          <p:nvSpPr>
            <p:cNvPr id="21" name="Rectangle 20"/>
            <p:cNvSpPr/>
            <p:nvPr/>
          </p:nvSpPr>
          <p:spPr>
            <a:xfrm>
              <a:off x="1508918" y="1888664"/>
              <a:ext cx="8733709" cy="1083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ĐỌC MỞ RỘNG:</a:t>
              </a:r>
              <a:endPara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1646079" y="2896526"/>
              <a:ext cx="7018318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94775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19" y="152400"/>
            <a:ext cx="15849599" cy="88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439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785519" y="1266918"/>
            <a:ext cx="845820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</a:t>
            </a: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VĂN ( </a:t>
            </a:r>
            <a:r>
              <a:rPr lang="en-US" sz="3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+ 2)</a:t>
            </a:r>
            <a:endParaRPr lang="en-US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63435" y="2828092"/>
            <a:ext cx="139662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Giọng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93838" y="5399452"/>
            <a:ext cx="135786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mùi</a:t>
            </a:r>
            <a:r>
              <a:rPr lang="en-US" sz="4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soa</a:t>
            </a:r>
            <a:endParaRPr lang="vi-VN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giặt</a:t>
            </a:r>
            <a:r>
              <a:rPr lang="en-US" sz="4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bít</a:t>
            </a:r>
            <a:r>
              <a:rPr lang="en-US" sz="4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tất</a:t>
            </a:r>
            <a:endParaRPr lang="vi-VN" sz="4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4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4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vất</a:t>
            </a:r>
            <a:r>
              <a:rPr lang="en-US" sz="4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vả</a:t>
            </a:r>
            <a:endParaRPr lang="vi-VN" sz="4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endParaRPr lang="vi-VN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Hướng dẫn đọc.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3177124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508919" y="4343400"/>
            <a:ext cx="4191000" cy="677108"/>
            <a:chOff x="1508919" y="1888664"/>
            <a:chExt cx="3733800" cy="677108"/>
          </a:xfrm>
        </p:grpSpPr>
        <p:sp>
          <p:nvSpPr>
            <p:cNvPr id="23" name="Rectangle 22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2. Chia đoạn.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1618922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1406914" y="1953419"/>
            <a:ext cx="6781801" cy="707886"/>
            <a:chOff x="1508918" y="1888664"/>
            <a:chExt cx="6172201" cy="1186207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6172201" cy="1186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3. Luyện đọc và tìm hiểu bài.</a:t>
              </a:r>
              <a:endPara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3017498"/>
              <a:ext cx="557784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3947319" y="1266918"/>
            <a:ext cx="92963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+ 2)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661319" y="2895600"/>
            <a:ext cx="1834156" cy="67710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8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Liu-xi-a</a:t>
            </a:r>
            <a:endParaRPr kumimoji="1" lang="zh-CN" altLang="en-US" sz="38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27" name="文本框 21"/>
          <p:cNvSpPr txBox="1">
            <a:spLocks noChangeArrowheads="1"/>
          </p:cNvSpPr>
          <p:nvPr/>
        </p:nvSpPr>
        <p:spPr bwMode="auto">
          <a:xfrm>
            <a:off x="5705522" y="2895600"/>
            <a:ext cx="2119491" cy="67710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loay</a:t>
            </a:r>
            <a:r>
              <a:rPr kumimoji="1" lang="en-US" altLang="zh-CN" sz="38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hoay</a:t>
            </a:r>
            <a:endParaRPr kumimoji="1" lang="zh-CN" altLang="en-US" sz="38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28" name="文本框 24"/>
          <p:cNvSpPr txBox="1">
            <a:spLocks noChangeArrowheads="1"/>
          </p:cNvSpPr>
          <p:nvPr/>
        </p:nvSpPr>
        <p:spPr bwMode="auto">
          <a:xfrm>
            <a:off x="3706726" y="2906552"/>
            <a:ext cx="1590500" cy="67710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Cô</a:t>
            </a:r>
            <a:r>
              <a:rPr kumimoji="1" lang="en-US" altLang="zh-CN" sz="38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-li-a</a:t>
            </a:r>
            <a:endParaRPr kumimoji="1" lang="zh-CN" altLang="en-US" sz="38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29" name="文本框 27"/>
          <p:cNvSpPr txBox="1">
            <a:spLocks noChangeArrowheads="1"/>
          </p:cNvSpPr>
          <p:nvPr/>
        </p:nvSpPr>
        <p:spPr bwMode="auto">
          <a:xfrm>
            <a:off x="8204114" y="2935902"/>
            <a:ext cx="1332416" cy="67710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lia</a:t>
            </a:r>
            <a:r>
              <a:rPr kumimoji="1" lang="en-US" altLang="zh-CN" sz="38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lịa</a:t>
            </a:r>
            <a:endParaRPr kumimoji="1" lang="zh-CN" altLang="en-US" sz="38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0" name="文本框 30"/>
          <p:cNvSpPr txBox="1">
            <a:spLocks noChangeArrowheads="1"/>
          </p:cNvSpPr>
          <p:nvPr/>
        </p:nvSpPr>
        <p:spPr bwMode="auto">
          <a:xfrm>
            <a:off x="9812648" y="2935902"/>
            <a:ext cx="1848583" cy="67710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tròn</a:t>
            </a:r>
            <a:r>
              <a:rPr kumimoji="1" lang="en-US" altLang="zh-CN" sz="38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xoe</a:t>
            </a:r>
            <a:endParaRPr kumimoji="1" lang="zh-CN" altLang="en-US" sz="38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1" name="文本框 27"/>
          <p:cNvSpPr txBox="1">
            <a:spLocks noChangeArrowheads="1"/>
          </p:cNvSpPr>
          <p:nvPr/>
        </p:nvSpPr>
        <p:spPr bwMode="auto">
          <a:xfrm>
            <a:off x="11872119" y="2929354"/>
            <a:ext cx="2392001" cy="67710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ngắn</a:t>
            </a:r>
            <a:r>
              <a:rPr kumimoji="1" lang="en-US" altLang="zh-CN" sz="38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ngủn</a:t>
            </a:r>
            <a:endParaRPr kumimoji="1" lang="zh-CN" altLang="en-US" sz="38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1204119" y="4173141"/>
            <a:ext cx="14173200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en-US" sz="3800" b="1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Nhưng</a:t>
            </a:r>
            <a:r>
              <a:rPr lang="en-US" altLang="en-US" sz="38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chẳng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lẽ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nộp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một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bài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văn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ngắn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ngủn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như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err="1">
                <a:solidFill>
                  <a:srgbClr val="0000FF"/>
                </a:solidFill>
                <a:latin typeface="Times New Roman" pitchFamily="18" charset="0"/>
              </a:rPr>
              <a:t>này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8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Tôi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nhìn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xung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err="1">
                <a:solidFill>
                  <a:srgbClr val="0000FF"/>
                </a:solidFill>
                <a:latin typeface="Times New Roman" pitchFamily="18" charset="0"/>
              </a:rPr>
              <a:t>quanh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8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mọi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người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vẫn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r>
              <a:rPr lang="en-US" altLang="en-US" sz="38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 Lạ </a:t>
            </a:r>
            <a:r>
              <a:rPr lang="en-US" altLang="en-US" sz="3800" b="1" err="1">
                <a:solidFill>
                  <a:srgbClr val="0000FF"/>
                </a:solidFill>
                <a:latin typeface="Times New Roman" pitchFamily="18" charset="0"/>
              </a:rPr>
              <a:t>thật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8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các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bạn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gì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mà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0000FF"/>
                </a:solidFill>
                <a:latin typeface="Times New Roman" pitchFamily="18" charset="0"/>
              </a:rPr>
              <a:t>nhiều</a:t>
            </a:r>
            <a:r>
              <a:rPr lang="en-US" altLang="en-US" sz="3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800" b="1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8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80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en-US" altLang="en-US" sz="380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2" name="Rectangle 24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1204119" y="6248400"/>
            <a:ext cx="141732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en-US" sz="3800" b="1" smtClean="0">
                <a:solidFill>
                  <a:srgbClr val="FF0000"/>
                </a:solidFill>
                <a:latin typeface="Times New Roman" pitchFamily="18" charset="0"/>
              </a:rPr>
              <a:t>Khăn mùi soa: 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khăn nhỏ và mỏng thường bỏ túi, dùng để lau mặt, lau tay.</a:t>
            </a:r>
            <a:endParaRPr lang="en-US" altLang="en-US" sz="380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44" name="Rectangle 24"/>
          <p:cNvSpPr>
            <a:spLocks noChangeArrowheads="1"/>
          </p:cNvSpPr>
          <p:nvPr/>
        </p:nvSpPr>
        <p:spPr bwMode="auto">
          <a:xfrm>
            <a:off x="1204119" y="7912388"/>
            <a:ext cx="14173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en-US" sz="3800" b="1" smtClean="0">
                <a:solidFill>
                  <a:srgbClr val="FF0000"/>
                </a:solidFill>
                <a:latin typeface="Times New Roman" pitchFamily="18" charset="0"/>
              </a:rPr>
              <a:t>Lia lịa: </a:t>
            </a:r>
            <a:r>
              <a:rPr lang="en-US" altLang="en-US" sz="3800" b="1" smtClean="0">
                <a:solidFill>
                  <a:srgbClr val="0000FF"/>
                </a:solidFill>
                <a:latin typeface="Times New Roman" pitchFamily="18" charset="0"/>
              </a:rPr>
              <a:t>Nhanh và liên tiếp, không ngừng trong một thời gian ngắn.</a:t>
            </a:r>
            <a:endParaRPr lang="en-US" altLang="en-US" sz="38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28" grpId="0"/>
      <p:bldP spid="29" grpId="0"/>
      <p:bldP spid="30" grpId="0"/>
      <p:bldP spid="31" grpId="0"/>
      <p:bldP spid="33" grpId="0"/>
      <p:bldP spid="32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8674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23719" y="4044561"/>
            <a:ext cx="10210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Đề văn cô giáo đã giao cho cả lớp là: Em đã làm gì để giúp đỡ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3639701" y="1266918"/>
            <a:ext cx="7990891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+ 2)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23878" y="5859713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2: Vì sao Cô-li-a gặp khó khan với đề văn này?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646896" y="7278469"/>
            <a:ext cx="10210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Vì bạn ấy ít giúp đỡ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文本框 18"/>
          <p:cNvSpPr txBox="1">
            <a:spLocks noChangeArrowheads="1"/>
          </p:cNvSpPr>
          <p:nvPr/>
        </p:nvSpPr>
        <p:spPr bwMode="auto">
          <a:xfrm>
            <a:off x="648399" y="2784257"/>
            <a:ext cx="1749197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Liu-xi-a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44" name="文本框 21"/>
          <p:cNvSpPr txBox="1">
            <a:spLocks noChangeArrowheads="1"/>
          </p:cNvSpPr>
          <p:nvPr/>
        </p:nvSpPr>
        <p:spPr bwMode="auto">
          <a:xfrm>
            <a:off x="654749" y="3516312"/>
            <a:ext cx="2018501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loay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hoay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46" name="文本框 24"/>
          <p:cNvSpPr txBox="1">
            <a:spLocks noChangeArrowheads="1"/>
          </p:cNvSpPr>
          <p:nvPr/>
        </p:nvSpPr>
        <p:spPr bwMode="auto">
          <a:xfrm>
            <a:off x="3120137" y="2784257"/>
            <a:ext cx="1518364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Cô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-li-a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47" name="文本框 27"/>
          <p:cNvSpPr txBox="1">
            <a:spLocks noChangeArrowheads="1"/>
          </p:cNvSpPr>
          <p:nvPr/>
        </p:nvSpPr>
        <p:spPr bwMode="auto">
          <a:xfrm>
            <a:off x="3196337" y="3505200"/>
            <a:ext cx="1274708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lia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lịa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48" name="文本框 30"/>
          <p:cNvSpPr txBox="1">
            <a:spLocks noChangeArrowheads="1"/>
          </p:cNvSpPr>
          <p:nvPr/>
        </p:nvSpPr>
        <p:spPr bwMode="auto">
          <a:xfrm>
            <a:off x="605537" y="4292600"/>
            <a:ext cx="1762021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tròn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xoe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49" name="文本框 27"/>
          <p:cNvSpPr txBox="1">
            <a:spLocks noChangeArrowheads="1"/>
          </p:cNvSpPr>
          <p:nvPr/>
        </p:nvSpPr>
        <p:spPr bwMode="auto">
          <a:xfrm>
            <a:off x="3120137" y="4267200"/>
            <a:ext cx="227498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ngắn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ngủn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365919" y="4833878"/>
            <a:ext cx="50292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en-US" sz="3600" b="1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Nhưng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chẳng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lẽ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nộp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một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bài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văn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ngắn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ngủn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như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này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Tôi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nhìn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xung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quanh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mọi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người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vẫn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Lạ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thật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các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bạn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gì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mà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nhiều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en-US" altLang="en-US" sz="36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1061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3: Để bài văn dài hơn, Cô-li-a đã làm gì?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23719" y="3581400"/>
            <a:ext cx="10210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 ấy cố viết thêm cả những việc bạn không làm như giặt cả áo lót, áo sơ mi và quần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037973" y="1266918"/>
            <a:ext cx="8977146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+ 2)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5753101" y="5124271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4: Em hãy giải thích vì sao Cô-li-a vui vẻ nhận lời mẹ khi làm việc </a:t>
            </a:r>
            <a:r>
              <a:rPr lang="vi-V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699919" y="6419671"/>
            <a:ext cx="102108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Những việc mẹ bảo bạn ấy làm giống với những gì bạn ấy viết trong bài tập làm văn./ Vì Cô-li-a thấy mình cần phải thực hiện đúng những gì đã viết, “nói phải đi đôi với làm”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文本框 18"/>
          <p:cNvSpPr txBox="1">
            <a:spLocks noChangeArrowheads="1"/>
          </p:cNvSpPr>
          <p:nvPr/>
        </p:nvSpPr>
        <p:spPr bwMode="auto">
          <a:xfrm>
            <a:off x="648399" y="2784257"/>
            <a:ext cx="1749197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Liu-xi-a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64" name="文本框 21"/>
          <p:cNvSpPr txBox="1">
            <a:spLocks noChangeArrowheads="1"/>
          </p:cNvSpPr>
          <p:nvPr/>
        </p:nvSpPr>
        <p:spPr bwMode="auto">
          <a:xfrm>
            <a:off x="654749" y="3516312"/>
            <a:ext cx="2018501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loay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hoay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65" name="文本框 24"/>
          <p:cNvSpPr txBox="1">
            <a:spLocks noChangeArrowheads="1"/>
          </p:cNvSpPr>
          <p:nvPr/>
        </p:nvSpPr>
        <p:spPr bwMode="auto">
          <a:xfrm>
            <a:off x="3120137" y="2784257"/>
            <a:ext cx="1518364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Cô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-li-a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66" name="文本框 27"/>
          <p:cNvSpPr txBox="1">
            <a:spLocks noChangeArrowheads="1"/>
          </p:cNvSpPr>
          <p:nvPr/>
        </p:nvSpPr>
        <p:spPr bwMode="auto">
          <a:xfrm>
            <a:off x="3196337" y="3505200"/>
            <a:ext cx="1274708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lia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lịa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67" name="文本框 30"/>
          <p:cNvSpPr txBox="1">
            <a:spLocks noChangeArrowheads="1"/>
          </p:cNvSpPr>
          <p:nvPr/>
        </p:nvSpPr>
        <p:spPr bwMode="auto">
          <a:xfrm>
            <a:off x="605537" y="4292600"/>
            <a:ext cx="1762021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tròn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xoe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68" name="文本框 27"/>
          <p:cNvSpPr txBox="1">
            <a:spLocks noChangeArrowheads="1"/>
          </p:cNvSpPr>
          <p:nvPr/>
        </p:nvSpPr>
        <p:spPr bwMode="auto">
          <a:xfrm>
            <a:off x="3120137" y="4267200"/>
            <a:ext cx="227498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ngắn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ngủn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69" name="Rectangle 24"/>
          <p:cNvSpPr>
            <a:spLocks noChangeArrowheads="1"/>
          </p:cNvSpPr>
          <p:nvPr/>
        </p:nvSpPr>
        <p:spPr bwMode="auto">
          <a:xfrm>
            <a:off x="365919" y="4833878"/>
            <a:ext cx="50292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en-US" sz="3600" b="1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Nhưng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chẳng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lẽ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nộp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một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bài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văn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ngắn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ngủn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như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này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Tôi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nhìn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xung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quanh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mọi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người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vẫn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Lạ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thật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các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bạn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gì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mà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nhiều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en-US" altLang="en-US" sz="36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12081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59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8674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-li-a?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623719" y="3798868"/>
            <a:ext cx="102108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5475" algn="just">
              <a:spcBef>
                <a:spcPts val="600"/>
              </a:spcBef>
            </a:pP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Cô-li-a là một học sinh có ý thức học tập vì đã rất cố gắng để hoàn thành bài tập làm văn/ Cô-li-a là người biết giữ lời, “nói đi đôi với làm”, nên đã vui vẻ thực hiện những việc đã viết trong bài tập làm văn.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037971" y="1266918"/>
            <a:ext cx="8367547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+ 2)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648399" y="2784257"/>
            <a:ext cx="1749197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Liu-xi-a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5" name="文本框 21"/>
          <p:cNvSpPr txBox="1">
            <a:spLocks noChangeArrowheads="1"/>
          </p:cNvSpPr>
          <p:nvPr/>
        </p:nvSpPr>
        <p:spPr bwMode="auto">
          <a:xfrm>
            <a:off x="654749" y="3516312"/>
            <a:ext cx="2018501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loay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hoay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6" name="文本框 24"/>
          <p:cNvSpPr txBox="1">
            <a:spLocks noChangeArrowheads="1"/>
          </p:cNvSpPr>
          <p:nvPr/>
        </p:nvSpPr>
        <p:spPr bwMode="auto">
          <a:xfrm>
            <a:off x="3120137" y="2784257"/>
            <a:ext cx="1518364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Cô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-li-a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7" name="文本框 27"/>
          <p:cNvSpPr txBox="1">
            <a:spLocks noChangeArrowheads="1"/>
          </p:cNvSpPr>
          <p:nvPr/>
        </p:nvSpPr>
        <p:spPr bwMode="auto">
          <a:xfrm>
            <a:off x="3196337" y="3505200"/>
            <a:ext cx="1274708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lia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lịa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8" name="文本框 30"/>
          <p:cNvSpPr txBox="1">
            <a:spLocks noChangeArrowheads="1"/>
          </p:cNvSpPr>
          <p:nvPr/>
        </p:nvSpPr>
        <p:spPr bwMode="auto">
          <a:xfrm>
            <a:off x="605537" y="4292600"/>
            <a:ext cx="1762021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tròn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xoe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9" name="文本框 27"/>
          <p:cNvSpPr txBox="1">
            <a:spLocks noChangeArrowheads="1"/>
          </p:cNvSpPr>
          <p:nvPr/>
        </p:nvSpPr>
        <p:spPr bwMode="auto">
          <a:xfrm>
            <a:off x="3120137" y="4267200"/>
            <a:ext cx="227498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ngắn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ngủn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365919" y="4833878"/>
            <a:ext cx="50292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en-US" sz="3600" b="1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Nhưng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chẳng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lẽ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nộp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một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bài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văn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ngắn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ngủn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như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này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Tôi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nhìn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xung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quanh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mọi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người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vẫn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Lạ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thật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các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bạn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gì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mà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nhiều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en-US" altLang="en-US" sz="36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62328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9147074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3413919" y="1266918"/>
            <a:ext cx="876300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+ 2)</a:t>
            </a: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44" name="Text Box 2"/>
          <p:cNvSpPr txBox="1">
            <a:spLocks noChangeArrowheads="1"/>
          </p:cNvSpPr>
          <p:nvPr/>
        </p:nvSpPr>
        <p:spPr bwMode="auto">
          <a:xfrm>
            <a:off x="8671719" y="2819400"/>
            <a:ext cx="41389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309519" y="3563423"/>
            <a:ext cx="9220202" cy="3827977"/>
            <a:chOff x="6004720" y="3563423"/>
            <a:chExt cx="9525001" cy="4503736"/>
          </a:xfrm>
        </p:grpSpPr>
        <p:pic>
          <p:nvPicPr>
            <p:cNvPr id="41" name="Picture 6" descr="Khung viền đẹp - Mẫu khung viền bìa Giáo án, Báo cáo, Luận vă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8515353" y="1052790"/>
              <a:ext cx="4503736" cy="9525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6702916" y="4950686"/>
              <a:ext cx="8137525" cy="13234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/>
              <a:r>
                <a:rPr lang="en-US" sz="4000" b="1" i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40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1" i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văn</a:t>
              </a:r>
              <a:r>
                <a:rPr lang="en-US" sz="40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1" i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cho</a:t>
              </a:r>
              <a:r>
                <a:rPr lang="en-US" sz="40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1" i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biết</a:t>
              </a:r>
              <a:r>
                <a:rPr lang="en-US" sz="40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vi-VN" sz="40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ói </a:t>
              </a:r>
              <a:r>
                <a:rPr lang="vi-VN" sz="40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phải đi đôi với làm</a:t>
              </a:r>
              <a:endPara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3" name="文本框 18"/>
          <p:cNvSpPr txBox="1">
            <a:spLocks noChangeArrowheads="1"/>
          </p:cNvSpPr>
          <p:nvPr/>
        </p:nvSpPr>
        <p:spPr bwMode="auto">
          <a:xfrm>
            <a:off x="648399" y="2784257"/>
            <a:ext cx="1749197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Liu-xi-a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4" name="文本框 21"/>
          <p:cNvSpPr txBox="1">
            <a:spLocks noChangeArrowheads="1"/>
          </p:cNvSpPr>
          <p:nvPr/>
        </p:nvSpPr>
        <p:spPr bwMode="auto">
          <a:xfrm>
            <a:off x="654749" y="3516312"/>
            <a:ext cx="2018501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loay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hoay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5" name="文本框 24"/>
          <p:cNvSpPr txBox="1">
            <a:spLocks noChangeArrowheads="1"/>
          </p:cNvSpPr>
          <p:nvPr/>
        </p:nvSpPr>
        <p:spPr bwMode="auto">
          <a:xfrm>
            <a:off x="3120137" y="2784257"/>
            <a:ext cx="1518364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Cô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-li-a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6" name="文本框 27"/>
          <p:cNvSpPr txBox="1">
            <a:spLocks noChangeArrowheads="1"/>
          </p:cNvSpPr>
          <p:nvPr/>
        </p:nvSpPr>
        <p:spPr bwMode="auto">
          <a:xfrm>
            <a:off x="3196337" y="3505200"/>
            <a:ext cx="1274708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lia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lịa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7" name="文本框 30"/>
          <p:cNvSpPr txBox="1">
            <a:spLocks noChangeArrowheads="1"/>
          </p:cNvSpPr>
          <p:nvPr/>
        </p:nvSpPr>
        <p:spPr bwMode="auto">
          <a:xfrm>
            <a:off x="605537" y="4292600"/>
            <a:ext cx="1762021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tròn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xoe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8" name="文本框 27"/>
          <p:cNvSpPr txBox="1">
            <a:spLocks noChangeArrowheads="1"/>
          </p:cNvSpPr>
          <p:nvPr/>
        </p:nvSpPr>
        <p:spPr bwMode="auto">
          <a:xfrm>
            <a:off x="3120137" y="4267200"/>
            <a:ext cx="227498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ngắn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小单纯体"/>
                <a:cs typeface="Times New Roman" panose="02020603050405020304" pitchFamily="18" charset="0"/>
              </a:rPr>
              <a:t>ngủn</a:t>
            </a:r>
            <a:endParaRPr kumimoji="1"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365919" y="4833878"/>
            <a:ext cx="50292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en-US" sz="3600" b="1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Nhưng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chẳng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lẽ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nộp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một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bài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văn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ngắn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ngủn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như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này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Tôi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nhìn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xung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quanh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mọi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người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vẫn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Lạ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thật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,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các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bạn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viết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gì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mà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itchFamily="18" charset="0"/>
              </a:rPr>
              <a:t>nhiều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3600" b="1" err="1">
                <a:solidFill>
                  <a:srgbClr val="0000FF"/>
                </a:solidFill>
                <a:latin typeface="Times New Roman" pitchFamily="18" charset="0"/>
              </a:rPr>
              <a:t>thế</a:t>
            </a:r>
            <a:r>
              <a:rPr lang="en-US" altLang="en-US" sz="36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  <a:r>
              <a:rPr lang="en-US" altLang="en-US" sz="3600" b="1" smtClean="0">
                <a:solidFill>
                  <a:srgbClr val="FF0000"/>
                </a:solidFill>
                <a:latin typeface="Times New Roman" pitchFamily="18" charset="0"/>
              </a:rPr>
              <a:t>//</a:t>
            </a:r>
            <a:r>
              <a:rPr lang="en-US" altLang="en-US" sz="360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en-US" altLang="en-US" sz="36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16029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10"/>
          <a:stretch/>
        </p:blipFill>
        <p:spPr bwMode="auto">
          <a:xfrm>
            <a:off x="2624421" y="2743201"/>
            <a:ext cx="13057698" cy="91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3109119" y="1266918"/>
            <a:ext cx="10287000" cy="76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</a:t>
            </a:r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VĂN </a:t>
            </a:r>
            <a:r>
              <a:rPr lang="en-US" sz="40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(Tiết 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+ 2)</a:t>
            </a:r>
            <a:endParaRPr lang="en-US" sz="4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406914" y="2030031"/>
            <a:ext cx="4216805" cy="646331"/>
            <a:chOff x="1508918" y="1888664"/>
            <a:chExt cx="8733709" cy="1083059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8733709" cy="1083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4. Đọc mở rộng:</a:t>
              </a:r>
              <a:endPara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9" y="2896526"/>
              <a:ext cx="643917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Rectangle 21"/>
          <p:cNvSpPr/>
          <p:nvPr/>
        </p:nvSpPr>
        <p:spPr>
          <a:xfrm>
            <a:off x="1356519" y="2631487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Top 10 bài văn mẫu kể về kỳ nghỉ hè của em - Bài viết h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Top 10 bài văn mẫu kể về kỳ nghỉ hè của em - Bài viết ha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5"/>
          <a:stretch/>
        </p:blipFill>
        <p:spPr bwMode="auto">
          <a:xfrm>
            <a:off x="1723770" y="3657601"/>
            <a:ext cx="13057698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80586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9623</TotalTime>
  <Words>886</Words>
  <Application>Microsoft Office PowerPoint</Application>
  <PresentationFormat>Custom</PresentationFormat>
  <Paragraphs>103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小单纯体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MAYTINH</cp:lastModifiedBy>
  <cp:revision>1052</cp:revision>
  <dcterms:created xsi:type="dcterms:W3CDTF">2008-09-09T22:52:10Z</dcterms:created>
  <dcterms:modified xsi:type="dcterms:W3CDTF">2024-04-10T01:27:32Z</dcterms:modified>
</cp:coreProperties>
</file>