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676367" y="1828800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Đội thiếu niên tiền phong Hồ Chí Minh do ai sáng lập?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39398" y="3235136"/>
            <a:ext cx="1363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Đội </a:t>
            </a:r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thiếu niên tiền phong Hồ Chí Minh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Chủ tịch Hồ Chí Minh và Đảng Cộng sản Việt Nam </a:t>
            </a:r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sáng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lập. Đoàn thanh niên phụ trách.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9556</TotalTime>
  <Words>35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908</cp:revision>
  <dcterms:created xsi:type="dcterms:W3CDTF">2008-09-09T22:52:10Z</dcterms:created>
  <dcterms:modified xsi:type="dcterms:W3CDTF">2022-06-29T10:00:15Z</dcterms:modified>
</cp:coreProperties>
</file>