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975519" y="2133600"/>
            <a:ext cx="14827227" cy="1505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Đội thiếu niên Tiền phông Hồ Chí Minh thành lập ngày tháng năm nào</a:t>
            </a: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Ở đâu?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413" y="4527249"/>
            <a:ext cx="14827227" cy="2243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Đội thiếu niên Tiền phông Hồ Chí Minh thành lập 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ngày 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15/05/1941, tại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thôn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 Mạ, xã Trường Hà, huyện Hà Quảng, tỉnh Cao Bằng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9565</TotalTime>
  <Words>57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911</cp:revision>
  <dcterms:created xsi:type="dcterms:W3CDTF">2008-09-09T22:52:10Z</dcterms:created>
  <dcterms:modified xsi:type="dcterms:W3CDTF">2022-06-29T09:53:45Z</dcterms:modified>
</cp:coreProperties>
</file>