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33" d="100"/>
          <a:sy n="33" d="100"/>
        </p:scale>
        <p:origin x="-2030" y="-94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975518" y="2133600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 đầu thành lập, Đội thiếu niên có mấy người đội viên?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75518" y="3272568"/>
            <a:ext cx="148272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 đầu tiên thành lập, Đội có 5 đội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viên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Nông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Văn Dền (bí danh là 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Kim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endParaRPr lang="en-US" sz="4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Nông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Văn Thàn (bí danh là Cao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4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Lý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Văn Tịnh (bí danh là Thanh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Minh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4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Lý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 Nì (bí danh là Thủy 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4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Lý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 Xậu (bí danh là Thanh Thủy).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9585</TotalTime>
  <Words>25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910</cp:revision>
  <dcterms:created xsi:type="dcterms:W3CDTF">2008-09-09T22:52:10Z</dcterms:created>
  <dcterms:modified xsi:type="dcterms:W3CDTF">2022-06-29T09:57:17Z</dcterms:modified>
</cp:coreProperties>
</file>