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629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775301" y="6283122"/>
            <a:ext cx="3056255" cy="69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Huy hiệu Đội</a:t>
            </a:r>
            <a:endParaRPr lang="vi-VN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Biểu tượng - Logo - [Huy hiệu Đội] Đội Thiếu niên Tiền phong Hồ Chí Minh là  một tổ chức thiếu niên nhi đồng hoạt động tại Việt Nam, do chủ tịch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Biểu tượng - Logo - [Huy hiệu Đội] Đội Thiếu niên Tiền phong Hồ Chí Minh là  một tổ chức thiếu niên nhi đồng hoạt động tại Việt Nam, do chủ tịch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Biểu tượng - Logo - [Huy hiệu Đội] Đội Thiếu niên Tiền phong Hồ Chí Minh là  một tổ chức thiếu niên nhi đồng hoạt động tại Việt Nam, do chủ tịch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919" y="2271808"/>
            <a:ext cx="3589020" cy="3669854"/>
          </a:xfrm>
          <a:prstGeom prst="rect">
            <a:avLst/>
          </a:prstGeom>
        </p:spPr>
      </p:pic>
      <p:pic>
        <p:nvPicPr>
          <p:cNvPr id="1032" name="Picture 8" descr="Thống nhất mẫu huy hiệu Đoàn TNCS Hồ Chí Minh - Tuổi Trẻ Onlin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89" r="17958"/>
          <a:stretch/>
        </p:blipFill>
        <p:spPr bwMode="auto">
          <a:xfrm>
            <a:off x="6385719" y="2241328"/>
            <a:ext cx="3886200" cy="355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6461919" y="6283122"/>
            <a:ext cx="369982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Huy hiệu Đoàn</a:t>
            </a:r>
            <a:endParaRPr lang="vi-VN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4" name="Picture 10" descr="Quốc huy là gì? Sự ra đời, ý nghĩa của Quốc huy Việt Nam?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06" r="24076"/>
          <a:stretch/>
        </p:blipFill>
        <p:spPr bwMode="auto">
          <a:xfrm>
            <a:off x="11963558" y="2384114"/>
            <a:ext cx="3109120" cy="344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11668204" y="6285426"/>
            <a:ext cx="3699828" cy="69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Quốc Huy</a:t>
            </a:r>
            <a:endParaRPr lang="vi-VN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9565</TotalTime>
  <Words>8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912</cp:revision>
  <dcterms:created xsi:type="dcterms:W3CDTF">2008-09-09T22:52:10Z</dcterms:created>
  <dcterms:modified xsi:type="dcterms:W3CDTF">2022-06-29T09:49:14Z</dcterms:modified>
</cp:coreProperties>
</file>