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FF7C80"/>
    <a:srgbClr val="FF0066"/>
    <a:srgbClr val="FF6600"/>
    <a:srgbClr val="6600CC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47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9319" y="2667000"/>
            <a:ext cx="148272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6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2: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thắc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mắc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điều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gì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  <a:tabLst>
                <a:tab pos="270510" algn="l"/>
              </a:tabLst>
            </a:pP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ấy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còn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bé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  <a:tabLst>
                <a:tab pos="270510" algn="l"/>
              </a:tabLst>
            </a:pP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Mọi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người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như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còn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bé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  <a:tabLst>
                <a:tab pos="270510" algn="l"/>
              </a:tabLst>
            </a:pP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Mọi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người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còn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bé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giống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ấy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không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200" b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920" y="5486400"/>
            <a:ext cx="10439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>
              <a:lnSpc>
                <a:spcPct val="120000"/>
              </a:lnSpc>
            </a:pPr>
            <a:r>
              <a:rPr lang="vi-VN" sz="360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Câu trả lời: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/>
                <a:ea typeface="Times New Roman"/>
              </a:rPr>
              <a:t>Mọi</a:t>
            </a:r>
            <a:r>
              <a:rPr lang="en-US" sz="360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người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như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thế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nào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khi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còn</a:t>
            </a:r>
            <a:r>
              <a:rPr lang="en-US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bé</a:t>
            </a:r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9549</TotalTime>
  <Words>69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2022-06-28T13:46:42Z</dcterms:modified>
</cp:coreProperties>
</file>