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3" y="470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447800"/>
            <a:ext cx="14827227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thơ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6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1492" y="2166595"/>
            <a:ext cx="14827227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>
              <a:lnSpc>
                <a:spcPct val="120000"/>
              </a:lnSpc>
            </a:pP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Câu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4: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Em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thích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hình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ảnh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ai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nhất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?</a:t>
            </a:r>
            <a:endParaRPr lang="vi-VN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3971" y="2909240"/>
            <a:ext cx="1363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 trả lời: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NL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Em  thích nhất hình ảnh của bà. Bà của bạn nhỏ trong bài thơ rất giống bà em: dáng cũng hơi còng, bà có tuổi nhưng vẫn hay làm, luôn dọn dẹp nhà cửa sạch sẽ,...)</a:t>
            </a:r>
            <a:endParaRPr lang="en-US" sz="3200" b="1" dirty="0">
              <a:solidFill>
                <a:srgbClr val="0000CC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38413" y="4800600"/>
            <a:ext cx="13835142" cy="990600"/>
          </a:xfrm>
        </p:spPr>
        <p:txBody>
          <a:bodyPr/>
          <a:lstStyle/>
          <a:p>
            <a:pPr algn="l"/>
            <a:r>
              <a:rPr lang="en-US" sz="3600" b="1" kern="1200" dirty="0" err="1">
                <a:solidFill>
                  <a:srgbClr val="FF0000"/>
                </a:solidFill>
                <a:latin typeface="Times New Roman"/>
                <a:ea typeface="Times New Roman"/>
                <a:cs typeface="+mn-cs"/>
              </a:rPr>
              <a:t>Câu</a:t>
            </a:r>
            <a:r>
              <a:rPr lang="en-US" sz="3600" b="1" kern="1200" dirty="0">
                <a:solidFill>
                  <a:srgbClr val="FF0000"/>
                </a:solidFill>
                <a:latin typeface="Times New Roman"/>
                <a:ea typeface="Times New Roman"/>
                <a:cs typeface="+mn-cs"/>
              </a:rPr>
              <a:t> </a:t>
            </a:r>
            <a:r>
              <a:rPr lang="vi-VN" sz="3600" b="1" kern="1200" dirty="0" smtClean="0">
                <a:solidFill>
                  <a:srgbClr val="FF0000"/>
                </a:solidFill>
                <a:latin typeface="Times New Roman"/>
                <a:ea typeface="Times New Roman"/>
                <a:cs typeface="+mn-cs"/>
              </a:rPr>
              <a:t>5</a:t>
            </a:r>
            <a:r>
              <a:rPr lang="en-US" sz="3600" b="1" kern="1200" dirty="0" smtClean="0">
                <a:solidFill>
                  <a:srgbClr val="FF0000"/>
                </a:solidFill>
                <a:latin typeface="Times New Roman"/>
                <a:ea typeface="Times New Roman"/>
                <a:cs typeface="+mn-cs"/>
              </a:rPr>
              <a:t>:</a:t>
            </a:r>
            <a:r>
              <a:rPr lang="vi-VN" sz="3600" b="1" kern="1200" dirty="0" smtClean="0">
                <a:solidFill>
                  <a:srgbClr val="FF0000"/>
                </a:solidFill>
                <a:latin typeface="Times New Roman"/>
                <a:ea typeface="Times New Roman"/>
                <a:cs typeface="+mn-cs"/>
              </a:rPr>
              <a:t> Em hãy nêu nội dung của bài thơ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723332" y="5715000"/>
            <a:ext cx="13012024" cy="1905000"/>
          </a:xfrm>
        </p:spPr>
        <p:txBody>
          <a:bodyPr/>
          <a:lstStyle/>
          <a:p>
            <a:pPr algn="l"/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Bài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thơ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cho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biết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được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tình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cảm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của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bạn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nhỏ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với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người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thân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trong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gia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đình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thông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qua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từ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ngữ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,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hình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ảnh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miêu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tả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cử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chỉ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,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hành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động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,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lời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nói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,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suy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nghĩ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của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nhân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/>
                <a:ea typeface="Times New Roman"/>
              </a:rPr>
              <a:t>vật</a:t>
            </a:r>
            <a:r>
              <a:rPr lang="vi-VN" sz="3600" b="1" smtClean="0">
                <a:solidFill>
                  <a:srgbClr val="0000CC"/>
                </a:solidFill>
                <a:latin typeface="Times New Roman"/>
                <a:ea typeface="Times New Roman"/>
              </a:rPr>
              <a:t>.</a:t>
            </a:r>
            <a:endParaRPr lang="en-US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9553</TotalTime>
  <Words>127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Câu 5: Em hãy nêu nội dung của bài thơ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903</cp:revision>
  <dcterms:created xsi:type="dcterms:W3CDTF">2008-09-09T22:52:10Z</dcterms:created>
  <dcterms:modified xsi:type="dcterms:W3CDTF">2022-06-28T13:56:37Z</dcterms:modified>
</cp:coreProperties>
</file>