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531"/>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2" y="1299575"/>
            <a:ext cx="14827227" cy="699102"/>
          </a:xfrm>
          <a:prstGeom prst="rect">
            <a:avLst/>
          </a:prstGeom>
        </p:spPr>
        <p:txBody>
          <a:bodyPr wrap="square">
            <a:spAutoFit/>
          </a:bodyPr>
          <a:lstStyle/>
          <a:p>
            <a:pPr indent="854075" algn="just">
              <a:lnSpc>
                <a:spcPct val="120000"/>
              </a:lnSpc>
            </a:pP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bài thơ </a:t>
            </a:r>
            <a:r>
              <a:rPr lang="en-US" sz="3600" b="1" dirty="0" err="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endParaRPr lang="en-US" sz="3600" b="1" dirty="0" smtClean="0">
              <a:solidFill>
                <a:srgbClr val="0000CC"/>
              </a:solidFill>
              <a:latin typeface="Times New Roman" pitchFamily="18" charset="0"/>
              <a:cs typeface="Times New Roman" pitchFamily="18" charset="0"/>
            </a:endParaRPr>
          </a:p>
        </p:txBody>
      </p:sp>
      <p:sp>
        <p:nvSpPr>
          <p:cNvPr id="8" name="Rectangle 7"/>
          <p:cNvSpPr/>
          <p:nvPr/>
        </p:nvSpPr>
        <p:spPr>
          <a:xfrm>
            <a:off x="209324" y="1998677"/>
            <a:ext cx="14827227" cy="1200329"/>
          </a:xfrm>
          <a:prstGeom prst="rect">
            <a:avLst/>
          </a:prstGeom>
        </p:spPr>
        <p:txBody>
          <a:bodyPr wrap="square">
            <a:spAutoFit/>
          </a:bodyPr>
          <a:lstStyle/>
          <a:p>
            <a:pPr>
              <a:spcAft>
                <a:spcPts val="0"/>
              </a:spcAft>
            </a:pPr>
            <a:r>
              <a:rPr lang="vi-VN" sz="3600" b="1" dirty="0" smtClean="0">
                <a:solidFill>
                  <a:srgbClr val="FF0000"/>
                </a:solidFill>
                <a:latin typeface="Times New Roman" pitchFamily="18" charset="0"/>
                <a:cs typeface="Times New Roman" pitchFamily="18" charset="0"/>
              </a:rPr>
              <a:t>Câu 3</a:t>
            </a:r>
            <a:r>
              <a:rPr lang="en-US" sz="3600" dirty="0" smtClean="0">
                <a:latin typeface="Times New Roman"/>
                <a:ea typeface="Times New Roman"/>
              </a:rPr>
              <a:t>: </a:t>
            </a:r>
            <a:r>
              <a:rPr lang="en-US" sz="3600" b="1" dirty="0" err="1">
                <a:solidFill>
                  <a:srgbClr val="FF0000"/>
                </a:solidFill>
                <a:latin typeface="Times New Roman"/>
                <a:ea typeface="Times New Roman"/>
              </a:rPr>
              <a:t>Hình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ảnh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của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mỗi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người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trong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gia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đình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hiện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ra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như</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thế</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nào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trong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suy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nghĩ</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của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bạn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nhỏ</a:t>
            </a:r>
            <a:r>
              <a:rPr lang="en-US" sz="3600" b="1" dirty="0" smtClean="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9" name="Rectangle 8"/>
          <p:cNvSpPr/>
          <p:nvPr/>
        </p:nvSpPr>
        <p:spPr>
          <a:xfrm>
            <a:off x="168276" y="3209892"/>
            <a:ext cx="14827227" cy="6063198"/>
          </a:xfrm>
          <a:prstGeom prst="rect">
            <a:avLst/>
          </a:prstGeom>
        </p:spPr>
        <p:txBody>
          <a:bodyPr wrap="square">
            <a:spAutoFit/>
          </a:bodyPr>
          <a:lstStyle/>
          <a:p>
            <a:pPr marL="342900" lvl="0" indent="-342900">
              <a:spcAft>
                <a:spcPts val="0"/>
              </a:spcAft>
              <a:buFont typeface="Symbol"/>
              <a:buChar char=""/>
              <a:tabLst>
                <a:tab pos="148590" algn="l"/>
              </a:tabLst>
            </a:pPr>
            <a:r>
              <a:rPr lang="nl-NL" sz="3200" b="1" dirty="0">
                <a:solidFill>
                  <a:srgbClr val="0000CC"/>
                </a:solidFill>
                <a:latin typeface="Times New Roman"/>
                <a:ea typeface="Times New Roman"/>
                <a:cs typeface="Times New Roman"/>
              </a:rPr>
              <a:t>Bà: Từ dáng hơi còng và việc chăm quét dọn nhà của bà hiện tại, trong suy nghĩ bạn nhỏ không biết ngày xưa bà có nghịch không, dáng có còng, có quét nhà dọn dẹp không?.</a:t>
            </a:r>
            <a:endParaRPr lang="en-US" sz="3200" b="1" dirty="0">
              <a:solidFill>
                <a:srgbClr val="0000CC"/>
              </a:solidFill>
              <a:latin typeface="Times New Roman"/>
              <a:ea typeface="Times New Roman"/>
              <a:cs typeface="Times New Roman"/>
            </a:endParaRPr>
          </a:p>
          <a:p>
            <a:pPr marL="342900" lvl="0" indent="-342900">
              <a:spcAft>
                <a:spcPts val="0"/>
              </a:spcAft>
              <a:buFont typeface="Symbol"/>
              <a:buChar char=""/>
              <a:tabLst>
                <a:tab pos="148590" algn="l"/>
              </a:tabLst>
            </a:pPr>
            <a:r>
              <a:rPr lang="nl-NL" sz="3200" b="1" dirty="0">
                <a:solidFill>
                  <a:srgbClr val="0000CC"/>
                </a:solidFill>
                <a:latin typeface="Times New Roman"/>
                <a:ea typeface="Times New Roman"/>
              </a:rPr>
              <a:t>Ông: Từ dáng vẻ nghiêm nghị, chau mặt chơi cờ, uống trà buổi sáng của ông hiện </a:t>
            </a:r>
            <a:r>
              <a:rPr lang="nl-NL" sz="3200" b="1" dirty="0" smtClean="0">
                <a:solidFill>
                  <a:srgbClr val="0000CC"/>
                </a:solidFill>
                <a:latin typeface="Times New Roman"/>
                <a:ea typeface="Times New Roman"/>
              </a:rPr>
              <a:t>tại</a:t>
            </a:r>
            <a:r>
              <a:rPr lang="vi-VN" sz="3200" b="1" dirty="0">
                <a:solidFill>
                  <a:srgbClr val="0000CC"/>
                </a:solidFill>
                <a:latin typeface="Times New Roman" pitchFamily="18" charset="0"/>
                <a:cs typeface="Times New Roman" pitchFamily="18" charset="0"/>
              </a:rPr>
              <a:t> </a:t>
            </a:r>
            <a:r>
              <a:rPr lang="nl-NL" sz="3200" b="1" dirty="0" smtClean="0">
                <a:solidFill>
                  <a:srgbClr val="0000CC"/>
                </a:solidFill>
                <a:latin typeface="Times New Roman"/>
                <a:ea typeface="Times New Roman"/>
                <a:cs typeface="Times New Roman"/>
              </a:rPr>
              <a:t>bạn </a:t>
            </a:r>
            <a:r>
              <a:rPr lang="nl-NL" sz="3200" b="1" dirty="0">
                <a:solidFill>
                  <a:srgbClr val="0000CC"/>
                </a:solidFill>
                <a:latin typeface="Times New Roman"/>
                <a:ea typeface="Times New Roman"/>
                <a:cs typeface="Times New Roman"/>
              </a:rPr>
              <a:t>nhỏ suy nghĩ và thắc mắc, khi còn bé tí ông có như vậy không?.</a:t>
            </a:r>
            <a:endParaRPr lang="en-US" sz="3200" b="1" dirty="0">
              <a:solidFill>
                <a:srgbClr val="0000CC"/>
              </a:solidFill>
              <a:latin typeface="Times New Roman"/>
              <a:ea typeface="Times New Roman"/>
              <a:cs typeface="Times New Roman"/>
            </a:endParaRPr>
          </a:p>
          <a:p>
            <a:pPr marL="342900" lvl="0" indent="-342900">
              <a:spcAft>
                <a:spcPts val="0"/>
              </a:spcAft>
              <a:buFont typeface="Symbol"/>
              <a:buChar char=""/>
              <a:tabLst>
                <a:tab pos="148590" algn="l"/>
              </a:tabLst>
            </a:pPr>
            <a:r>
              <a:rPr lang="nl-NL" sz="3200" b="1" dirty="0">
                <a:solidFill>
                  <a:srgbClr val="0000CC"/>
                </a:solidFill>
                <a:latin typeface="Times New Roman"/>
                <a:ea typeface="Times New Roman"/>
                <a:cs typeface="Times New Roman"/>
              </a:rPr>
              <a:t>Bố: Từ những sở thích của bố bây giờ, như lái ô tô, sửa đồ, xem bóng đá, bạn nhỏ liên tưởng và thắc mắc, không biết khi còn bé tí bố có thích làm những việc như vậy không?.</a:t>
            </a:r>
            <a:endParaRPr lang="en-US" sz="3200" b="1" dirty="0">
              <a:solidFill>
                <a:srgbClr val="0000CC"/>
              </a:solidFill>
              <a:latin typeface="Times New Roman"/>
              <a:ea typeface="Times New Roman"/>
              <a:cs typeface="Times New Roman"/>
            </a:endParaRPr>
          </a:p>
          <a:p>
            <a:pPr marL="342900" lvl="0" indent="-342900">
              <a:spcAft>
                <a:spcPts val="0"/>
              </a:spcAft>
              <a:buFont typeface="Symbol"/>
              <a:buChar char=""/>
              <a:tabLst>
                <a:tab pos="148590" algn="l"/>
              </a:tabLst>
            </a:pPr>
            <a:r>
              <a:rPr lang="nl-NL" sz="3200" b="1" dirty="0">
                <a:solidFill>
                  <a:srgbClr val="0000CC"/>
                </a:solidFill>
                <a:latin typeface="Times New Roman"/>
                <a:ea typeface="Times New Roman"/>
                <a:cs typeface="Times New Roman"/>
              </a:rPr>
              <a:t>Mẹ: Cũng  từ những việc làm yêu thích của mẹ hiện nay (cắm hoa, đi chợ, đọc sách), trong suy nghĩ của mình, bạn nhỏ  thắc mắc không biết khi  còn bé, mẹ có thích làm những việc như vậy không?.</a:t>
            </a:r>
            <a:endParaRPr lang="en-US" sz="3200" b="1" dirty="0">
              <a:solidFill>
                <a:srgbClr val="0000CC"/>
              </a:solidFill>
              <a:latin typeface="Times New Roman"/>
              <a:ea typeface="Times New Roman"/>
              <a:cs typeface="Times New Roman"/>
            </a:endParaRPr>
          </a:p>
          <a:p>
            <a:endParaRPr lang="vi-VN" sz="3600" b="1" dirty="0">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9550</TotalTime>
  <Words>219</Words>
  <Application>Microsoft Office PowerPoint</Application>
  <PresentationFormat>Custom</PresentationFormat>
  <Paragraphs>8</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903</cp:revision>
  <dcterms:created xsi:type="dcterms:W3CDTF">2008-09-09T22:52:10Z</dcterms:created>
  <dcterms:modified xsi:type="dcterms:W3CDTF">2022-06-28T13:50:42Z</dcterms:modified>
</cp:coreProperties>
</file>