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FF"/>
    <a:srgbClr val="FF7C80"/>
    <a:srgbClr val="FF0066"/>
    <a:srgbClr val="FF6600"/>
    <a:srgbClr val="66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3" y="391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thơ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676368" y="22098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1: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đã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hỏi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về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ai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56519" y="3200400"/>
            <a:ext cx="7315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sz="3600" b="1" dirty="0">
                <a:solidFill>
                  <a:srgbClr val="3333FF"/>
                </a:solidFill>
                <a:latin typeface="Times New Roman"/>
                <a:ea typeface="Times New Roman"/>
              </a:rPr>
              <a:t>+ Bạn nhỏ hỏi về bà, </a:t>
            </a:r>
            <a:r>
              <a:rPr lang="nl-NL" sz="3600" b="1" dirty="0">
                <a:solidFill>
                  <a:srgbClr val="0000CC"/>
                </a:solidFill>
                <a:latin typeface="Times New Roman"/>
                <a:ea typeface="Times New Roman"/>
              </a:rPr>
              <a:t>ông, bố, mẹ</a:t>
            </a:r>
            <a:r>
              <a:rPr lang="nl-NL" sz="360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.</a:t>
            </a:r>
            <a:endParaRPr lang="en-US" sz="3200" b="1" dirty="0">
              <a:solidFill>
                <a:srgbClr val="0000CC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9552</TotalTime>
  <Words>43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904</cp:revision>
  <dcterms:created xsi:type="dcterms:W3CDTF">2008-09-09T22:52:10Z</dcterms:created>
  <dcterms:modified xsi:type="dcterms:W3CDTF">2022-06-28T13:43:57Z</dcterms:modified>
</cp:coreProperties>
</file>