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67967" y="641502"/>
              <a:ext cx="196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24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149815" y="5342692"/>
            <a:ext cx="1184010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 đêm trăng sáng dòng sông thay đổi như thế nào?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61319" y="1676400"/>
            <a:ext cx="13639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indent="457200"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Mỗi mùa hè tới, hoa phượng vĩ nở đỏ rực hai bên bờ. Hương Giang bỗng thay chiếc áo xanh hằng ngày thành dải lụa đào ửng hồng cả phố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phường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Những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đêm trăng sáng, dòng sông là một đường trăng lung linh dát vàng.</a:t>
            </a:r>
            <a:r>
              <a:rPr lang="vi-VN" sz="3600" b="1">
                <a:solidFill>
                  <a:srgbClr val="0000FF"/>
                </a:solidFill>
                <a:latin typeface="+mj-lt"/>
              </a:rPr>
              <a:t> </a:t>
            </a:r>
            <a:endParaRPr lang="en-US" sz="3600" b="1">
              <a:solidFill>
                <a:srgbClr val="0000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61319" y="6343471"/>
            <a:ext cx="1363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Những đêm trăng sáng, dòng sông là một đường trăng lung linh dát vàng.</a:t>
            </a:r>
            <a:endParaRPr lang="en-US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98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2022-08-16T15:06:08Z</dcterms:modified>
</cp:coreProperties>
</file>