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sp>
          <p:nvSpPr>
            <p:cNvPr id="10" name="TextBox 9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67967" y="641502"/>
              <a:ext cx="19679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24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684338" y="5181600"/>
            <a:ext cx="1040060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Mùa hè tới sông Hương đã thay đổi như thế nào?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661319" y="1676400"/>
            <a:ext cx="13639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pPr algn="just"/>
            <a:r>
              <a:rPr lang="vi-VN" sz="3600" b="1">
                <a:solidFill>
                  <a:srgbClr val="0000FF"/>
                </a:solidFill>
                <a:latin typeface="+mj-lt"/>
              </a:rPr>
              <a:t>Mỗi mùa hè tới, hoa phượng vĩ nở đỏ rực hai bên bờ. Hương Giang bỗng thay chiếc áo xanh hằng ngày thành dải lụa đào ửng hồng cả phố </a:t>
            </a:r>
            <a:r>
              <a:rPr lang="vi-VN" sz="3600" b="1">
                <a:solidFill>
                  <a:srgbClr val="0000FF"/>
                </a:solidFill>
                <a:latin typeface="+mj-lt"/>
              </a:rPr>
              <a:t>phường</a:t>
            </a:r>
            <a:r>
              <a:rPr lang="vi-VN" sz="3600" b="1" smtClean="0">
                <a:solidFill>
                  <a:srgbClr val="0000FF"/>
                </a:solidFill>
                <a:latin typeface="+mj-lt"/>
              </a:rPr>
              <a:t>.</a:t>
            </a:r>
            <a:endParaRPr lang="en-US" sz="3600" b="1">
              <a:solidFill>
                <a:srgbClr val="0000FF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61319" y="6096000"/>
            <a:ext cx="1363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Mùa hè tới sông Hương đã thay 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chiếc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áo xanh hằng ngày thành dải lụa đào ửng hồng cả phố phường.</a:t>
            </a:r>
            <a:endParaRPr lang="en-US" sz="3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88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2022-08-16T15:02:16Z</dcterms:modified>
</cp:coreProperties>
</file>