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327" r:id="rId2"/>
    <p:sldId id="407" r:id="rId3"/>
    <p:sldId id="427" r:id="rId4"/>
    <p:sldId id="428" r:id="rId5"/>
    <p:sldId id="426" r:id="rId6"/>
    <p:sldId id="436" r:id="rId7"/>
    <p:sldId id="437" r:id="rId8"/>
    <p:sldId id="438" r:id="rId9"/>
    <p:sldId id="439" r:id="rId10"/>
    <p:sldId id="440" r:id="rId11"/>
    <p:sldId id="441" r:id="rId12"/>
    <p:sldId id="442" r:id="rId13"/>
    <p:sldId id="340" r:id="rId14"/>
  </p:sldIdLst>
  <p:sldSz cx="16276638" cy="9144000"/>
  <p:notesSz cx="6858000" cy="9144000"/>
  <p:custDataLst>
    <p:tags r:id="rId16"/>
  </p:custDataLst>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717550" indent="-260350" algn="l" rtl="0" eaLnBrk="0" fontAlgn="base" hangingPunct="0">
      <a:spcBef>
        <a:spcPct val="0"/>
      </a:spcBef>
      <a:spcAft>
        <a:spcPct val="0"/>
      </a:spcAft>
      <a:defRPr kern="1200">
        <a:solidFill>
          <a:schemeClr val="tx1"/>
        </a:solidFill>
        <a:latin typeface="Arial" charset="0"/>
        <a:ea typeface="+mn-ea"/>
        <a:cs typeface="+mn-cs"/>
      </a:defRPr>
    </a:lvl2pPr>
    <a:lvl3pPr marL="1436688" indent="-522288" algn="l" rtl="0" eaLnBrk="0" fontAlgn="base" hangingPunct="0">
      <a:spcBef>
        <a:spcPct val="0"/>
      </a:spcBef>
      <a:spcAft>
        <a:spcPct val="0"/>
      </a:spcAft>
      <a:defRPr kern="1200">
        <a:solidFill>
          <a:schemeClr val="tx1"/>
        </a:solidFill>
        <a:latin typeface="Arial" charset="0"/>
        <a:ea typeface="+mn-ea"/>
        <a:cs typeface="+mn-cs"/>
      </a:defRPr>
    </a:lvl3pPr>
    <a:lvl4pPr marL="2154238" indent="-782638" algn="l" rtl="0" eaLnBrk="0" fontAlgn="base" hangingPunct="0">
      <a:spcBef>
        <a:spcPct val="0"/>
      </a:spcBef>
      <a:spcAft>
        <a:spcPct val="0"/>
      </a:spcAft>
      <a:defRPr kern="1200">
        <a:solidFill>
          <a:schemeClr val="tx1"/>
        </a:solidFill>
        <a:latin typeface="Arial" charset="0"/>
        <a:ea typeface="+mn-ea"/>
        <a:cs typeface="+mn-cs"/>
      </a:defRPr>
    </a:lvl4pPr>
    <a:lvl5pPr marL="2873375" indent="-1044575"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512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0066"/>
    <a:srgbClr val="0000CC"/>
    <a:srgbClr val="FF7C80"/>
    <a:srgbClr val="FF6600"/>
    <a:srgbClr val="6600CC"/>
    <a:srgbClr val="3333F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4660"/>
  </p:normalViewPr>
  <p:slideViewPr>
    <p:cSldViewPr>
      <p:cViewPr varScale="1">
        <p:scale>
          <a:sx n="54" d="100"/>
          <a:sy n="54" d="100"/>
        </p:scale>
        <p:origin x="564" y="42"/>
      </p:cViewPr>
      <p:guideLst>
        <p:guide orient="horz" pos="2880"/>
        <p:guide pos="5127"/>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6451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0244" name="Rectangle 4"/>
          <p:cNvSpPr>
            <a:spLocks noGrp="1" noRot="1" noChangeAspect="1" noChangeArrowheads="1" noTextEdit="1"/>
          </p:cNvSpPr>
          <p:nvPr>
            <p:ph type="sldImg" idx="2"/>
          </p:nvPr>
        </p:nvSpPr>
        <p:spPr bwMode="auto">
          <a:xfrm>
            <a:off x="377825" y="685800"/>
            <a:ext cx="610235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451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451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6451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51C4FA25-5DD5-485C-BCD2-EF739D2A7194}" type="slidenum">
              <a:rPr lang="en-US" altLang="en-US"/>
              <a:pPr>
                <a:defRPr/>
              </a:pPr>
              <a:t>‹#›</a:t>
            </a:fld>
            <a:endParaRPr lang="en-US" altLang="en-US"/>
          </a:p>
        </p:txBody>
      </p:sp>
    </p:spTree>
    <p:extLst>
      <p:ext uri="{BB962C8B-B14F-4D97-AF65-F5344CB8AC3E}">
        <p14:creationId xmlns:p14="http://schemas.microsoft.com/office/powerpoint/2010/main" val="22138681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900" kern="1200">
        <a:solidFill>
          <a:schemeClr val="tx1"/>
        </a:solidFill>
        <a:latin typeface="Arial" charset="0"/>
        <a:ea typeface="+mn-ea"/>
        <a:cs typeface="+mn-cs"/>
      </a:defRPr>
    </a:lvl1pPr>
    <a:lvl2pPr marL="717550" algn="l" rtl="0" eaLnBrk="0" fontAlgn="base" hangingPunct="0">
      <a:spcBef>
        <a:spcPct val="30000"/>
      </a:spcBef>
      <a:spcAft>
        <a:spcPct val="0"/>
      </a:spcAft>
      <a:defRPr sz="1900" kern="1200">
        <a:solidFill>
          <a:schemeClr val="tx1"/>
        </a:solidFill>
        <a:latin typeface="Arial" charset="0"/>
        <a:ea typeface="+mn-ea"/>
        <a:cs typeface="+mn-cs"/>
      </a:defRPr>
    </a:lvl2pPr>
    <a:lvl3pPr marL="1436688" algn="l" rtl="0" eaLnBrk="0" fontAlgn="base" hangingPunct="0">
      <a:spcBef>
        <a:spcPct val="30000"/>
      </a:spcBef>
      <a:spcAft>
        <a:spcPct val="0"/>
      </a:spcAft>
      <a:defRPr sz="1900" kern="1200">
        <a:solidFill>
          <a:schemeClr val="tx1"/>
        </a:solidFill>
        <a:latin typeface="Arial" charset="0"/>
        <a:ea typeface="+mn-ea"/>
        <a:cs typeface="+mn-cs"/>
      </a:defRPr>
    </a:lvl3pPr>
    <a:lvl4pPr marL="2154238" algn="l" rtl="0" eaLnBrk="0" fontAlgn="base" hangingPunct="0">
      <a:spcBef>
        <a:spcPct val="30000"/>
      </a:spcBef>
      <a:spcAft>
        <a:spcPct val="0"/>
      </a:spcAft>
      <a:defRPr sz="1900" kern="1200">
        <a:solidFill>
          <a:schemeClr val="tx1"/>
        </a:solidFill>
        <a:latin typeface="Arial" charset="0"/>
        <a:ea typeface="+mn-ea"/>
        <a:cs typeface="+mn-cs"/>
      </a:defRPr>
    </a:lvl4pPr>
    <a:lvl5pPr marL="2873375" algn="l" rtl="0" eaLnBrk="0" fontAlgn="base" hangingPunct="0">
      <a:spcBef>
        <a:spcPct val="30000"/>
      </a:spcBef>
      <a:spcAft>
        <a:spcPct val="0"/>
      </a:spcAft>
      <a:defRPr sz="1900" kern="1200">
        <a:solidFill>
          <a:schemeClr val="tx1"/>
        </a:solidFill>
        <a:latin typeface="Arial" charset="0"/>
        <a:ea typeface="+mn-ea"/>
        <a:cs typeface="+mn-cs"/>
      </a:defRPr>
    </a:lvl5pPr>
    <a:lvl6pPr marL="3592220" algn="l" defTabSz="1436888" rtl="0" eaLnBrk="1" latinLnBrk="0" hangingPunct="1">
      <a:defRPr sz="1900" kern="1200">
        <a:solidFill>
          <a:schemeClr val="tx1"/>
        </a:solidFill>
        <a:latin typeface="+mn-lt"/>
        <a:ea typeface="+mn-ea"/>
        <a:cs typeface="+mn-cs"/>
      </a:defRPr>
    </a:lvl6pPr>
    <a:lvl7pPr marL="4310664" algn="l" defTabSz="1436888" rtl="0" eaLnBrk="1" latinLnBrk="0" hangingPunct="1">
      <a:defRPr sz="1900" kern="1200">
        <a:solidFill>
          <a:schemeClr val="tx1"/>
        </a:solidFill>
        <a:latin typeface="+mn-lt"/>
        <a:ea typeface="+mn-ea"/>
        <a:cs typeface="+mn-cs"/>
      </a:defRPr>
    </a:lvl7pPr>
    <a:lvl8pPr marL="5029109" algn="l" defTabSz="1436888" rtl="0" eaLnBrk="1" latinLnBrk="0" hangingPunct="1">
      <a:defRPr sz="1900" kern="1200">
        <a:solidFill>
          <a:schemeClr val="tx1"/>
        </a:solidFill>
        <a:latin typeface="+mn-lt"/>
        <a:ea typeface="+mn-ea"/>
        <a:cs typeface="+mn-cs"/>
      </a:defRPr>
    </a:lvl8pPr>
    <a:lvl9pPr marL="5747553" algn="l" defTabSz="1436888" rtl="0" eaLnBrk="1" latinLnBrk="0" hangingPunct="1">
      <a:defRPr sz="1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EB5B8007-F28A-4C3E-A48D-DDE012D8153F}" type="slidenum">
              <a:rPr lang="en-US" altLang="en-US" sz="1200">
                <a:cs typeface="Arial" charset="0"/>
              </a:rPr>
              <a:pPr algn="r" eaLnBrk="1" hangingPunct="1"/>
              <a:t>13</a:t>
            </a:fld>
            <a:endParaRPr lang="en-US" altLang="en-US" sz="1200">
              <a:cs typeface="Arial" charset="0"/>
            </a:endParaRPr>
          </a:p>
        </p:txBody>
      </p:sp>
      <p:sp>
        <p:nvSpPr>
          <p:cNvPr id="15363" name="Rectangle 2"/>
          <p:cNvSpPr>
            <a:spLocks noGrp="1" noRot="1" noChangeAspect="1" noChangeArrowheads="1" noTextEdit="1"/>
          </p:cNvSpPr>
          <p:nvPr>
            <p:ph type="sldImg"/>
          </p:nvPr>
        </p:nvSpPr>
        <p:spPr>
          <a:xfrm>
            <a:off x="377825" y="685800"/>
            <a:ext cx="6102350" cy="3429000"/>
          </a:xfrm>
          <a:ln/>
        </p:spPr>
      </p:sp>
      <p:sp>
        <p:nvSpPr>
          <p:cNvPr id="15364" name="Rectangle 3"/>
          <p:cNvSpPr>
            <a:spLocks noGrp="1" noChangeArrowheads="1"/>
          </p:cNvSpPr>
          <p:nvPr>
            <p:ph type="body" idx="1"/>
          </p:nvPr>
        </p:nvSpPr>
        <p:spPr>
          <a:noFill/>
        </p:spPr>
        <p:txBody>
          <a:bodyPr/>
          <a:lstStyle/>
          <a:p>
            <a:pPr eaLnBrk="1" hangingPunct="1"/>
            <a:endParaRPr lang="vi-VN" altLang="en-US" smtClean="0">
              <a:cs typeface="Arial" charset="0"/>
            </a:endParaRPr>
          </a:p>
        </p:txBody>
      </p:sp>
    </p:spTree>
    <p:extLst>
      <p:ext uri="{BB962C8B-B14F-4D97-AF65-F5344CB8AC3E}">
        <p14:creationId xmlns:p14="http://schemas.microsoft.com/office/powerpoint/2010/main" val="38442727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9"/>
            <a:ext cx="13835142" cy="1960033"/>
          </a:xfrm>
        </p:spPr>
        <p:txBody>
          <a:bodyPr/>
          <a:lstStyle/>
          <a:p>
            <a:r>
              <a:rPr lang="en-US" smtClean="0"/>
              <a:t>Click to edit Master title style</a:t>
            </a:r>
            <a:endParaRPr lang="vi-VN"/>
          </a:p>
        </p:txBody>
      </p:sp>
      <p:sp>
        <p:nvSpPr>
          <p:cNvPr id="3" name="Subtitle 2"/>
          <p:cNvSpPr>
            <a:spLocks noGrp="1"/>
          </p:cNvSpPr>
          <p:nvPr>
            <p:ph type="subTitle" idx="1"/>
          </p:nvPr>
        </p:nvSpPr>
        <p:spPr>
          <a:xfrm>
            <a:off x="2441496" y="5181600"/>
            <a:ext cx="11393647" cy="2336800"/>
          </a:xfrm>
        </p:spPr>
        <p:txBody>
          <a:bodyPr/>
          <a:lstStyle>
            <a:lvl1pPr marL="0" indent="0" algn="ctr">
              <a:buNone/>
              <a:defRPr/>
            </a:lvl1pPr>
            <a:lvl2pPr marL="718444" indent="0" algn="ctr">
              <a:buNone/>
              <a:defRPr/>
            </a:lvl2pPr>
            <a:lvl3pPr marL="1436888" indent="0" algn="ctr">
              <a:buNone/>
              <a:defRPr/>
            </a:lvl3pPr>
            <a:lvl4pPr marL="2155332" indent="0" algn="ctr">
              <a:buNone/>
              <a:defRPr/>
            </a:lvl4pPr>
            <a:lvl5pPr marL="2873776" indent="0" algn="ctr">
              <a:buNone/>
              <a:defRPr/>
            </a:lvl5pPr>
            <a:lvl6pPr marL="3592220" indent="0" algn="ctr">
              <a:buNone/>
              <a:defRPr/>
            </a:lvl6pPr>
            <a:lvl7pPr marL="4310664" indent="0" algn="ctr">
              <a:buNone/>
              <a:defRPr/>
            </a:lvl7pPr>
            <a:lvl8pPr marL="5029109" indent="0" algn="ctr">
              <a:buNone/>
              <a:defRPr/>
            </a:lvl8pPr>
            <a:lvl9pPr marL="5747553" indent="0" algn="ctr">
              <a:buNone/>
              <a:defRPr/>
            </a:lvl9pPr>
          </a:lstStyle>
          <a:p>
            <a:r>
              <a:rPr lang="en-US" smtClean="0"/>
              <a:t>Click to edit Master subtitle style</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EB01423-D198-4896-B996-AF6CD71AA325}" type="slidenum">
              <a:rPr lang="en-US" altLang="en-US"/>
              <a:pPr>
                <a:defRPr/>
              </a:pPr>
              <a:t>‹#›</a:t>
            </a:fld>
            <a:endParaRPr lang="en-US" altLang="en-US"/>
          </a:p>
        </p:txBody>
      </p:sp>
    </p:spTree>
    <p:extLst>
      <p:ext uri="{BB962C8B-B14F-4D97-AF65-F5344CB8AC3E}">
        <p14:creationId xmlns:p14="http://schemas.microsoft.com/office/powerpoint/2010/main" val="397225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9D28DD1-89CB-4A9B-8160-1008CEEB8C29}" type="slidenum">
              <a:rPr lang="en-US" altLang="en-US"/>
              <a:pPr>
                <a:defRPr/>
              </a:pPr>
              <a:t>‹#›</a:t>
            </a:fld>
            <a:endParaRPr lang="en-US" altLang="en-US"/>
          </a:p>
        </p:txBody>
      </p:sp>
    </p:spTree>
    <p:extLst>
      <p:ext uri="{BB962C8B-B14F-4D97-AF65-F5344CB8AC3E}">
        <p14:creationId xmlns:p14="http://schemas.microsoft.com/office/powerpoint/2010/main" val="13920928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800562" y="366186"/>
            <a:ext cx="3662244" cy="7802033"/>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813832" y="366186"/>
            <a:ext cx="10715453" cy="78020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74A9502-423E-4957-ACD4-EFEAFA456813}" type="slidenum">
              <a:rPr lang="en-US" altLang="en-US"/>
              <a:pPr>
                <a:defRPr/>
              </a:pPr>
              <a:t>‹#›</a:t>
            </a:fld>
            <a:endParaRPr lang="en-US" altLang="en-US"/>
          </a:p>
        </p:txBody>
      </p:sp>
    </p:spTree>
    <p:extLst>
      <p:ext uri="{BB962C8B-B14F-4D97-AF65-F5344CB8AC3E}">
        <p14:creationId xmlns:p14="http://schemas.microsoft.com/office/powerpoint/2010/main" val="1813834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100BA3F-51CF-473C-BBC7-9F80CB3FD932}" type="slidenum">
              <a:rPr lang="en-US" altLang="en-US"/>
              <a:pPr>
                <a:defRPr/>
              </a:pPr>
              <a:t>‹#›</a:t>
            </a:fld>
            <a:endParaRPr lang="en-US" altLang="en-US"/>
          </a:p>
        </p:txBody>
      </p:sp>
    </p:spTree>
    <p:extLst>
      <p:ext uri="{BB962C8B-B14F-4D97-AF65-F5344CB8AC3E}">
        <p14:creationId xmlns:p14="http://schemas.microsoft.com/office/powerpoint/2010/main" val="1260669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3" y="5875867"/>
            <a:ext cx="13835142" cy="1816100"/>
          </a:xfrm>
        </p:spPr>
        <p:txBody>
          <a:bodyPr anchor="t"/>
          <a:lstStyle>
            <a:lvl1pPr algn="l">
              <a:defRPr sz="6300" b="1" cap="all"/>
            </a:lvl1pPr>
          </a:lstStyle>
          <a:p>
            <a:r>
              <a:rPr lang="en-US" smtClean="0"/>
              <a:t>Click to edit Master title style</a:t>
            </a:r>
            <a:endParaRPr lang="vi-VN"/>
          </a:p>
        </p:txBody>
      </p:sp>
      <p:sp>
        <p:nvSpPr>
          <p:cNvPr id="3" name="Text Placeholder 2"/>
          <p:cNvSpPr>
            <a:spLocks noGrp="1"/>
          </p:cNvSpPr>
          <p:nvPr>
            <p:ph type="body" idx="1"/>
          </p:nvPr>
        </p:nvSpPr>
        <p:spPr>
          <a:xfrm>
            <a:off x="1285743" y="3875619"/>
            <a:ext cx="13835142" cy="2000249"/>
          </a:xfrm>
        </p:spPr>
        <p:txBody>
          <a:bodyPr anchor="b"/>
          <a:lstStyle>
            <a:lvl1pPr marL="0" indent="0">
              <a:buNone/>
              <a:defRPr sz="3100"/>
            </a:lvl1pPr>
            <a:lvl2pPr marL="718444" indent="0">
              <a:buNone/>
              <a:defRPr sz="2800"/>
            </a:lvl2pPr>
            <a:lvl3pPr marL="1436888" indent="0">
              <a:buNone/>
              <a:defRPr sz="2500"/>
            </a:lvl3pPr>
            <a:lvl4pPr marL="2155332" indent="0">
              <a:buNone/>
              <a:defRPr sz="2200"/>
            </a:lvl4pPr>
            <a:lvl5pPr marL="2873776" indent="0">
              <a:buNone/>
              <a:defRPr sz="2200"/>
            </a:lvl5pPr>
            <a:lvl6pPr marL="3592220" indent="0">
              <a:buNone/>
              <a:defRPr sz="2200"/>
            </a:lvl6pPr>
            <a:lvl7pPr marL="4310664" indent="0">
              <a:buNone/>
              <a:defRPr sz="2200"/>
            </a:lvl7pPr>
            <a:lvl8pPr marL="5029109" indent="0">
              <a:buNone/>
              <a:defRPr sz="2200"/>
            </a:lvl8pPr>
            <a:lvl9pPr marL="5747553" indent="0">
              <a:buNone/>
              <a:defRPr sz="22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5E9DFC9-E0D6-4E70-95EC-EE956DA6257B}" type="slidenum">
              <a:rPr lang="en-US" altLang="en-US"/>
              <a:pPr>
                <a:defRPr/>
              </a:pPr>
              <a:t>‹#›</a:t>
            </a:fld>
            <a:endParaRPr lang="en-US" altLang="en-US"/>
          </a:p>
        </p:txBody>
      </p:sp>
    </p:spTree>
    <p:extLst>
      <p:ext uri="{BB962C8B-B14F-4D97-AF65-F5344CB8AC3E}">
        <p14:creationId xmlns:p14="http://schemas.microsoft.com/office/powerpoint/2010/main" val="1545921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813832"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8273958"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EEE0E17-1536-48C6-87E3-A861F0C00F04}" type="slidenum">
              <a:rPr lang="en-US" altLang="en-US"/>
              <a:pPr>
                <a:defRPr/>
              </a:pPr>
              <a:t>‹#›</a:t>
            </a:fld>
            <a:endParaRPr lang="en-US" altLang="en-US"/>
          </a:p>
        </p:txBody>
      </p:sp>
    </p:spTree>
    <p:extLst>
      <p:ext uri="{BB962C8B-B14F-4D97-AF65-F5344CB8AC3E}">
        <p14:creationId xmlns:p14="http://schemas.microsoft.com/office/powerpoint/2010/main" val="1931756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vi-VN"/>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830A47B-B3AA-4408-B89E-78641CC5715A}" type="slidenum">
              <a:rPr lang="en-US" altLang="en-US"/>
              <a:pPr>
                <a:defRPr/>
              </a:pPr>
              <a:t>‹#›</a:t>
            </a:fld>
            <a:endParaRPr lang="en-US" altLang="en-US"/>
          </a:p>
        </p:txBody>
      </p:sp>
    </p:spTree>
    <p:extLst>
      <p:ext uri="{BB962C8B-B14F-4D97-AF65-F5344CB8AC3E}">
        <p14:creationId xmlns:p14="http://schemas.microsoft.com/office/powerpoint/2010/main" val="3231286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8D8FA65-B14B-4883-88C7-F7A3A55E9A2F}" type="slidenum">
              <a:rPr lang="en-US" altLang="en-US"/>
              <a:pPr>
                <a:defRPr/>
              </a:pPr>
              <a:t>‹#›</a:t>
            </a:fld>
            <a:endParaRPr lang="en-US" altLang="en-US"/>
          </a:p>
        </p:txBody>
      </p:sp>
    </p:spTree>
    <p:extLst>
      <p:ext uri="{BB962C8B-B14F-4D97-AF65-F5344CB8AC3E}">
        <p14:creationId xmlns:p14="http://schemas.microsoft.com/office/powerpoint/2010/main" val="1631497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38BE4F5-A3A4-4A0F-A638-D990D725B4CA}" type="slidenum">
              <a:rPr lang="en-US" altLang="en-US"/>
              <a:pPr>
                <a:defRPr/>
              </a:pPr>
              <a:t>‹#›</a:t>
            </a:fld>
            <a:endParaRPr lang="en-US" altLang="en-US"/>
          </a:p>
        </p:txBody>
      </p:sp>
    </p:spTree>
    <p:extLst>
      <p:ext uri="{BB962C8B-B14F-4D97-AF65-F5344CB8AC3E}">
        <p14:creationId xmlns:p14="http://schemas.microsoft.com/office/powerpoint/2010/main" val="768729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100" b="1"/>
            </a:lvl1pPr>
          </a:lstStyle>
          <a:p>
            <a:r>
              <a:rPr lang="en-US" smtClean="0"/>
              <a:t>Click to edit Master title style</a:t>
            </a:r>
            <a:endParaRPr lang="vi-VN"/>
          </a:p>
        </p:txBody>
      </p:sp>
      <p:sp>
        <p:nvSpPr>
          <p:cNvPr id="3" name="Content Placeholder 2"/>
          <p:cNvSpPr>
            <a:spLocks noGrp="1"/>
          </p:cNvSpPr>
          <p:nvPr>
            <p:ph idx="1"/>
          </p:nvPr>
        </p:nvSpPr>
        <p:spPr>
          <a:xfrm>
            <a:off x="6363713" y="364068"/>
            <a:ext cx="9099093" cy="7804151"/>
          </a:xfrm>
        </p:spPr>
        <p:txBody>
          <a:bodyPr/>
          <a:lstStyle>
            <a:lvl1pPr>
              <a:defRPr sz="5000"/>
            </a:lvl1pPr>
            <a:lvl2pPr>
              <a:defRPr sz="4400"/>
            </a:lvl2pPr>
            <a:lvl3pPr>
              <a:defRPr sz="3800"/>
            </a:lvl3pPr>
            <a:lvl4pPr>
              <a:defRPr sz="3100"/>
            </a:lvl4pPr>
            <a:lvl5pPr>
              <a:defRPr sz="3100"/>
            </a:lvl5pPr>
            <a:lvl6pPr>
              <a:defRPr sz="3100"/>
            </a:lvl6pPr>
            <a:lvl7pPr>
              <a:defRPr sz="3100"/>
            </a:lvl7pPr>
            <a:lvl8pPr>
              <a:defRPr sz="3100"/>
            </a:lvl8pPr>
            <a:lvl9pPr>
              <a:defRPr sz="3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813833" y="1913468"/>
            <a:ext cx="5354902" cy="6254751"/>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C99C05A-73D7-488D-87AE-9FA1D515BA90}" type="slidenum">
              <a:rPr lang="en-US" altLang="en-US"/>
              <a:pPr>
                <a:defRPr/>
              </a:pPr>
              <a:t>‹#›</a:t>
            </a:fld>
            <a:endParaRPr lang="en-US" altLang="en-US"/>
          </a:p>
        </p:txBody>
      </p:sp>
    </p:spTree>
    <p:extLst>
      <p:ext uri="{BB962C8B-B14F-4D97-AF65-F5344CB8AC3E}">
        <p14:creationId xmlns:p14="http://schemas.microsoft.com/office/powerpoint/2010/main" val="1839410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1"/>
            <a:ext cx="9765983" cy="755651"/>
          </a:xfrm>
        </p:spPr>
        <p:txBody>
          <a:bodyPr anchor="b"/>
          <a:lstStyle>
            <a:lvl1pPr algn="l">
              <a:defRPr sz="3100" b="1"/>
            </a:lvl1pPr>
          </a:lstStyle>
          <a:p>
            <a:r>
              <a:rPr lang="en-US" smtClean="0"/>
              <a:t>Click to edit Master title style</a:t>
            </a:r>
            <a:endParaRPr lang="vi-VN"/>
          </a:p>
        </p:txBody>
      </p:sp>
      <p:sp>
        <p:nvSpPr>
          <p:cNvPr id="3" name="Picture Placeholder 2"/>
          <p:cNvSpPr>
            <a:spLocks noGrp="1"/>
          </p:cNvSpPr>
          <p:nvPr>
            <p:ph type="pic" idx="1"/>
          </p:nvPr>
        </p:nvSpPr>
        <p:spPr>
          <a:xfrm>
            <a:off x="3190335" y="817033"/>
            <a:ext cx="9765983" cy="5486400"/>
          </a:xfrm>
        </p:spPr>
        <p:txBody>
          <a:bodyPr/>
          <a:lstStyle>
            <a:lvl1pPr marL="0" indent="0">
              <a:buNone/>
              <a:defRPr sz="5000"/>
            </a:lvl1pPr>
            <a:lvl2pPr marL="718444" indent="0">
              <a:buNone/>
              <a:defRPr sz="4400"/>
            </a:lvl2pPr>
            <a:lvl3pPr marL="1436888" indent="0">
              <a:buNone/>
              <a:defRPr sz="3800"/>
            </a:lvl3pPr>
            <a:lvl4pPr marL="2155332" indent="0">
              <a:buNone/>
              <a:defRPr sz="3100"/>
            </a:lvl4pPr>
            <a:lvl5pPr marL="2873776" indent="0">
              <a:buNone/>
              <a:defRPr sz="3100"/>
            </a:lvl5pPr>
            <a:lvl6pPr marL="3592220" indent="0">
              <a:buNone/>
              <a:defRPr sz="3100"/>
            </a:lvl6pPr>
            <a:lvl7pPr marL="4310664" indent="0">
              <a:buNone/>
              <a:defRPr sz="3100"/>
            </a:lvl7pPr>
            <a:lvl8pPr marL="5029109" indent="0">
              <a:buNone/>
              <a:defRPr sz="3100"/>
            </a:lvl8pPr>
            <a:lvl9pPr marL="5747553" indent="0">
              <a:buNone/>
              <a:defRPr sz="3100"/>
            </a:lvl9pPr>
          </a:lstStyle>
          <a:p>
            <a:pPr lvl="0"/>
            <a:endParaRPr lang="vi-VN" noProof="0" smtClean="0"/>
          </a:p>
        </p:txBody>
      </p:sp>
      <p:sp>
        <p:nvSpPr>
          <p:cNvPr id="4" name="Text Placeholder 3"/>
          <p:cNvSpPr>
            <a:spLocks noGrp="1"/>
          </p:cNvSpPr>
          <p:nvPr>
            <p:ph type="body" sz="half" idx="2"/>
          </p:nvPr>
        </p:nvSpPr>
        <p:spPr>
          <a:xfrm>
            <a:off x="3190335" y="7156452"/>
            <a:ext cx="9765983" cy="1073149"/>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2090DF4-68DF-4AAF-98F9-EB3836BAB8B4}" type="slidenum">
              <a:rPr lang="en-US" altLang="en-US"/>
              <a:pPr>
                <a:defRPr/>
              </a:pPr>
              <a:t>‹#›</a:t>
            </a:fld>
            <a:endParaRPr lang="en-US" altLang="en-US"/>
          </a:p>
        </p:txBody>
      </p:sp>
    </p:spTree>
    <p:extLst>
      <p:ext uri="{BB962C8B-B14F-4D97-AF65-F5344CB8AC3E}">
        <p14:creationId xmlns:p14="http://schemas.microsoft.com/office/powerpoint/2010/main" val="12588337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13832" y="366713"/>
            <a:ext cx="14648974"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813832" y="2133600"/>
            <a:ext cx="14648974" cy="603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813832"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eaLnBrk="1" hangingPunct="1">
              <a:defRPr sz="22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5561185" y="8326438"/>
            <a:ext cx="5154269"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ctr" eaLnBrk="1" hangingPunct="1">
              <a:defRPr sz="22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11664924"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r" eaLnBrk="1" hangingPunct="1">
              <a:defRPr sz="2200"/>
            </a:lvl1pPr>
          </a:lstStyle>
          <a:p>
            <a:pPr>
              <a:defRPr/>
            </a:pPr>
            <a:fld id="{F4264759-E7CE-4A8C-955C-20DA2A50E45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6900">
          <a:solidFill>
            <a:schemeClr val="tx2"/>
          </a:solidFill>
          <a:latin typeface="+mj-lt"/>
          <a:ea typeface="+mj-ea"/>
          <a:cs typeface="+mj-cs"/>
        </a:defRPr>
      </a:lvl1pPr>
      <a:lvl2pPr algn="ctr" rtl="0" eaLnBrk="0" fontAlgn="base" hangingPunct="0">
        <a:spcBef>
          <a:spcPct val="0"/>
        </a:spcBef>
        <a:spcAft>
          <a:spcPct val="0"/>
        </a:spcAft>
        <a:defRPr sz="6900">
          <a:solidFill>
            <a:schemeClr val="tx2"/>
          </a:solidFill>
          <a:latin typeface="Arial" charset="0"/>
        </a:defRPr>
      </a:lvl2pPr>
      <a:lvl3pPr algn="ctr" rtl="0" eaLnBrk="0" fontAlgn="base" hangingPunct="0">
        <a:spcBef>
          <a:spcPct val="0"/>
        </a:spcBef>
        <a:spcAft>
          <a:spcPct val="0"/>
        </a:spcAft>
        <a:defRPr sz="6900">
          <a:solidFill>
            <a:schemeClr val="tx2"/>
          </a:solidFill>
          <a:latin typeface="Arial" charset="0"/>
        </a:defRPr>
      </a:lvl3pPr>
      <a:lvl4pPr algn="ctr" rtl="0" eaLnBrk="0" fontAlgn="base" hangingPunct="0">
        <a:spcBef>
          <a:spcPct val="0"/>
        </a:spcBef>
        <a:spcAft>
          <a:spcPct val="0"/>
        </a:spcAft>
        <a:defRPr sz="6900">
          <a:solidFill>
            <a:schemeClr val="tx2"/>
          </a:solidFill>
          <a:latin typeface="Arial" charset="0"/>
        </a:defRPr>
      </a:lvl4pPr>
      <a:lvl5pPr algn="ctr" rtl="0" eaLnBrk="0" fontAlgn="base" hangingPunct="0">
        <a:spcBef>
          <a:spcPct val="0"/>
        </a:spcBef>
        <a:spcAft>
          <a:spcPct val="0"/>
        </a:spcAft>
        <a:defRPr sz="6900">
          <a:solidFill>
            <a:schemeClr val="tx2"/>
          </a:solidFill>
          <a:latin typeface="Arial" charset="0"/>
        </a:defRPr>
      </a:lvl5pPr>
      <a:lvl6pPr marL="718444" algn="ctr" rtl="0" fontAlgn="base">
        <a:spcBef>
          <a:spcPct val="0"/>
        </a:spcBef>
        <a:spcAft>
          <a:spcPct val="0"/>
        </a:spcAft>
        <a:defRPr sz="6900">
          <a:solidFill>
            <a:schemeClr val="tx2"/>
          </a:solidFill>
          <a:latin typeface="Arial" charset="0"/>
        </a:defRPr>
      </a:lvl6pPr>
      <a:lvl7pPr marL="1436888" algn="ctr" rtl="0" fontAlgn="base">
        <a:spcBef>
          <a:spcPct val="0"/>
        </a:spcBef>
        <a:spcAft>
          <a:spcPct val="0"/>
        </a:spcAft>
        <a:defRPr sz="6900">
          <a:solidFill>
            <a:schemeClr val="tx2"/>
          </a:solidFill>
          <a:latin typeface="Arial" charset="0"/>
        </a:defRPr>
      </a:lvl7pPr>
      <a:lvl8pPr marL="2155332" algn="ctr" rtl="0" fontAlgn="base">
        <a:spcBef>
          <a:spcPct val="0"/>
        </a:spcBef>
        <a:spcAft>
          <a:spcPct val="0"/>
        </a:spcAft>
        <a:defRPr sz="6900">
          <a:solidFill>
            <a:schemeClr val="tx2"/>
          </a:solidFill>
          <a:latin typeface="Arial" charset="0"/>
        </a:defRPr>
      </a:lvl8pPr>
      <a:lvl9pPr marL="2873776" algn="ctr" rtl="0" fontAlgn="base">
        <a:spcBef>
          <a:spcPct val="0"/>
        </a:spcBef>
        <a:spcAft>
          <a:spcPct val="0"/>
        </a:spcAft>
        <a:defRPr sz="6900">
          <a:solidFill>
            <a:schemeClr val="tx2"/>
          </a:solidFill>
          <a:latin typeface="Arial" charset="0"/>
        </a:defRPr>
      </a:lvl9pPr>
    </p:titleStyle>
    <p:bodyStyle>
      <a:lvl1pPr marL="538163" indent="-538163" algn="l" rtl="0" eaLnBrk="0" fontAlgn="base" hangingPunct="0">
        <a:spcBef>
          <a:spcPct val="20000"/>
        </a:spcBef>
        <a:spcAft>
          <a:spcPct val="0"/>
        </a:spcAft>
        <a:buChar char="•"/>
        <a:defRPr sz="5000">
          <a:solidFill>
            <a:schemeClr val="tx1"/>
          </a:solidFill>
          <a:latin typeface="+mn-lt"/>
          <a:ea typeface="+mn-ea"/>
          <a:cs typeface="+mn-cs"/>
        </a:defRPr>
      </a:lvl1pPr>
      <a:lvl2pPr marL="1166813" indent="-447675" algn="l" rtl="0" eaLnBrk="0" fontAlgn="base" hangingPunct="0">
        <a:spcBef>
          <a:spcPct val="20000"/>
        </a:spcBef>
        <a:spcAft>
          <a:spcPct val="0"/>
        </a:spcAft>
        <a:buChar char="–"/>
        <a:defRPr sz="4400">
          <a:solidFill>
            <a:schemeClr val="tx1"/>
          </a:solidFill>
          <a:latin typeface="+mn-lt"/>
        </a:defRPr>
      </a:lvl2pPr>
      <a:lvl3pPr marL="1795463" indent="-358775" algn="l" rtl="0" eaLnBrk="0" fontAlgn="base" hangingPunct="0">
        <a:spcBef>
          <a:spcPct val="20000"/>
        </a:spcBef>
        <a:spcAft>
          <a:spcPct val="0"/>
        </a:spcAft>
        <a:buChar char="•"/>
        <a:defRPr sz="3800">
          <a:solidFill>
            <a:schemeClr val="tx1"/>
          </a:solidFill>
          <a:latin typeface="+mn-lt"/>
        </a:defRPr>
      </a:lvl3pPr>
      <a:lvl4pPr marL="2513013" indent="-358775" algn="l" rtl="0" eaLnBrk="0" fontAlgn="base" hangingPunct="0">
        <a:spcBef>
          <a:spcPct val="20000"/>
        </a:spcBef>
        <a:spcAft>
          <a:spcPct val="0"/>
        </a:spcAft>
        <a:buChar char="–"/>
        <a:defRPr sz="3100">
          <a:solidFill>
            <a:schemeClr val="tx1"/>
          </a:solidFill>
          <a:latin typeface="+mn-lt"/>
        </a:defRPr>
      </a:lvl4pPr>
      <a:lvl5pPr marL="3232150" indent="-358775" algn="l" rtl="0" eaLnBrk="0" fontAlgn="base" hangingPunct="0">
        <a:spcBef>
          <a:spcPct val="20000"/>
        </a:spcBef>
        <a:spcAft>
          <a:spcPct val="0"/>
        </a:spcAft>
        <a:buChar char="»"/>
        <a:defRPr sz="3100">
          <a:solidFill>
            <a:schemeClr val="tx1"/>
          </a:solidFill>
          <a:latin typeface="+mn-lt"/>
        </a:defRPr>
      </a:lvl5pPr>
      <a:lvl6pPr marL="3951442" indent="-359222" algn="l" rtl="0" fontAlgn="base">
        <a:spcBef>
          <a:spcPct val="20000"/>
        </a:spcBef>
        <a:spcAft>
          <a:spcPct val="0"/>
        </a:spcAft>
        <a:buChar char="»"/>
        <a:defRPr sz="3100">
          <a:solidFill>
            <a:schemeClr val="tx1"/>
          </a:solidFill>
          <a:latin typeface="+mn-lt"/>
        </a:defRPr>
      </a:lvl6pPr>
      <a:lvl7pPr marL="4669887" indent="-359222" algn="l" rtl="0" fontAlgn="base">
        <a:spcBef>
          <a:spcPct val="20000"/>
        </a:spcBef>
        <a:spcAft>
          <a:spcPct val="0"/>
        </a:spcAft>
        <a:buChar char="»"/>
        <a:defRPr sz="3100">
          <a:solidFill>
            <a:schemeClr val="tx1"/>
          </a:solidFill>
          <a:latin typeface="+mn-lt"/>
        </a:defRPr>
      </a:lvl7pPr>
      <a:lvl8pPr marL="5388331" indent="-359222" algn="l" rtl="0" fontAlgn="base">
        <a:spcBef>
          <a:spcPct val="20000"/>
        </a:spcBef>
        <a:spcAft>
          <a:spcPct val="0"/>
        </a:spcAft>
        <a:buChar char="»"/>
        <a:defRPr sz="3100">
          <a:solidFill>
            <a:schemeClr val="tx1"/>
          </a:solidFill>
          <a:latin typeface="+mn-lt"/>
        </a:defRPr>
      </a:lvl8pPr>
      <a:lvl9pPr marL="6106775" indent="-359222" algn="l" rtl="0" fontAlgn="base">
        <a:spcBef>
          <a:spcPct val="20000"/>
        </a:spcBef>
        <a:spcAft>
          <a:spcPct val="0"/>
        </a:spcAft>
        <a:buChar char="»"/>
        <a:defRPr sz="3100">
          <a:solidFill>
            <a:schemeClr val="tx1"/>
          </a:solidFill>
          <a:latin typeface="+mn-lt"/>
        </a:defRPr>
      </a:lvl9pPr>
    </p:bodyStyle>
    <p:otherStyle>
      <a:defPPr>
        <a:defRPr lang="vi-VN"/>
      </a:defPPr>
      <a:lvl1pPr marL="0" algn="l" defTabSz="1436888" rtl="0" eaLnBrk="1" latinLnBrk="0" hangingPunct="1">
        <a:defRPr sz="2800" kern="1200">
          <a:solidFill>
            <a:schemeClr val="tx1"/>
          </a:solidFill>
          <a:latin typeface="+mn-lt"/>
          <a:ea typeface="+mn-ea"/>
          <a:cs typeface="+mn-cs"/>
        </a:defRPr>
      </a:lvl1pPr>
      <a:lvl2pPr marL="718444" algn="l" defTabSz="1436888" rtl="0" eaLnBrk="1" latinLnBrk="0" hangingPunct="1">
        <a:defRPr sz="2800" kern="1200">
          <a:solidFill>
            <a:schemeClr val="tx1"/>
          </a:solidFill>
          <a:latin typeface="+mn-lt"/>
          <a:ea typeface="+mn-ea"/>
          <a:cs typeface="+mn-cs"/>
        </a:defRPr>
      </a:lvl2pPr>
      <a:lvl3pPr marL="1436888" algn="l" defTabSz="1436888" rtl="0" eaLnBrk="1" latinLnBrk="0" hangingPunct="1">
        <a:defRPr sz="2800" kern="1200">
          <a:solidFill>
            <a:schemeClr val="tx1"/>
          </a:solidFill>
          <a:latin typeface="+mn-lt"/>
          <a:ea typeface="+mn-ea"/>
          <a:cs typeface="+mn-cs"/>
        </a:defRPr>
      </a:lvl3pPr>
      <a:lvl4pPr marL="2155332" algn="l" defTabSz="1436888" rtl="0" eaLnBrk="1" latinLnBrk="0" hangingPunct="1">
        <a:defRPr sz="2800" kern="1200">
          <a:solidFill>
            <a:schemeClr val="tx1"/>
          </a:solidFill>
          <a:latin typeface="+mn-lt"/>
          <a:ea typeface="+mn-ea"/>
          <a:cs typeface="+mn-cs"/>
        </a:defRPr>
      </a:lvl4pPr>
      <a:lvl5pPr marL="2873776" algn="l" defTabSz="1436888" rtl="0" eaLnBrk="1" latinLnBrk="0" hangingPunct="1">
        <a:defRPr sz="2800" kern="1200">
          <a:solidFill>
            <a:schemeClr val="tx1"/>
          </a:solidFill>
          <a:latin typeface="+mn-lt"/>
          <a:ea typeface="+mn-ea"/>
          <a:cs typeface="+mn-cs"/>
        </a:defRPr>
      </a:lvl5pPr>
      <a:lvl6pPr marL="3592220" algn="l" defTabSz="1436888" rtl="0" eaLnBrk="1" latinLnBrk="0" hangingPunct="1">
        <a:defRPr sz="2800" kern="1200">
          <a:solidFill>
            <a:schemeClr val="tx1"/>
          </a:solidFill>
          <a:latin typeface="+mn-lt"/>
          <a:ea typeface="+mn-ea"/>
          <a:cs typeface="+mn-cs"/>
        </a:defRPr>
      </a:lvl6pPr>
      <a:lvl7pPr marL="4310664" algn="l" defTabSz="1436888" rtl="0" eaLnBrk="1" latinLnBrk="0" hangingPunct="1">
        <a:defRPr sz="2800" kern="1200">
          <a:solidFill>
            <a:schemeClr val="tx1"/>
          </a:solidFill>
          <a:latin typeface="+mn-lt"/>
          <a:ea typeface="+mn-ea"/>
          <a:cs typeface="+mn-cs"/>
        </a:defRPr>
      </a:lvl7pPr>
      <a:lvl8pPr marL="5029109" algn="l" defTabSz="1436888" rtl="0" eaLnBrk="1" latinLnBrk="0" hangingPunct="1">
        <a:defRPr sz="2800" kern="1200">
          <a:solidFill>
            <a:schemeClr val="tx1"/>
          </a:solidFill>
          <a:latin typeface="+mn-lt"/>
          <a:ea typeface="+mn-ea"/>
          <a:cs typeface="+mn-cs"/>
        </a:defRPr>
      </a:lvl8pPr>
      <a:lvl9pPr marL="5747553" algn="l" defTabSz="1436888"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image" Target="../media/image3.png"/><Relationship Id="rId7" Type="http://schemas.openxmlformats.org/officeDocument/2006/relationships/image" Target="../media/image7.gif"/><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6.gif"/><Relationship Id="rId5" Type="http://schemas.openxmlformats.org/officeDocument/2006/relationships/image" Target="../media/image5.wmf"/><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8" Type="http://schemas.openxmlformats.org/officeDocument/2006/relationships/hyperlink" Target="Cau%20hoi/Cau%201.pptx" TargetMode="External"/><Relationship Id="rId13" Type="http://schemas.openxmlformats.org/officeDocument/2006/relationships/image" Target="../media/image16.png"/><Relationship Id="rId3" Type="http://schemas.openxmlformats.org/officeDocument/2006/relationships/image" Target="../media/image10.png"/><Relationship Id="rId7" Type="http://schemas.openxmlformats.org/officeDocument/2006/relationships/image" Target="../media/image13.png"/><Relationship Id="rId12" Type="http://schemas.openxmlformats.org/officeDocument/2006/relationships/hyperlink" Target="Cau%20hoi/Cau%204.pptx" TargetMode="External"/><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hyperlink" Target="Cau%20hoi/Cau%203.pptx" TargetMode="External"/><Relationship Id="rId11" Type="http://schemas.openxmlformats.org/officeDocument/2006/relationships/image" Target="../media/image15.png"/><Relationship Id="rId5" Type="http://schemas.openxmlformats.org/officeDocument/2006/relationships/image" Target="../media/image12.png"/><Relationship Id="rId10" Type="http://schemas.openxmlformats.org/officeDocument/2006/relationships/hyperlink" Target="Cau%20hoi/Cau%202.pptx" TargetMode="External"/><Relationship Id="rId4" Type="http://schemas.openxmlformats.org/officeDocument/2006/relationships/image" Target="../media/image11.png"/><Relationship Id="rId9"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50" name="Text Box 3"/>
          <p:cNvSpPr txBox="1">
            <a:spLocks noChangeArrowheads="1"/>
          </p:cNvSpPr>
          <p:nvPr/>
        </p:nvSpPr>
        <p:spPr bwMode="auto">
          <a:xfrm>
            <a:off x="3197197" y="723901"/>
            <a:ext cx="10037260" cy="684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3689" tIns="71844" rIns="143689" bIns="71844">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ltLang="en-US" sz="3500" b="1">
                <a:solidFill>
                  <a:srgbClr val="FF0066"/>
                </a:solidFill>
                <a:latin typeface="Times New Roman" pitchFamily="18" charset="0"/>
              </a:rPr>
              <a:t>TRƯỜNG TIỂU HỌC </a:t>
            </a:r>
            <a:r>
              <a:rPr lang="en-US" altLang="en-US" sz="3500" b="1" smtClean="0">
                <a:solidFill>
                  <a:srgbClr val="FF0066"/>
                </a:solidFill>
                <a:latin typeface="Times New Roman" pitchFamily="18" charset="0"/>
              </a:rPr>
              <a:t>……</a:t>
            </a:r>
            <a:endParaRPr lang="en-US" altLang="en-US" sz="3500" b="1">
              <a:solidFill>
                <a:srgbClr val="FF0066"/>
              </a:solidFill>
              <a:latin typeface="Times New Roman" pitchFamily="18" charset="0"/>
            </a:endParaRPr>
          </a:p>
        </p:txBody>
      </p:sp>
      <p:pic>
        <p:nvPicPr>
          <p:cNvPr id="2051"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677" y="5443538"/>
            <a:ext cx="2034580" cy="264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57" name="Text Box 14"/>
          <p:cNvSpPr txBox="1">
            <a:spLocks noChangeArrowheads="1"/>
          </p:cNvSpPr>
          <p:nvPr/>
        </p:nvSpPr>
        <p:spPr bwMode="auto">
          <a:xfrm>
            <a:off x="1966119" y="4038600"/>
            <a:ext cx="11746303" cy="1822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1800"/>
              </a:spcBef>
              <a:defRPr/>
            </a:pPr>
            <a:r>
              <a:rPr lang="en-US" sz="4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Môn </a:t>
            </a:r>
            <a:r>
              <a:rPr lang="en-US" sz="40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Tiếng</a:t>
            </a:r>
            <a:r>
              <a:rPr lang="en-US" sz="4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Việt</a:t>
            </a:r>
            <a:r>
              <a:rPr lang="en-US" sz="4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lớp</a:t>
            </a:r>
            <a:r>
              <a:rPr lang="en-US" sz="4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3</a:t>
            </a:r>
          </a:p>
          <a:p>
            <a:pPr algn="ctr" eaLnBrk="1" hangingPunct="1">
              <a:spcBef>
                <a:spcPts val="1800"/>
              </a:spcBef>
              <a:defRPr/>
            </a:pPr>
            <a:r>
              <a:rPr lang="en-US" sz="5400" b="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BÀI 20: TIẾNG NƯỚC MINH (T1,2</a:t>
            </a:r>
            <a:r>
              <a:rPr lang="en-US" sz="54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a:t>
            </a:r>
            <a:endParaRPr lang="en-US" sz="54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059" name="Text Box 17"/>
          <p:cNvSpPr txBox="1">
            <a:spLocks noChangeArrowheads="1"/>
          </p:cNvSpPr>
          <p:nvPr/>
        </p:nvSpPr>
        <p:spPr bwMode="auto">
          <a:xfrm>
            <a:off x="2480250" y="2057400"/>
            <a:ext cx="11471154" cy="1992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6000" b="1">
                <a:solidFill>
                  <a:srgbClr val="0000CC"/>
                </a:solidFill>
                <a:effectLst>
                  <a:outerShdw blurRad="38100" dist="38100" dir="2700000" algn="tl">
                    <a:srgbClr val="000000">
                      <a:alpha val="43137"/>
                    </a:srgbClr>
                  </a:outerShdw>
                </a:effectLst>
                <a:latin typeface="Times New Roman" pitchFamily="18" charset="0"/>
              </a:rPr>
              <a:t>CHÀO MỪNG QUÝ THẦY </a:t>
            </a:r>
            <a:r>
              <a:rPr lang="en-US" sz="6000" b="1" smtClean="0">
                <a:solidFill>
                  <a:srgbClr val="0000CC"/>
                </a:solidFill>
                <a:effectLst>
                  <a:outerShdw blurRad="38100" dist="38100" dir="2700000" algn="tl">
                    <a:srgbClr val="000000">
                      <a:alpha val="43137"/>
                    </a:srgbClr>
                  </a:outerShdw>
                </a:effectLst>
                <a:latin typeface="Times New Roman" pitchFamily="18" charset="0"/>
              </a:rPr>
              <a:t>CÔ</a:t>
            </a:r>
          </a:p>
          <a:p>
            <a:pPr algn="ctr" eaLnBrk="1" hangingPunct="1">
              <a:spcBef>
                <a:spcPts val="0"/>
              </a:spcBef>
              <a:defRPr/>
            </a:pPr>
            <a:r>
              <a:rPr lang="en-US" sz="6000" b="1" smtClean="0">
                <a:solidFill>
                  <a:srgbClr val="0000CC"/>
                </a:solidFill>
                <a:effectLst>
                  <a:outerShdw blurRad="38100" dist="38100" dir="2700000" algn="tl">
                    <a:srgbClr val="000000">
                      <a:alpha val="43137"/>
                    </a:srgbClr>
                  </a:outerShdw>
                </a:effectLst>
                <a:latin typeface="Times New Roman" pitchFamily="18" charset="0"/>
              </a:rPr>
              <a:t>VỀ </a:t>
            </a:r>
            <a:r>
              <a:rPr lang="en-US" sz="6000" b="1">
                <a:solidFill>
                  <a:srgbClr val="0000CC"/>
                </a:solidFill>
                <a:effectLst>
                  <a:outerShdw blurRad="38100" dist="38100" dir="2700000" algn="tl">
                    <a:srgbClr val="000000">
                      <a:alpha val="43137"/>
                    </a:srgbClr>
                  </a:outerShdw>
                </a:effectLst>
                <a:latin typeface="Times New Roman" pitchFamily="18" charset="0"/>
              </a:rPr>
              <a:t>DỰ GIỜ THĂM LỚP</a:t>
            </a:r>
          </a:p>
        </p:txBody>
      </p:sp>
      <p:sp>
        <p:nvSpPr>
          <p:cNvPr id="2054" name="Text Box 18"/>
          <p:cNvSpPr txBox="1">
            <a:spLocks noChangeArrowheads="1"/>
          </p:cNvSpPr>
          <p:nvPr/>
        </p:nvSpPr>
        <p:spPr bwMode="auto">
          <a:xfrm>
            <a:off x="2557757" y="7200900"/>
            <a:ext cx="5974560" cy="884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3689" tIns="71844" rIns="143689" bIns="71844">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2400" b="1" i="1">
                <a:solidFill>
                  <a:srgbClr val="FF0066"/>
                </a:solidFill>
                <a:latin typeface="Times New Roman" pitchFamily="18" charset="0"/>
              </a:rPr>
              <a:t>Giáo viên</a:t>
            </a:r>
            <a:r>
              <a:rPr lang="en-US" altLang="en-US" sz="2400" b="1" i="1" smtClean="0">
                <a:solidFill>
                  <a:srgbClr val="FF0066"/>
                </a:solidFill>
                <a:latin typeface="Times New Roman" pitchFamily="18" charset="0"/>
              </a:rPr>
              <a:t>:</a:t>
            </a:r>
            <a:endParaRPr lang="en-US" altLang="en-US" sz="2400" b="1" i="1">
              <a:solidFill>
                <a:srgbClr val="FF0066"/>
              </a:solidFill>
              <a:latin typeface="Times New Roman" pitchFamily="18" charset="0"/>
            </a:endParaRPr>
          </a:p>
          <a:p>
            <a:pPr eaLnBrk="1" hangingPunct="1"/>
            <a:r>
              <a:rPr lang="en-US" altLang="en-US" sz="2400" b="1" i="1">
                <a:solidFill>
                  <a:srgbClr val="FF0066"/>
                </a:solidFill>
                <a:latin typeface="Times New Roman" pitchFamily="18" charset="0"/>
              </a:rPr>
              <a:t>Lớp:  3</a:t>
            </a:r>
          </a:p>
        </p:txBody>
      </p:sp>
      <p:pic>
        <p:nvPicPr>
          <p:cNvPr id="2055" name="Picture 22" descr="bd21315_"/>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42719" y="5858701"/>
            <a:ext cx="5616086" cy="204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5" descr="POINSET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flipV="1">
            <a:off x="1112658" y="331495"/>
            <a:ext cx="2081213" cy="266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5" descr="POINSET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13122398" y="413107"/>
            <a:ext cx="2089150" cy="249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p:cNvCxnSpPr/>
          <p:nvPr/>
        </p:nvCxnSpPr>
        <p:spPr>
          <a:xfrm>
            <a:off x="6157119" y="1447800"/>
            <a:ext cx="419100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pic>
        <p:nvPicPr>
          <p:cNvPr id="3" name="Picture 7" descr="BƯỚM 58"/>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rot="9961410">
            <a:off x="13131113" y="984250"/>
            <a:ext cx="1474263" cy="192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8" descr="animal-14[1]"/>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rot="417220" flipH="1">
            <a:off x="2549684" y="5964239"/>
            <a:ext cx="1416132" cy="10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5" descr="POINSET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318596" y="5882305"/>
            <a:ext cx="3254781" cy="2321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mph" presetSubtype="2" repeatCount="1000000" accel="36000" decel="20000" fill="hold" grpId="0" nodeType="withEffect">
                                  <p:stCondLst>
                                    <p:cond delay="0"/>
                                  </p:stCondLst>
                                  <p:childTnLst>
                                    <p:animClr clrSpc="rgb" dir="cw">
                                      <p:cBhvr override="childStyle">
                                        <p:cTn id="6" dur="4750" fill="hold"/>
                                        <p:tgtEl>
                                          <p:spTgt spid="2059"/>
                                        </p:tgtEl>
                                        <p:attrNameLst>
                                          <p:attrName>style.color</p:attrName>
                                        </p:attrNameLst>
                                      </p:cBhvr>
                                      <p:to>
                                        <a:srgbClr val="0000FF"/>
                                      </p:to>
                                    </p:animClr>
                                  </p:childTnLst>
                                </p:cTn>
                              </p:par>
                              <p:par>
                                <p:cTn id="7" presetID="21" presetClass="emph" presetSubtype="0" repeatCount="200000" fill="hold" grpId="1" nodeType="withEffect">
                                  <p:stCondLst>
                                    <p:cond delay="0"/>
                                  </p:stCondLst>
                                  <p:childTnLst>
                                    <p:animClr clrSpc="hsl" dir="cw">
                                      <p:cBhvr override="childStyle">
                                        <p:cTn id="8" dur="2000" fill="hold"/>
                                        <p:tgtEl>
                                          <p:spTgt spid="2059"/>
                                        </p:tgtEl>
                                        <p:attrNameLst>
                                          <p:attrName>style.color</p:attrName>
                                        </p:attrNameLst>
                                      </p:cBhvr>
                                      <p:by>
                                        <p:hsl h="7200000" s="0" l="0"/>
                                      </p:by>
                                    </p:animClr>
                                    <p:animClr clrSpc="hsl" dir="cw">
                                      <p:cBhvr>
                                        <p:cTn id="9" dur="2000" fill="hold"/>
                                        <p:tgtEl>
                                          <p:spTgt spid="2059"/>
                                        </p:tgtEl>
                                        <p:attrNameLst>
                                          <p:attrName>fillcolor</p:attrName>
                                        </p:attrNameLst>
                                      </p:cBhvr>
                                      <p:by>
                                        <p:hsl h="7200000" s="0" l="0"/>
                                      </p:by>
                                    </p:animClr>
                                    <p:animClr clrSpc="hsl" dir="cw">
                                      <p:cBhvr>
                                        <p:cTn id="10" dur="2000" fill="hold"/>
                                        <p:tgtEl>
                                          <p:spTgt spid="2059"/>
                                        </p:tgtEl>
                                        <p:attrNameLst>
                                          <p:attrName>stroke.color</p:attrName>
                                        </p:attrNameLst>
                                      </p:cBhvr>
                                      <p:by>
                                        <p:hsl h="7200000" s="0" l="0"/>
                                      </p:by>
                                    </p:animClr>
                                    <p:set>
                                      <p:cBhvr>
                                        <p:cTn id="11" dur="2000" fill="hold"/>
                                        <p:tgtEl>
                                          <p:spTgt spid="205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9" grpId="0"/>
      <p:bldP spid="2059"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cxnSp>
        <p:nvCxnSpPr>
          <p:cNvPr id="26" name="Straight Connector 25"/>
          <p:cNvCxnSpPr/>
          <p:nvPr/>
        </p:nvCxnSpPr>
        <p:spPr>
          <a:xfrm>
            <a:off x="5547519" y="2667000"/>
            <a:ext cx="0" cy="5778438"/>
          </a:xfrm>
          <a:prstGeom prst="line">
            <a:avLst/>
          </a:prstGeom>
          <a:ln>
            <a:solidFill>
              <a:srgbClr val="0000CC"/>
            </a:solidFill>
          </a:ln>
        </p:spPr>
        <p:style>
          <a:lnRef idx="2">
            <a:schemeClr val="dk1"/>
          </a:lnRef>
          <a:fillRef idx="0">
            <a:schemeClr val="dk1"/>
          </a:fillRef>
          <a:effectRef idx="1">
            <a:schemeClr val="dk1"/>
          </a:effectRef>
          <a:fontRef idx="minor">
            <a:schemeClr val="tx1"/>
          </a:fontRef>
        </p:style>
      </p:cxnSp>
      <p:grpSp>
        <p:nvGrpSpPr>
          <p:cNvPr id="27" name="Group 26"/>
          <p:cNvGrpSpPr/>
          <p:nvPr/>
        </p:nvGrpSpPr>
        <p:grpSpPr>
          <a:xfrm>
            <a:off x="1718225" y="1891336"/>
            <a:ext cx="2319747" cy="699983"/>
            <a:chOff x="1259767" y="1442589"/>
            <a:chExt cx="2319747" cy="699983"/>
          </a:xfrm>
        </p:grpSpPr>
        <p:sp>
          <p:nvSpPr>
            <p:cNvPr id="28" name="Rectangle 27"/>
            <p:cNvSpPr/>
            <p:nvPr/>
          </p:nvSpPr>
          <p:spPr>
            <a:xfrm>
              <a:off x="1259767" y="1442589"/>
              <a:ext cx="2319747"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Luyện đọc</a:t>
              </a:r>
              <a:endParaRPr lang="en-US" sz="3800" b="1">
                <a:ln w="11430"/>
                <a:solidFill>
                  <a:srgbClr val="0000FF"/>
                </a:solidFill>
                <a:latin typeface="Times New Roman" pitchFamily="18" charset="0"/>
                <a:cs typeface="Times New Roman" pitchFamily="18" charset="0"/>
              </a:endParaRPr>
            </a:p>
          </p:txBody>
        </p:sp>
        <p:cxnSp>
          <p:nvCxnSpPr>
            <p:cNvPr id="29" name="Straight Connector 28"/>
            <p:cNvCxnSpPr/>
            <p:nvPr/>
          </p:nvCxnSpPr>
          <p:spPr>
            <a:xfrm>
              <a:off x="1338517" y="2142572"/>
              <a:ext cx="220980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30" name="Group 29"/>
          <p:cNvGrpSpPr/>
          <p:nvPr/>
        </p:nvGrpSpPr>
        <p:grpSpPr>
          <a:xfrm>
            <a:off x="8753147" y="1907107"/>
            <a:ext cx="2877445" cy="685384"/>
            <a:chOff x="1024127" y="1442589"/>
            <a:chExt cx="2877445" cy="685384"/>
          </a:xfrm>
        </p:grpSpPr>
        <p:sp>
          <p:nvSpPr>
            <p:cNvPr id="31" name="Rectangle 30"/>
            <p:cNvSpPr/>
            <p:nvPr/>
          </p:nvSpPr>
          <p:spPr>
            <a:xfrm>
              <a:off x="1024127" y="1442589"/>
              <a:ext cx="2791030"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Tìm hiểu bài</a:t>
              </a:r>
              <a:endParaRPr lang="en-US" sz="3800" b="1">
                <a:ln w="11430"/>
                <a:solidFill>
                  <a:srgbClr val="0000FF"/>
                </a:solidFill>
                <a:latin typeface="Times New Roman" pitchFamily="18" charset="0"/>
                <a:cs typeface="Times New Roman" pitchFamily="18" charset="0"/>
              </a:endParaRPr>
            </a:p>
          </p:txBody>
        </p:sp>
        <p:cxnSp>
          <p:nvCxnSpPr>
            <p:cNvPr id="32" name="Straight Connector 31"/>
            <p:cNvCxnSpPr/>
            <p:nvPr/>
          </p:nvCxnSpPr>
          <p:spPr>
            <a:xfrm>
              <a:off x="1095099" y="2127973"/>
              <a:ext cx="2806473"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23" name="Text Box 14"/>
          <p:cNvSpPr txBox="1">
            <a:spLocks noChangeArrowheads="1"/>
          </p:cNvSpPr>
          <p:nvPr/>
        </p:nvSpPr>
        <p:spPr bwMode="auto">
          <a:xfrm>
            <a:off x="4556919" y="1266918"/>
            <a:ext cx="7086600"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smtClean="0">
                <a:solidFill>
                  <a:srgbClr val="0000CC"/>
                </a:solidFill>
                <a:effectLst>
                  <a:outerShdw blurRad="38100" dist="38100" dir="2700000" algn="tl">
                    <a:srgbClr val="000000">
                      <a:alpha val="43137"/>
                    </a:srgbClr>
                  </a:outerShdw>
                </a:effectLst>
                <a:latin typeface="Times New Roman" pitchFamily="18" charset="0"/>
              </a:rPr>
              <a:t>BÀI 20: TIẾNG NƯỚC MÌNH (T1,2)</a:t>
            </a:r>
            <a:endParaRPr lang="en-US" sz="3200" b="1" dirty="0" smtClean="0">
              <a:solidFill>
                <a:srgbClr val="0000CC"/>
              </a:solidFill>
              <a:effectLst>
                <a:outerShdw blurRad="38100" dist="38100" dir="2700000" algn="tl">
                  <a:srgbClr val="000000">
                    <a:alpha val="43137"/>
                  </a:srgbClr>
                </a:outerShdw>
              </a:effectLst>
              <a:latin typeface="Times New Roman" pitchFamily="18" charset="0"/>
            </a:endParaRPr>
          </a:p>
        </p:txBody>
      </p:sp>
      <p:sp>
        <p:nvSpPr>
          <p:cNvPr id="24" name="Rectangle 23"/>
          <p:cNvSpPr/>
          <p:nvPr/>
        </p:nvSpPr>
        <p:spPr>
          <a:xfrm>
            <a:off x="442119" y="2782759"/>
            <a:ext cx="4876800" cy="1200329"/>
          </a:xfrm>
          <a:prstGeom prst="rect">
            <a:avLst/>
          </a:prstGeom>
        </p:spPr>
        <p:txBody>
          <a:bodyPr wrap="square">
            <a:spAutoFit/>
          </a:bodyPr>
          <a:lstStyle/>
          <a:p>
            <a:pPr algn="just"/>
            <a:r>
              <a:rPr lang="en-US" sz="3600" b="1" i="1">
                <a:solidFill>
                  <a:srgbClr val="FF0000"/>
                </a:solidFill>
                <a:latin typeface="Times New Roman" pitchFamily="18" charset="0"/>
                <a:cs typeface="Times New Roman" pitchFamily="18" charset="0"/>
              </a:rPr>
              <a:t>s</a:t>
            </a:r>
            <a:r>
              <a:rPr lang="en-US" sz="3600" b="1" i="1">
                <a:solidFill>
                  <a:srgbClr val="0000FF"/>
                </a:solidFill>
                <a:latin typeface="Times New Roman" pitchFamily="18" charset="0"/>
                <a:cs typeface="Times New Roman" pitchFamily="18" charset="0"/>
              </a:rPr>
              <a:t>ắc, </a:t>
            </a:r>
            <a:r>
              <a:rPr lang="en-US" sz="3600" b="1" i="1">
                <a:solidFill>
                  <a:srgbClr val="FF0000"/>
                </a:solidFill>
                <a:latin typeface="Times New Roman" pitchFamily="18" charset="0"/>
                <a:cs typeface="Times New Roman" pitchFamily="18" charset="0"/>
              </a:rPr>
              <a:t>tr</a:t>
            </a:r>
            <a:r>
              <a:rPr lang="en-US" sz="3600" b="1" i="1">
                <a:solidFill>
                  <a:srgbClr val="0000FF"/>
                </a:solidFill>
                <a:latin typeface="Times New Roman" pitchFamily="18" charset="0"/>
                <a:cs typeface="Times New Roman" pitchFamily="18" charset="0"/>
              </a:rPr>
              <a:t>ùng, </a:t>
            </a:r>
            <a:r>
              <a:rPr lang="en-US" sz="3600" b="1" i="1">
                <a:solidFill>
                  <a:srgbClr val="FF0000"/>
                </a:solidFill>
                <a:latin typeface="Times New Roman" pitchFamily="18" charset="0"/>
                <a:cs typeface="Times New Roman" pitchFamily="18" charset="0"/>
              </a:rPr>
              <a:t>s</a:t>
            </a:r>
            <a:r>
              <a:rPr lang="en-US" sz="3600" b="1" i="1">
                <a:solidFill>
                  <a:srgbClr val="0000FF"/>
                </a:solidFill>
                <a:latin typeface="Times New Roman" pitchFamily="18" charset="0"/>
                <a:cs typeface="Times New Roman" pitchFamily="18" charset="0"/>
              </a:rPr>
              <a:t>ữa, v</a:t>
            </a:r>
            <a:r>
              <a:rPr lang="en-US" sz="3600" b="1" i="1">
                <a:solidFill>
                  <a:srgbClr val="FF0000"/>
                </a:solidFill>
                <a:latin typeface="Times New Roman" pitchFamily="18" charset="0"/>
                <a:cs typeface="Times New Roman" pitchFamily="18" charset="0"/>
              </a:rPr>
              <a:t>õ</a:t>
            </a:r>
            <a:r>
              <a:rPr lang="en-US" sz="3600" b="1" i="1">
                <a:solidFill>
                  <a:srgbClr val="0000FF"/>
                </a:solidFill>
                <a:latin typeface="Times New Roman" pitchFamily="18" charset="0"/>
                <a:cs typeface="Times New Roman" pitchFamily="18" charset="0"/>
              </a:rPr>
              <a:t>ng, ng</a:t>
            </a:r>
            <a:r>
              <a:rPr lang="en-US" sz="3600" b="1" i="1">
                <a:solidFill>
                  <a:srgbClr val="FF0000"/>
                </a:solidFill>
                <a:latin typeface="Times New Roman" pitchFamily="18" charset="0"/>
                <a:cs typeface="Times New Roman" pitchFamily="18" charset="0"/>
              </a:rPr>
              <a:t>ã</a:t>
            </a:r>
            <a:r>
              <a:rPr lang="en-US" sz="3600" b="1" i="1">
                <a:solidFill>
                  <a:srgbClr val="0000FF"/>
                </a:solidFill>
                <a:latin typeface="Times New Roman" pitchFamily="18" charset="0"/>
                <a:cs typeface="Times New Roman" pitchFamily="18" charset="0"/>
              </a:rPr>
              <a:t>, k</a:t>
            </a:r>
            <a:r>
              <a:rPr lang="en-US" sz="3600" b="1" i="1">
                <a:solidFill>
                  <a:srgbClr val="FF0000"/>
                </a:solidFill>
                <a:latin typeface="Times New Roman" pitchFamily="18" charset="0"/>
                <a:cs typeface="Times New Roman" pitchFamily="18" charset="0"/>
              </a:rPr>
              <a:t>ẽ</a:t>
            </a:r>
            <a:r>
              <a:rPr lang="en-US" sz="3600" b="1" i="1">
                <a:solidFill>
                  <a:srgbClr val="0000FF"/>
                </a:solidFill>
                <a:latin typeface="Times New Roman" pitchFamily="18" charset="0"/>
                <a:cs typeface="Times New Roman" pitchFamily="18" charset="0"/>
              </a:rPr>
              <a:t>o</a:t>
            </a:r>
            <a:endParaRPr lang="en-US" sz="3600" b="1">
              <a:solidFill>
                <a:srgbClr val="0000FF"/>
              </a:solidFill>
              <a:latin typeface="Times New Roman" pitchFamily="18" charset="0"/>
              <a:cs typeface="Times New Roman" pitchFamily="18" charset="0"/>
            </a:endParaRPr>
          </a:p>
        </p:txBody>
      </p:sp>
      <p:sp>
        <p:nvSpPr>
          <p:cNvPr id="37" name="Rectangle 36"/>
          <p:cNvSpPr/>
          <p:nvPr/>
        </p:nvSpPr>
        <p:spPr>
          <a:xfrm>
            <a:off x="213519" y="4402057"/>
            <a:ext cx="5486398" cy="2308324"/>
          </a:xfrm>
          <a:prstGeom prst="rect">
            <a:avLst/>
          </a:prstGeom>
        </p:spPr>
        <p:txBody>
          <a:bodyPr wrap="square">
            <a:spAutoFit/>
          </a:bodyPr>
          <a:lstStyle/>
          <a:p>
            <a:r>
              <a:rPr lang="en-US" sz="3600" b="1">
                <a:solidFill>
                  <a:srgbClr val="0000FF"/>
                </a:solidFill>
                <a:latin typeface="Times New Roman" pitchFamily="18" charset="0"/>
                <a:cs typeface="Times New Roman" pitchFamily="18" charset="0"/>
              </a:rPr>
              <a:t>Tiếng bố là dấu </a:t>
            </a:r>
            <a:r>
              <a:rPr lang="en-US" sz="3600" b="1" smtClean="0">
                <a:solidFill>
                  <a:srgbClr val="0000FF"/>
                </a:solidFill>
                <a:latin typeface="Times New Roman" pitchFamily="18" charset="0"/>
                <a:cs typeface="Times New Roman" pitchFamily="18" charset="0"/>
              </a:rPr>
              <a:t>sắc</a:t>
            </a:r>
            <a:r>
              <a:rPr lang="en-US" sz="3600" b="1" smtClean="0">
                <a:solidFill>
                  <a:srgbClr val="FF0000"/>
                </a:solidFill>
                <a:latin typeface="Times New Roman" pitchFamily="18" charset="0"/>
                <a:cs typeface="Times New Roman" pitchFamily="18" charset="0"/>
              </a:rPr>
              <a:t>/</a:t>
            </a:r>
            <a:r>
              <a:rPr lang="en-US" sz="3600" b="1" smtClean="0">
                <a:solidFill>
                  <a:srgbClr val="0000FF"/>
                </a:solidFill>
                <a:latin typeface="Times New Roman" pitchFamily="18" charset="0"/>
                <a:cs typeface="Times New Roman" pitchFamily="18" charset="0"/>
              </a:rPr>
              <a:t> </a:t>
            </a:r>
            <a:endParaRPr lang="en-US" sz="3600" b="1">
              <a:solidFill>
                <a:srgbClr val="0000FF"/>
              </a:solidFill>
              <a:latin typeface="Times New Roman" pitchFamily="18" charset="0"/>
              <a:cs typeface="Times New Roman" pitchFamily="18" charset="0"/>
            </a:endParaRPr>
          </a:p>
          <a:p>
            <a:r>
              <a:rPr lang="en-US" sz="3600" b="1">
                <a:solidFill>
                  <a:srgbClr val="0000FF"/>
                </a:solidFill>
                <a:latin typeface="Times New Roman" pitchFamily="18" charset="0"/>
                <a:cs typeface="Times New Roman" pitchFamily="18" charset="0"/>
              </a:rPr>
              <a:t>Có phải không bố </a:t>
            </a:r>
            <a:r>
              <a:rPr lang="en-US" sz="3600" b="1" smtClean="0">
                <a:solidFill>
                  <a:srgbClr val="0000FF"/>
                </a:solidFill>
                <a:latin typeface="Times New Roman" pitchFamily="18" charset="0"/>
                <a:cs typeface="Times New Roman" pitchFamily="18" charset="0"/>
              </a:rPr>
              <a:t>ơi</a:t>
            </a:r>
            <a:r>
              <a:rPr lang="en-US" sz="3600" b="1" smtClean="0">
                <a:solidFill>
                  <a:srgbClr val="FF0000"/>
                </a:solidFill>
                <a:latin typeface="Times New Roman" pitchFamily="18" charset="0"/>
                <a:cs typeface="Times New Roman" pitchFamily="18" charset="0"/>
              </a:rPr>
              <a:t>/</a:t>
            </a:r>
            <a:endParaRPr lang="en-US" sz="3600" b="1">
              <a:solidFill>
                <a:srgbClr val="FF0000"/>
              </a:solidFill>
              <a:latin typeface="Times New Roman" pitchFamily="18" charset="0"/>
              <a:cs typeface="Times New Roman" pitchFamily="18" charset="0"/>
            </a:endParaRPr>
          </a:p>
          <a:p>
            <a:r>
              <a:rPr lang="en-US" sz="3600" b="1">
                <a:solidFill>
                  <a:srgbClr val="0000FF"/>
                </a:solidFill>
                <a:latin typeface="Times New Roman" pitchFamily="18" charset="0"/>
                <a:cs typeface="Times New Roman" pitchFamily="18" charset="0"/>
              </a:rPr>
              <a:t>Cao như mây đỉnh </a:t>
            </a:r>
            <a:r>
              <a:rPr lang="en-US" sz="3600" b="1" smtClean="0">
                <a:solidFill>
                  <a:srgbClr val="0000FF"/>
                </a:solidFill>
                <a:latin typeface="Times New Roman" pitchFamily="18" charset="0"/>
                <a:cs typeface="Times New Roman" pitchFamily="18" charset="0"/>
              </a:rPr>
              <a:t>núi</a:t>
            </a:r>
            <a:r>
              <a:rPr lang="en-US" sz="3600" b="1" smtClean="0">
                <a:solidFill>
                  <a:srgbClr val="FF0000"/>
                </a:solidFill>
                <a:latin typeface="Times New Roman" pitchFamily="18" charset="0"/>
                <a:cs typeface="Times New Roman" pitchFamily="18" charset="0"/>
              </a:rPr>
              <a:t>/</a:t>
            </a:r>
            <a:r>
              <a:rPr lang="en-US" sz="3600" b="1" smtClean="0">
                <a:solidFill>
                  <a:srgbClr val="0000FF"/>
                </a:solidFill>
                <a:latin typeface="Times New Roman" pitchFamily="18" charset="0"/>
                <a:cs typeface="Times New Roman" pitchFamily="18" charset="0"/>
              </a:rPr>
              <a:t> </a:t>
            </a:r>
            <a:endParaRPr lang="en-US" sz="3600" b="1">
              <a:solidFill>
                <a:srgbClr val="0000FF"/>
              </a:solidFill>
              <a:latin typeface="Times New Roman" pitchFamily="18" charset="0"/>
              <a:cs typeface="Times New Roman" pitchFamily="18" charset="0"/>
            </a:endParaRPr>
          </a:p>
          <a:p>
            <a:r>
              <a:rPr lang="en-US" sz="3600" b="1">
                <a:solidFill>
                  <a:srgbClr val="0000FF"/>
                </a:solidFill>
                <a:latin typeface="Times New Roman" pitchFamily="18" charset="0"/>
                <a:cs typeface="Times New Roman" pitchFamily="18" charset="0"/>
              </a:rPr>
              <a:t>Bát ngát như trùng khơi</a:t>
            </a:r>
            <a:r>
              <a:rPr lang="en-US" sz="3600" b="1" smtClean="0">
                <a:solidFill>
                  <a:srgbClr val="0000FF"/>
                </a:solidFill>
                <a:latin typeface="Times New Roman" pitchFamily="18" charset="0"/>
                <a:cs typeface="Times New Roman" pitchFamily="18" charset="0"/>
              </a:rPr>
              <a:t>.</a:t>
            </a:r>
            <a:r>
              <a:rPr lang="en-US" sz="3600" b="1" smtClean="0">
                <a:solidFill>
                  <a:srgbClr val="FF0000"/>
                </a:solidFill>
                <a:latin typeface="Times New Roman" pitchFamily="18" charset="0"/>
                <a:cs typeface="Times New Roman" pitchFamily="18" charset="0"/>
              </a:rPr>
              <a:t>//</a:t>
            </a:r>
            <a:endParaRPr lang="vi-VN" sz="3600" dirty="0">
              <a:solidFill>
                <a:srgbClr val="FF0000"/>
              </a:solidFill>
              <a:latin typeface="Times New Roman" panose="02020603050405020304" pitchFamily="18" charset="0"/>
              <a:cs typeface="Times New Roman" panose="02020603050405020304" pitchFamily="18" charset="0"/>
            </a:endParaRPr>
          </a:p>
        </p:txBody>
      </p:sp>
      <p:sp>
        <p:nvSpPr>
          <p:cNvPr id="19" name="Text Box 2"/>
          <p:cNvSpPr txBox="1">
            <a:spLocks noChangeArrowheads="1"/>
          </p:cNvSpPr>
          <p:nvPr/>
        </p:nvSpPr>
        <p:spPr bwMode="auto">
          <a:xfrm>
            <a:off x="8750766" y="2967726"/>
            <a:ext cx="413896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n-US" sz="4000" b="1">
                <a:solidFill>
                  <a:srgbClr val="FF0000"/>
                </a:solidFill>
                <a:latin typeface="Times New Roman" pitchFamily="18" charset="0"/>
                <a:cs typeface="Times New Roman" pitchFamily="18" charset="0"/>
              </a:rPr>
              <a:t>NỘI DUNG</a:t>
            </a:r>
          </a:p>
        </p:txBody>
      </p:sp>
      <p:grpSp>
        <p:nvGrpSpPr>
          <p:cNvPr id="20" name="Group 19"/>
          <p:cNvGrpSpPr/>
          <p:nvPr/>
        </p:nvGrpSpPr>
        <p:grpSpPr>
          <a:xfrm>
            <a:off x="6004720" y="3733801"/>
            <a:ext cx="9525001" cy="2976580"/>
            <a:chOff x="6004720" y="3733801"/>
            <a:chExt cx="9525001" cy="2976580"/>
          </a:xfrm>
        </p:grpSpPr>
        <p:pic>
          <p:nvPicPr>
            <p:cNvPr id="21" name="Picture 6" descr="Khung viền đẹp - Mẫu khung viền bìa Giáo án, Báo cáo, Luận vă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9278931" y="459590"/>
              <a:ext cx="2976580" cy="9525001"/>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1"/>
            <p:cNvSpPr/>
            <p:nvPr/>
          </p:nvSpPr>
          <p:spPr>
            <a:xfrm>
              <a:off x="6614319" y="4494074"/>
              <a:ext cx="8305800" cy="1754326"/>
            </a:xfrm>
            <a:prstGeom prst="rect">
              <a:avLst/>
            </a:prstGeom>
          </p:spPr>
          <p:txBody>
            <a:bodyPr wrap="square">
              <a:spAutoFit/>
            </a:bodyPr>
            <a:lstStyle/>
            <a:p>
              <a:pPr algn="just">
                <a:spcAft>
                  <a:spcPts val="0"/>
                </a:spcAft>
              </a:pPr>
              <a:r>
                <a:rPr lang="nl-NL" sz="3600" b="1" i="1" smtClean="0">
                  <a:solidFill>
                    <a:srgbClr val="FF0000"/>
                  </a:solidFill>
                  <a:latin typeface="Times New Roman" panose="02020603050405020304" pitchFamily="18" charset="0"/>
                  <a:ea typeface="Times New Roman" panose="02020603050405020304" pitchFamily="18" charset="0"/>
                </a:rPr>
                <a:t>    Nói </a:t>
              </a:r>
              <a:r>
                <a:rPr lang="nl-NL" sz="3600" b="1" i="1">
                  <a:solidFill>
                    <a:srgbClr val="FF0000"/>
                  </a:solidFill>
                  <a:latin typeface="Times New Roman" panose="02020603050405020304" pitchFamily="18" charset="0"/>
                  <a:ea typeface="Times New Roman" panose="02020603050405020304" pitchFamily="18" charset="0"/>
                </a:rPr>
                <a:t>lên tình yêu của tác giả với quê hương đật nước qua các dấu thanh trong câu chữ của Tiếng Việt.</a:t>
              </a:r>
              <a:endParaRPr lang="en-US" sz="3600" dirty="0">
                <a:solidFill>
                  <a:srgbClr val="FF0000"/>
                </a:solidFill>
                <a:latin typeface="Times New Roman" panose="02020603050405020304" pitchFamily="18" charset="0"/>
                <a:ea typeface="Times New Roman" panose="02020603050405020304" pitchFamily="18" charset="0"/>
              </a:endParaRPr>
            </a:p>
          </p:txBody>
        </p:sp>
      </p:grpSp>
    </p:spTree>
    <p:extLst>
      <p:ext uri="{BB962C8B-B14F-4D97-AF65-F5344CB8AC3E}">
        <p14:creationId xmlns:p14="http://schemas.microsoft.com/office/powerpoint/2010/main" val="3557777337"/>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23" name="Text Box 14"/>
          <p:cNvSpPr txBox="1">
            <a:spLocks noChangeArrowheads="1"/>
          </p:cNvSpPr>
          <p:nvPr/>
        </p:nvSpPr>
        <p:spPr bwMode="auto">
          <a:xfrm>
            <a:off x="4556919" y="1266918"/>
            <a:ext cx="7086600"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smtClean="0">
                <a:solidFill>
                  <a:srgbClr val="0000CC"/>
                </a:solidFill>
                <a:effectLst>
                  <a:outerShdw blurRad="38100" dist="38100" dir="2700000" algn="tl">
                    <a:srgbClr val="000000">
                      <a:alpha val="43137"/>
                    </a:srgbClr>
                  </a:outerShdw>
                </a:effectLst>
                <a:latin typeface="Times New Roman" pitchFamily="18" charset="0"/>
              </a:rPr>
              <a:t>BÀI 20: TIẾNG NƯỚC MÌNH (T1,2)</a:t>
            </a:r>
            <a:endParaRPr lang="en-US" sz="3200" b="1" dirty="0" smtClean="0">
              <a:solidFill>
                <a:srgbClr val="0000CC"/>
              </a:solidFill>
              <a:effectLst>
                <a:outerShdw blurRad="38100" dist="38100" dir="2700000" algn="tl">
                  <a:srgbClr val="000000">
                    <a:alpha val="43137"/>
                  </a:srgbClr>
                </a:outerShdw>
              </a:effectLst>
              <a:latin typeface="Times New Roman" pitchFamily="18" charset="0"/>
            </a:endParaRPr>
          </a:p>
        </p:txBody>
      </p:sp>
      <p:sp>
        <p:nvSpPr>
          <p:cNvPr id="34" name="Rectangle 33"/>
          <p:cNvSpPr/>
          <p:nvPr/>
        </p:nvSpPr>
        <p:spPr>
          <a:xfrm>
            <a:off x="1737519" y="2133600"/>
            <a:ext cx="3332845"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just"/>
            <a:r>
              <a:rPr lang="en-US" sz="3800" b="1" u="sng" smtClean="0">
                <a:ln w="11430"/>
                <a:solidFill>
                  <a:srgbClr val="FF0000"/>
                </a:solidFill>
                <a:latin typeface="Times New Roman" pitchFamily="18" charset="0"/>
                <a:cs typeface="Times New Roman" pitchFamily="18" charset="0"/>
              </a:rPr>
              <a:t>4. Đọc mở rộng</a:t>
            </a:r>
            <a:endParaRPr lang="en-US" sz="3800" b="1" u="sng">
              <a:ln w="11430"/>
              <a:solidFill>
                <a:srgbClr val="FF0000"/>
              </a:solidFill>
              <a:latin typeface="Times New Roman" pitchFamily="18" charset="0"/>
              <a:cs typeface="Times New Roman" pitchFamily="18" charset="0"/>
            </a:endParaRPr>
          </a:p>
        </p:txBody>
      </p:sp>
      <p:sp>
        <p:nvSpPr>
          <p:cNvPr id="2" name="Rectangle 1"/>
          <p:cNvSpPr/>
          <p:nvPr/>
        </p:nvSpPr>
        <p:spPr>
          <a:xfrm>
            <a:off x="1661319" y="2819400"/>
            <a:ext cx="14020799" cy="1200329"/>
          </a:xfrm>
          <a:prstGeom prst="rect">
            <a:avLst/>
          </a:prstGeom>
        </p:spPr>
        <p:txBody>
          <a:bodyPr wrap="square">
            <a:spAutoFit/>
          </a:bodyPr>
          <a:lstStyle/>
          <a:p>
            <a:pPr algn="just"/>
            <a:r>
              <a:rPr lang="nl-NL" sz="3600" b="1">
                <a:solidFill>
                  <a:srgbClr val="FF0000"/>
                </a:solidFill>
                <a:latin typeface="Times New Roman" pitchFamily="18" charset="0"/>
                <a:cs typeface="Times New Roman" pitchFamily="18" charset="0"/>
              </a:rPr>
              <a:t>1. Đọc những câu chuyện, bài thơ, bài văn về quê hương đất </a:t>
            </a:r>
            <a:r>
              <a:rPr lang="nl-NL" sz="3600" b="1" smtClean="0">
                <a:solidFill>
                  <a:srgbClr val="FF0000"/>
                </a:solidFill>
                <a:latin typeface="Times New Roman" pitchFamily="18" charset="0"/>
                <a:cs typeface="Times New Roman" pitchFamily="18" charset="0"/>
              </a:rPr>
              <a:t>nước và viết vào phiếu dưới đây theo mẫu</a:t>
            </a:r>
            <a:endParaRPr lang="en-US" sz="3600" b="1">
              <a:solidFill>
                <a:srgbClr val="FF0000"/>
              </a:solidFill>
              <a:latin typeface="Times New Roman" pitchFamily="18" charset="0"/>
              <a:cs typeface="Times New Roman" pitchFamily="18" charset="0"/>
            </a:endParaRPr>
          </a:p>
        </p:txBody>
      </p:sp>
      <p:pic>
        <p:nvPicPr>
          <p:cNvPr id="36" name="Picture 35"/>
          <p:cNvPicPr/>
          <p:nvPr/>
        </p:nvPicPr>
        <p:blipFill>
          <a:blip r:embed="rId2"/>
          <a:stretch>
            <a:fillRect/>
          </a:stretch>
        </p:blipFill>
        <p:spPr>
          <a:xfrm>
            <a:off x="2651919" y="4114800"/>
            <a:ext cx="9753600" cy="3352800"/>
          </a:xfrm>
          <a:prstGeom prst="rect">
            <a:avLst/>
          </a:prstGeom>
        </p:spPr>
      </p:pic>
      <p:sp>
        <p:nvSpPr>
          <p:cNvPr id="38" name="Rectangle 37"/>
          <p:cNvSpPr/>
          <p:nvPr/>
        </p:nvSpPr>
        <p:spPr>
          <a:xfrm>
            <a:off x="1750512" y="7620000"/>
            <a:ext cx="14020799" cy="1200329"/>
          </a:xfrm>
          <a:prstGeom prst="rect">
            <a:avLst/>
          </a:prstGeom>
        </p:spPr>
        <p:txBody>
          <a:bodyPr wrap="square">
            <a:spAutoFit/>
          </a:bodyPr>
          <a:lstStyle/>
          <a:p>
            <a:pPr algn="just"/>
            <a:r>
              <a:rPr lang="nl-NL" sz="3600" b="1" smtClean="0">
                <a:solidFill>
                  <a:srgbClr val="FF0000"/>
                </a:solidFill>
                <a:latin typeface="Times New Roman" pitchFamily="18" charset="0"/>
                <a:cs typeface="Times New Roman" pitchFamily="18" charset="0"/>
              </a:rPr>
              <a:t>2. Chia sẻ với bạn chi tiết thú vị về nhân vật, sự việc được nói đến trong bài đã học. </a:t>
            </a:r>
            <a:endParaRPr lang="en-US" sz="3600" b="1">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1419077302"/>
      </p:ext>
    </p:extLst>
  </p:cSld>
  <p:clrMapOvr>
    <a:masterClrMapping/>
  </p:clrMapOvr>
  <p:transition spd="slow">
    <p:split orient="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23" name="Text Box 14"/>
          <p:cNvSpPr txBox="1">
            <a:spLocks noChangeArrowheads="1"/>
          </p:cNvSpPr>
          <p:nvPr/>
        </p:nvSpPr>
        <p:spPr bwMode="auto">
          <a:xfrm>
            <a:off x="4556919" y="1266918"/>
            <a:ext cx="7086600"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smtClean="0">
                <a:solidFill>
                  <a:srgbClr val="0000CC"/>
                </a:solidFill>
                <a:effectLst>
                  <a:outerShdw blurRad="38100" dist="38100" dir="2700000" algn="tl">
                    <a:srgbClr val="000000">
                      <a:alpha val="43137"/>
                    </a:srgbClr>
                  </a:outerShdw>
                </a:effectLst>
                <a:latin typeface="Times New Roman" pitchFamily="18" charset="0"/>
              </a:rPr>
              <a:t>BÀI 20: TIẾNG NƯỚC MÌNH (T1,2)</a:t>
            </a:r>
            <a:endParaRPr lang="en-US" sz="3200" b="1" dirty="0" smtClean="0">
              <a:solidFill>
                <a:srgbClr val="0000CC"/>
              </a:solidFill>
              <a:effectLst>
                <a:outerShdw blurRad="38100" dist="38100" dir="2700000" algn="tl">
                  <a:srgbClr val="000000">
                    <a:alpha val="43137"/>
                  </a:srgbClr>
                </a:outerShdw>
              </a:effectLst>
              <a:latin typeface="Times New Roman" pitchFamily="18" charset="0"/>
            </a:endParaRPr>
          </a:p>
        </p:txBody>
      </p:sp>
      <p:sp>
        <p:nvSpPr>
          <p:cNvPr id="34" name="Rectangle 33"/>
          <p:cNvSpPr/>
          <p:nvPr/>
        </p:nvSpPr>
        <p:spPr>
          <a:xfrm>
            <a:off x="1804848" y="1905000"/>
            <a:ext cx="3198192"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just"/>
            <a:r>
              <a:rPr lang="en-US" sz="3800" b="1" u="sng" smtClean="0">
                <a:ln w="11430"/>
                <a:solidFill>
                  <a:srgbClr val="FF0000"/>
                </a:solidFill>
                <a:latin typeface="Times New Roman" pitchFamily="18" charset="0"/>
                <a:cs typeface="Times New Roman" pitchFamily="18" charset="0"/>
              </a:rPr>
              <a:t>Bài tham khảo</a:t>
            </a:r>
            <a:endParaRPr lang="en-US" sz="3800" b="1" u="sng">
              <a:ln w="11430"/>
              <a:solidFill>
                <a:srgbClr val="FF0000"/>
              </a:solidFill>
              <a:latin typeface="Times New Roman" pitchFamily="18" charset="0"/>
              <a:cs typeface="Times New Roman" pitchFamily="18" charset="0"/>
            </a:endParaRPr>
          </a:p>
        </p:txBody>
      </p:sp>
      <p:sp>
        <p:nvSpPr>
          <p:cNvPr id="3" name="Rectangle 2"/>
          <p:cNvSpPr/>
          <p:nvPr/>
        </p:nvSpPr>
        <p:spPr>
          <a:xfrm>
            <a:off x="1038092" y="2438400"/>
            <a:ext cx="14567827" cy="6494085"/>
          </a:xfrm>
          <a:prstGeom prst="rect">
            <a:avLst/>
          </a:prstGeom>
        </p:spPr>
        <p:txBody>
          <a:bodyPr wrap="square">
            <a:spAutoFit/>
          </a:bodyPr>
          <a:lstStyle/>
          <a:p>
            <a:pPr algn="ctr"/>
            <a:r>
              <a:rPr lang="vi-VN" sz="3200" b="1">
                <a:solidFill>
                  <a:srgbClr val="FF0000"/>
                </a:solidFill>
              </a:rPr>
              <a:t>Cửa Tùng</a:t>
            </a:r>
            <a:endParaRPr lang="vi-VN" sz="3200">
              <a:solidFill>
                <a:srgbClr val="FF0000"/>
              </a:solidFill>
            </a:endParaRPr>
          </a:p>
          <a:p>
            <a:pPr indent="854075" algn="just"/>
            <a:r>
              <a:rPr lang="vi-VN" sz="3200">
                <a:solidFill>
                  <a:srgbClr val="0000FF"/>
                </a:solidFill>
              </a:rPr>
              <a:t>Thuyền chúng tôi đang xuôi dòng Bến Hải - con sông in đậm dấu ấn lịch sử một thời chống Mĩ cứu nước. Đôi bờ thôn xóm mướt màu xanh lũy tre làng và những rặng phi lao rì rào gió thổi.</a:t>
            </a:r>
          </a:p>
          <a:p>
            <a:pPr indent="854075" algn="just"/>
            <a:r>
              <a:rPr lang="vi-VN" sz="3200">
                <a:solidFill>
                  <a:srgbClr val="0000FF"/>
                </a:solidFill>
              </a:rPr>
              <a:t>Từ cầu Hiền Lương, thuyền xuôi khoảng sau cây số nữa là gặp biển cả mênh mông. Nơi dòng Bến Hải gặp sóng biển khơi ấy chính là Cửa Tùng. Bãi cát ở đây thường được ngợi ca là “Bà Chúa của các bãi tắm”. Diệu kì thay, trong một ngày, Cửa Tùng có ba sắc màu nước biển. Bình minh, mặt trời như chiếc thau đồng đỏ ối chiếu xuống mặt biển, nước biển nhuộm màu hồng nhạt. Trưa, nước biển xanh lơ và khi chiều tà thì đổi sang màu xanh lục.</a:t>
            </a:r>
          </a:p>
          <a:p>
            <a:pPr indent="854075" algn="just"/>
            <a:r>
              <a:rPr lang="vi-VN" sz="3200">
                <a:solidFill>
                  <a:srgbClr val="0000FF"/>
                </a:solidFill>
              </a:rPr>
              <a:t>Người xưa đã ví bờ biển Cửa Tùng giống như một chiếc lược đồi mồi cài vào mái tóc bạch kim của sóng biển.</a:t>
            </a:r>
          </a:p>
          <a:p>
            <a:pPr algn="r"/>
            <a:r>
              <a:rPr lang="vi-VN" sz="3200" i="1">
                <a:solidFill>
                  <a:srgbClr val="0000FF"/>
                </a:solidFill>
              </a:rPr>
              <a:t>Theo THỤY CHƯƠNG</a:t>
            </a:r>
            <a:endParaRPr lang="vi-VN" sz="3200">
              <a:solidFill>
                <a:srgbClr val="0000FF"/>
              </a:solidFill>
            </a:endParaRPr>
          </a:p>
        </p:txBody>
      </p:sp>
    </p:spTree>
    <p:extLst>
      <p:ext uri="{BB962C8B-B14F-4D97-AF65-F5344CB8AC3E}">
        <p14:creationId xmlns:p14="http://schemas.microsoft.com/office/powerpoint/2010/main" val="895988964"/>
      </p:ext>
    </p:extLst>
  </p:cSld>
  <p:clrMapOvr>
    <a:masterClrMapping/>
  </p:clrMapOvr>
  <p:transition spd="slow">
    <p:split orient="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Anh dep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193" y="388938"/>
            <a:ext cx="14920252" cy="8755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WordArt 3"/>
          <p:cNvSpPr>
            <a:spLocks noChangeArrowheads="1" noChangeShapeType="1" noTextEdit="1"/>
          </p:cNvSpPr>
          <p:nvPr/>
        </p:nvSpPr>
        <p:spPr bwMode="auto">
          <a:xfrm>
            <a:off x="209917" y="3657600"/>
            <a:ext cx="15617822" cy="1582738"/>
          </a:xfrm>
          <a:prstGeom prst="rect">
            <a:avLst/>
          </a:prstGeom>
        </p:spPr>
        <p:txBody>
          <a:bodyPr wrap="none" fromWordArt="1">
            <a:prstTxWarp prst="textPlain">
              <a:avLst>
                <a:gd name="adj" fmla="val 50000"/>
              </a:avLst>
            </a:prstTxWarp>
          </a:bodyPr>
          <a:lstStyle/>
          <a:p>
            <a:pPr algn="ctr"/>
            <a:r>
              <a:rPr lang="vi-VN" sz="5700" kern="10">
                <a:ln w="19050">
                  <a:solidFill>
                    <a:srgbClr val="FFFF00"/>
                  </a:solidFill>
                  <a:round/>
                  <a:headEnd/>
                  <a:tailEnd/>
                </a:ln>
                <a:solidFill>
                  <a:srgbClr val="FF0000"/>
                </a:solidFill>
                <a:effectLst>
                  <a:outerShdw dist="35921" dir="2700000" algn="ctr" rotWithShape="0">
                    <a:srgbClr val="990000"/>
                  </a:outerShdw>
                </a:effectLst>
                <a:latin typeface="Arial"/>
                <a:cs typeface="Arial"/>
              </a:rPr>
              <a:t>XIN CHÂN THÀNH CẢM ƠN </a:t>
            </a:r>
          </a:p>
          <a:p>
            <a:pPr algn="ctr"/>
            <a:r>
              <a:rPr lang="vi-VN" sz="5700" kern="10">
                <a:ln w="19050">
                  <a:solidFill>
                    <a:srgbClr val="FFFF00"/>
                  </a:solidFill>
                  <a:round/>
                  <a:headEnd/>
                  <a:tailEnd/>
                </a:ln>
                <a:solidFill>
                  <a:srgbClr val="FF0000"/>
                </a:solidFill>
                <a:effectLst>
                  <a:outerShdw dist="35921" dir="2700000" algn="ctr" rotWithShape="0">
                    <a:srgbClr val="990000"/>
                  </a:outerShdw>
                </a:effectLst>
                <a:latin typeface="Arial"/>
                <a:cs typeface="Arial"/>
              </a:rPr>
              <a:t>QUÝ THẦY CÔ GIÁO VÀ CÁC EM</a:t>
            </a:r>
            <a:endParaRPr lang="en-US" sz="5700" kern="10">
              <a:ln w="19050">
                <a:solidFill>
                  <a:srgbClr val="FFFF00"/>
                </a:solidFill>
                <a:round/>
                <a:headEnd/>
                <a:tailEnd/>
              </a:ln>
              <a:solidFill>
                <a:srgbClr val="FF0000"/>
              </a:solidFill>
              <a:effectLst>
                <a:outerShdw dist="35921" dir="2700000" algn="ctr" rotWithShape="0">
                  <a:srgbClr val="990000"/>
                </a:outerShdw>
              </a:effectLst>
              <a:latin typeface="Arial"/>
              <a:cs typeface="Aria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0" fill="hold"/>
                                        <p:tgtEl>
                                          <p:spTgt spid="18"/>
                                        </p:tgtEl>
                                        <p:attrNameLst>
                                          <p:attrName>ppt_w</p:attrName>
                                        </p:attrNameLst>
                                      </p:cBhvr>
                                      <p:tavLst>
                                        <p:tav tm="0">
                                          <p:val>
                                            <p:fltVal val="0"/>
                                          </p:val>
                                        </p:tav>
                                        <p:tav tm="100000">
                                          <p:val>
                                            <p:strVal val="#ppt_w"/>
                                          </p:val>
                                        </p:tav>
                                      </p:tavLst>
                                    </p:anim>
                                    <p:anim calcmode="lin" valueType="num">
                                      <p:cBhvr>
                                        <p:cTn id="8" dur="5000" fill="hold"/>
                                        <p:tgtEl>
                                          <p:spTgt spid="18"/>
                                        </p:tgtEl>
                                        <p:attrNameLst>
                                          <p:attrName>ppt_h</p:attrName>
                                        </p:attrNameLst>
                                      </p:cBhvr>
                                      <p:tavLst>
                                        <p:tav tm="0">
                                          <p:val>
                                            <p:fltVal val="0"/>
                                          </p:val>
                                        </p:tav>
                                        <p:tav tm="100000">
                                          <p:val>
                                            <p:strVal val="#ppt_h"/>
                                          </p:val>
                                        </p:tav>
                                      </p:tavLst>
                                    </p:anim>
                                    <p:animEffect transition="in" filter="fade">
                                      <p:cBhvr>
                                        <p:cTn id="9" dur="5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a:xfrm>
            <a:off x="0" y="3784223"/>
            <a:ext cx="16276638" cy="540817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22018" tIns="61009" rIns="122018" bIns="61009" rtlCol="0" anchor="ctr"/>
          <a:lstStyle/>
          <a:p>
            <a:pPr algn="ctr"/>
            <a:endParaRPr lang="en-US"/>
          </a:p>
        </p:txBody>
      </p:sp>
      <p:pic>
        <p:nvPicPr>
          <p:cNvPr id="29" name="Picture 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13669" y="6288982"/>
            <a:ext cx="6362968" cy="2877951"/>
          </a:xfrm>
          <a:prstGeom prst="rect">
            <a:avLst/>
          </a:prstGeom>
        </p:spPr>
      </p:pic>
      <p:sp>
        <p:nvSpPr>
          <p:cNvPr id="30" name="Rectangle 41"/>
          <p:cNvSpPr/>
          <p:nvPr/>
        </p:nvSpPr>
        <p:spPr>
          <a:xfrm>
            <a:off x="0" y="-51531"/>
            <a:ext cx="16276638" cy="5323284"/>
          </a:xfrm>
          <a:custGeom>
            <a:avLst/>
            <a:gdLst>
              <a:gd name="connsiteX0" fmla="*/ 0 w 12192000"/>
              <a:gd name="connsiteY0" fmla="*/ 0 h 3732366"/>
              <a:gd name="connsiteX1" fmla="*/ 12192000 w 12192000"/>
              <a:gd name="connsiteY1" fmla="*/ 0 h 3732366"/>
              <a:gd name="connsiteX2" fmla="*/ 12192000 w 12192000"/>
              <a:gd name="connsiteY2" fmla="*/ 3732366 h 3732366"/>
              <a:gd name="connsiteX3" fmla="*/ 0 w 12192000"/>
              <a:gd name="connsiteY3" fmla="*/ 3732366 h 3732366"/>
              <a:gd name="connsiteX4" fmla="*/ 0 w 12192000"/>
              <a:gd name="connsiteY4" fmla="*/ 0 h 3732366"/>
              <a:gd name="connsiteX0" fmla="*/ 0 w 12192000"/>
              <a:gd name="connsiteY0" fmla="*/ 0 h 3732366"/>
              <a:gd name="connsiteX1" fmla="*/ 12192000 w 12192000"/>
              <a:gd name="connsiteY1" fmla="*/ 0 h 3732366"/>
              <a:gd name="connsiteX2" fmla="*/ 12192000 w 12192000"/>
              <a:gd name="connsiteY2" fmla="*/ 3732366 h 3732366"/>
              <a:gd name="connsiteX3" fmla="*/ 6014434 w 12192000"/>
              <a:gd name="connsiteY3" fmla="*/ 3284125 h 3732366"/>
              <a:gd name="connsiteX4" fmla="*/ 0 w 12192000"/>
              <a:gd name="connsiteY4" fmla="*/ 3732366 h 3732366"/>
              <a:gd name="connsiteX5" fmla="*/ 0 w 12192000"/>
              <a:gd name="connsiteY5" fmla="*/ 0 h 3732366"/>
              <a:gd name="connsiteX0" fmla="*/ 0 w 12192000"/>
              <a:gd name="connsiteY0" fmla="*/ 0 h 3992463"/>
              <a:gd name="connsiteX1" fmla="*/ 12192000 w 12192000"/>
              <a:gd name="connsiteY1" fmla="*/ 0 h 3992463"/>
              <a:gd name="connsiteX2" fmla="*/ 12192000 w 12192000"/>
              <a:gd name="connsiteY2" fmla="*/ 3732366 h 3992463"/>
              <a:gd name="connsiteX3" fmla="*/ 6014434 w 12192000"/>
              <a:gd name="connsiteY3" fmla="*/ 3284125 h 3992463"/>
              <a:gd name="connsiteX4" fmla="*/ 2936383 w 12192000"/>
              <a:gd name="connsiteY4" fmla="*/ 3992463 h 3992463"/>
              <a:gd name="connsiteX5" fmla="*/ 0 w 12192000"/>
              <a:gd name="connsiteY5" fmla="*/ 3732366 h 3992463"/>
              <a:gd name="connsiteX6" fmla="*/ 0 w 12192000"/>
              <a:gd name="connsiteY6" fmla="*/ 0 h 3992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992463">
                <a:moveTo>
                  <a:pt x="0" y="0"/>
                </a:moveTo>
                <a:lnTo>
                  <a:pt x="12192000" y="0"/>
                </a:lnTo>
                <a:lnTo>
                  <a:pt x="12192000" y="3732366"/>
                </a:lnTo>
                <a:cubicBezTo>
                  <a:pt x="10107054" y="3728913"/>
                  <a:pt x="8099380" y="3287578"/>
                  <a:pt x="6014434" y="3284125"/>
                </a:cubicBezTo>
                <a:cubicBezTo>
                  <a:pt x="4954073" y="3361398"/>
                  <a:pt x="3996744" y="3915190"/>
                  <a:pt x="2936383" y="3992463"/>
                </a:cubicBezTo>
                <a:lnTo>
                  <a:pt x="0" y="3732366"/>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2018" tIns="61009" rIns="122018" bIns="61009" rtlCol="0" anchor="ctr"/>
          <a:lstStyle/>
          <a:p>
            <a:pPr algn="ctr"/>
            <a:endParaRPr lang="en-US"/>
          </a:p>
        </p:txBody>
      </p:sp>
      <p:pic>
        <p:nvPicPr>
          <p:cNvPr id="31" name="Picture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49464" y="185250"/>
            <a:ext cx="5980707" cy="4849719"/>
          </a:xfrm>
          <a:prstGeom prst="rect">
            <a:avLst/>
          </a:prstGeom>
        </p:spPr>
      </p:pic>
      <p:sp>
        <p:nvSpPr>
          <p:cNvPr id="33" name="Rectangle 32"/>
          <p:cNvSpPr/>
          <p:nvPr/>
        </p:nvSpPr>
        <p:spPr>
          <a:xfrm>
            <a:off x="2610802" y="185250"/>
            <a:ext cx="9514982" cy="1046539"/>
          </a:xfrm>
          <a:prstGeom prst="rect">
            <a:avLst/>
          </a:prstGeom>
          <a:noFill/>
        </p:spPr>
        <p:txBody>
          <a:bodyPr wrap="none" lIns="122018" tIns="61009" rIns="122018" bIns="61009">
            <a:spAutoFit/>
          </a:bodyPr>
          <a:lstStyle/>
          <a:p>
            <a:pPr algn="ctr"/>
            <a:r>
              <a:rPr lang="en-US" sz="6000" b="1" smtClean="0">
                <a:ln w="6600">
                  <a:solidFill>
                    <a:schemeClr val="accent2"/>
                  </a:solidFill>
                  <a:prstDash val="solid"/>
                </a:ln>
                <a:solidFill>
                  <a:srgbClr val="0000FF"/>
                </a:solidFill>
                <a:effectLst>
                  <a:outerShdw dist="38100" dir="2700000" algn="tl" rotWithShape="0">
                    <a:schemeClr val="accent2"/>
                  </a:outerShdw>
                </a:effectLst>
                <a:latin typeface="Times New Roman" pitchFamily="18" charset="0"/>
                <a:cs typeface="Times New Roman" pitchFamily="18" charset="0"/>
              </a:rPr>
              <a:t>KHÁM PHÁ RỪNG XANH</a:t>
            </a:r>
            <a:endParaRPr lang="en-US" sz="6000" b="1">
              <a:ln w="6600">
                <a:solidFill>
                  <a:schemeClr val="accent2"/>
                </a:solidFill>
                <a:prstDash val="solid"/>
              </a:ln>
              <a:solidFill>
                <a:srgbClr val="0000FF"/>
              </a:solidFill>
              <a:effectLst>
                <a:outerShdw dist="38100" dir="2700000" algn="tl" rotWithShape="0">
                  <a:schemeClr val="accent2"/>
                </a:outerShdw>
              </a:effectLst>
              <a:latin typeface="Times New Roman" pitchFamily="18" charset="0"/>
              <a:cs typeface="Times New Roman" pitchFamily="18" charset="0"/>
            </a:endParaRPr>
          </a:p>
        </p:txBody>
      </p:sp>
      <p:pic>
        <p:nvPicPr>
          <p:cNvPr id="34" name="Picture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7429174"/>
            <a:ext cx="2992376" cy="1580100"/>
          </a:xfrm>
          <a:prstGeom prst="rect">
            <a:avLst/>
          </a:prstGeom>
        </p:spPr>
      </p:pic>
      <p:pic>
        <p:nvPicPr>
          <p:cNvPr id="35" name="Picture 3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70096" y="1756837"/>
            <a:ext cx="8138319" cy="4064000"/>
          </a:xfrm>
          <a:prstGeom prst="rect">
            <a:avLst/>
          </a:prstGeom>
        </p:spPr>
      </p:pic>
      <p:pic>
        <p:nvPicPr>
          <p:cNvPr id="36" name="Picture 35">
            <a:hlinkClick r:id="rId6" action="ppaction://hlinkpres?slideindex=1&amp;slidetitle="/>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91599" y="5776245"/>
            <a:ext cx="2235822" cy="1764059"/>
          </a:xfrm>
          <a:prstGeom prst="rect">
            <a:avLst/>
          </a:prstGeom>
        </p:spPr>
      </p:pic>
      <p:pic>
        <p:nvPicPr>
          <p:cNvPr id="37" name="Picture 36">
            <a:hlinkClick r:id="rId8" action="ppaction://hlinkpres?slideindex=1&amp;slidetitle="/>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197652" y="1330017"/>
            <a:ext cx="3320706" cy="2454206"/>
          </a:xfrm>
          <a:prstGeom prst="rect">
            <a:avLst/>
          </a:prstGeom>
        </p:spPr>
      </p:pic>
      <p:pic>
        <p:nvPicPr>
          <p:cNvPr id="38" name="Picture 37">
            <a:hlinkClick r:id="rId10" action="ppaction://hlinkpres?slideindex=1&amp;slidetitle="/>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2854521" y="3784223"/>
            <a:ext cx="2468015" cy="2670293"/>
          </a:xfrm>
          <a:prstGeom prst="rect">
            <a:avLst/>
          </a:prstGeom>
        </p:spPr>
      </p:pic>
      <p:pic>
        <p:nvPicPr>
          <p:cNvPr id="39" name="Picture 38">
            <a:hlinkClick r:id="rId12" action="ppaction://hlinkpres?slideindex=1&amp;slidetitle="/>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176878" y="5427574"/>
            <a:ext cx="3998917" cy="3457531"/>
          </a:xfrm>
          <a:prstGeom prst="rect">
            <a:avLst/>
          </a:prstGeom>
        </p:spPr>
      </p:pic>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6" presetClass="emph" presetSubtype="0" repeatCount="indefinite" fill="hold" grpId="0" nodeType="withEffect">
                                  <p:stCondLst>
                                    <p:cond delay="0"/>
                                  </p:stCondLst>
                                  <p:iterate type="lt">
                                    <p:tmPct val="10000"/>
                                  </p:iterate>
                                  <p:childTnLst>
                                    <p:animScale>
                                      <p:cBhvr>
                                        <p:cTn id="6" dur="250" autoRev="1" fill="hold">
                                          <p:stCondLst>
                                            <p:cond delay="0"/>
                                          </p:stCondLst>
                                        </p:cTn>
                                        <p:tgtEl>
                                          <p:spTgt spid="33"/>
                                        </p:tgtEl>
                                      </p:cBhvr>
                                      <p:to x="80000" y="100000"/>
                                    </p:animScale>
                                    <p:anim by="(#ppt_w*0.10)" calcmode="lin" valueType="num">
                                      <p:cBhvr>
                                        <p:cTn id="7" dur="250" autoRev="1" fill="hold">
                                          <p:stCondLst>
                                            <p:cond delay="0"/>
                                          </p:stCondLst>
                                        </p:cTn>
                                        <p:tgtEl>
                                          <p:spTgt spid="33"/>
                                        </p:tgtEl>
                                        <p:attrNameLst>
                                          <p:attrName>ppt_x</p:attrName>
                                        </p:attrNameLst>
                                      </p:cBhvr>
                                    </p:anim>
                                    <p:anim by="(-#ppt_w*0.10)" calcmode="lin" valueType="num">
                                      <p:cBhvr>
                                        <p:cTn id="8" dur="250" autoRev="1" fill="hold">
                                          <p:stCondLst>
                                            <p:cond delay="0"/>
                                          </p:stCondLst>
                                        </p:cTn>
                                        <p:tgtEl>
                                          <p:spTgt spid="33"/>
                                        </p:tgtEl>
                                        <p:attrNameLst>
                                          <p:attrName>ppt_y</p:attrName>
                                        </p:attrNameLst>
                                      </p:cBhvr>
                                    </p:anim>
                                    <p:animRot by="-480000">
                                      <p:cBhvr>
                                        <p:cTn id="9" dur="250" autoRev="1" fill="hold">
                                          <p:stCondLst>
                                            <p:cond delay="0"/>
                                          </p:stCondLst>
                                        </p:cTn>
                                        <p:tgtEl>
                                          <p:spTgt spid="33"/>
                                        </p:tgtEl>
                                        <p:attrNameLst>
                                          <p:attrName>r</p:attrName>
                                        </p:attrNameLst>
                                      </p:cBhvr>
                                    </p:animRot>
                                  </p:childTnLst>
                                </p:cTn>
                              </p:par>
                            </p:childTnLst>
                          </p:cTn>
                        </p:par>
                        <p:par>
                          <p:cTn id="10" fill="hold">
                            <p:stCondLst>
                              <p:cond delay="1200"/>
                            </p:stCondLst>
                            <p:childTnLst>
                              <p:par>
                                <p:cTn id="11" presetID="10"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childTnLst>
                          </p:cTn>
                        </p:par>
                        <p:par>
                          <p:cTn id="14" fill="hold">
                            <p:stCondLst>
                              <p:cond delay="1700"/>
                            </p:stCondLst>
                            <p:childTnLst>
                              <p:par>
                                <p:cTn id="15" presetID="10" presetClass="entr" presetSubtype="0"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19" name="Text Box 14"/>
          <p:cNvSpPr txBox="1">
            <a:spLocks noChangeArrowheads="1"/>
          </p:cNvSpPr>
          <p:nvPr/>
        </p:nvSpPr>
        <p:spPr bwMode="auto">
          <a:xfrm>
            <a:off x="4556919" y="1266918"/>
            <a:ext cx="7086600"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smtClean="0">
                <a:solidFill>
                  <a:srgbClr val="0000CC"/>
                </a:solidFill>
                <a:effectLst>
                  <a:outerShdw blurRad="38100" dist="38100" dir="2700000" algn="tl">
                    <a:srgbClr val="000000">
                      <a:alpha val="43137"/>
                    </a:srgbClr>
                  </a:outerShdw>
                </a:effectLst>
                <a:latin typeface="Times New Roman" pitchFamily="18" charset="0"/>
              </a:rPr>
              <a:t>BÀI 20: TIẾNG NƯỚC MÌNH (T1,2)</a:t>
            </a:r>
            <a:endParaRPr lang="en-US" sz="3200" b="1" dirty="0" smtClean="0">
              <a:solidFill>
                <a:srgbClr val="0000CC"/>
              </a:solidFill>
              <a:effectLst>
                <a:outerShdw blurRad="38100" dist="38100" dir="2700000" algn="tl">
                  <a:srgbClr val="000000">
                    <a:alpha val="43137"/>
                  </a:srgbClr>
                </a:outerShdw>
              </a:effectLst>
              <a:latin typeface="Times New Roman" pitchFamily="18" charset="0"/>
            </a:endParaRPr>
          </a:p>
        </p:txBody>
      </p:sp>
      <p:sp>
        <p:nvSpPr>
          <p:cNvPr id="2" name="Rectangle 1"/>
          <p:cNvSpPr/>
          <p:nvPr/>
        </p:nvSpPr>
        <p:spPr>
          <a:xfrm>
            <a:off x="1563435" y="2828092"/>
            <a:ext cx="13966284" cy="1754326"/>
          </a:xfrm>
          <a:prstGeom prst="rect">
            <a:avLst/>
          </a:prstGeom>
        </p:spPr>
        <p:txBody>
          <a:bodyPr wrap="square">
            <a:spAutoFit/>
          </a:bodyPr>
          <a:lstStyle/>
          <a:p>
            <a:pPr algn="just"/>
            <a:r>
              <a:rPr lang="en-US" sz="3600" b="1">
                <a:solidFill>
                  <a:srgbClr val="0000FF"/>
                </a:solidFill>
                <a:latin typeface="Times New Roman" pitchFamily="18" charset="0"/>
                <a:cs typeface="Times New Roman" pitchFamily="18" charset="0"/>
              </a:rPr>
              <a:t>Giọng đọc diễn cảm, nhấn giọng ở những từ ngữ giàu sức gợi tả, gợi cảm</a:t>
            </a:r>
            <a:r>
              <a:rPr lang="en-US" sz="3600" b="1" smtClean="0">
                <a:solidFill>
                  <a:srgbClr val="0000FF"/>
                </a:solidFill>
                <a:latin typeface="Times New Roman" pitchFamily="18" charset="0"/>
                <a:cs typeface="Times New Roman" pitchFamily="18" charset="0"/>
              </a:rPr>
              <a:t>. </a:t>
            </a:r>
            <a:r>
              <a:rPr lang="en-US" sz="3600" b="1">
                <a:solidFill>
                  <a:srgbClr val="0000FF"/>
                </a:solidFill>
                <a:latin typeface="Times New Roman" pitchFamily="18" charset="0"/>
                <a:cs typeface="Times New Roman" pitchFamily="18" charset="0"/>
              </a:rPr>
              <a:t>Đọc đúng các tiếng phát âm dễ bị sai:  </a:t>
            </a:r>
            <a:r>
              <a:rPr lang="en-US" sz="3600" b="1" i="1">
                <a:solidFill>
                  <a:srgbClr val="0000FF"/>
                </a:solidFill>
                <a:latin typeface="Times New Roman" pitchFamily="18" charset="0"/>
                <a:cs typeface="Times New Roman" pitchFamily="18" charset="0"/>
              </a:rPr>
              <a:t>sắc, trùng, sữa, võng, ngã, kẽo,…</a:t>
            </a:r>
            <a:endParaRPr lang="en-US" sz="3600" b="1" dirty="0">
              <a:solidFill>
                <a:srgbClr val="0000FF"/>
              </a:solidFill>
              <a:latin typeface="Times New Roman" panose="02020603050405020304" pitchFamily="18" charset="0"/>
              <a:cs typeface="Times New Roman" panose="02020603050405020304" pitchFamily="18" charset="0"/>
            </a:endParaRPr>
          </a:p>
        </p:txBody>
      </p:sp>
      <p:sp>
        <p:nvSpPr>
          <p:cNvPr id="3" name="Rectangle 2"/>
          <p:cNvSpPr/>
          <p:nvPr/>
        </p:nvSpPr>
        <p:spPr>
          <a:xfrm>
            <a:off x="1493838" y="5681008"/>
            <a:ext cx="13578681" cy="1938992"/>
          </a:xfrm>
          <a:prstGeom prst="rect">
            <a:avLst/>
          </a:prstGeom>
        </p:spPr>
        <p:txBody>
          <a:bodyPr wrap="square">
            <a:spAutoFit/>
          </a:bodyPr>
          <a:lstStyle/>
          <a:p>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Đoạn</a:t>
            </a:r>
            <a:r>
              <a:rPr lang="en-US" sz="4000" b="1" dirty="0">
                <a:solidFill>
                  <a:srgbClr val="0000CC"/>
                </a:solidFill>
                <a:latin typeface="Times New Roman" panose="02020603050405020304" pitchFamily="18" charset="0"/>
                <a:cs typeface="Times New Roman" panose="02020603050405020304" pitchFamily="18" charset="0"/>
              </a:rPr>
              <a:t> 1: </a:t>
            </a:r>
            <a:r>
              <a:rPr lang="en-US" sz="4000" b="1" dirty="0" err="1">
                <a:solidFill>
                  <a:srgbClr val="0000CC"/>
                </a:solidFill>
                <a:latin typeface="Times New Roman" panose="02020603050405020304" pitchFamily="18" charset="0"/>
                <a:cs typeface="Times New Roman" panose="02020603050405020304" pitchFamily="18" charset="0"/>
              </a:rPr>
              <a:t>Từ</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đầu</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đến</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i="1" dirty="0" err="1">
                <a:solidFill>
                  <a:srgbClr val="0000CC"/>
                </a:solidFill>
                <a:latin typeface="Times New Roman" panose="02020603050405020304" pitchFamily="18" charset="0"/>
                <a:cs typeface="Times New Roman" panose="02020603050405020304" pitchFamily="18" charset="0"/>
              </a:rPr>
              <a:t>diễn</a:t>
            </a:r>
            <a:r>
              <a:rPr lang="en-US" sz="4000" b="1" i="1" dirty="0">
                <a:solidFill>
                  <a:srgbClr val="0000CC"/>
                </a:solidFill>
                <a:latin typeface="Times New Roman" panose="02020603050405020304" pitchFamily="18" charset="0"/>
                <a:cs typeface="Times New Roman" panose="02020603050405020304" pitchFamily="18" charset="0"/>
              </a:rPr>
              <a:t> </a:t>
            </a:r>
            <a:r>
              <a:rPr lang="en-US" sz="4000" b="1" i="1" dirty="0" err="1">
                <a:solidFill>
                  <a:srgbClr val="0000CC"/>
                </a:solidFill>
                <a:latin typeface="Times New Roman" panose="02020603050405020304" pitchFamily="18" charset="0"/>
                <a:cs typeface="Times New Roman" panose="02020603050405020304" pitchFamily="18" charset="0"/>
              </a:rPr>
              <a:t>viên</a:t>
            </a:r>
            <a:r>
              <a:rPr lang="en-US" sz="4000" b="1" i="1" dirty="0">
                <a:solidFill>
                  <a:srgbClr val="0000CC"/>
                </a:solidFill>
                <a:latin typeface="Times New Roman" panose="02020603050405020304" pitchFamily="18" charset="0"/>
                <a:cs typeface="Times New Roman" panose="02020603050405020304" pitchFamily="18" charset="0"/>
              </a:rPr>
              <a:t> phi </a:t>
            </a:r>
            <a:r>
              <a:rPr lang="en-US" sz="4000" b="1" i="1" dirty="0" err="1">
                <a:solidFill>
                  <a:srgbClr val="0000CC"/>
                </a:solidFill>
                <a:latin typeface="Times New Roman" panose="02020603050405020304" pitchFamily="18" charset="0"/>
                <a:cs typeface="Times New Roman" panose="02020603050405020304" pitchFamily="18" charset="0"/>
              </a:rPr>
              <a:t>ngựa</a:t>
            </a:r>
            <a:endParaRPr lang="en-US" sz="4000" b="1" dirty="0">
              <a:solidFill>
                <a:srgbClr val="0000CC"/>
              </a:solidFill>
              <a:latin typeface="Times New Roman" panose="02020603050405020304" pitchFamily="18" charset="0"/>
              <a:cs typeface="Times New Roman" panose="02020603050405020304" pitchFamily="18" charset="0"/>
            </a:endParaRPr>
          </a:p>
          <a:p>
            <a:r>
              <a:rPr lang="en-US" sz="4000" b="1" dirty="0" smtClean="0">
                <a:solidFill>
                  <a:srgbClr val="0000CC"/>
                </a:solidFill>
                <a:latin typeface="Times New Roman" panose="02020603050405020304" pitchFamily="18" charset="0"/>
                <a:cs typeface="Times New Roman" panose="02020603050405020304" pitchFamily="18" charset="0"/>
              </a:rPr>
              <a:t>+ </a:t>
            </a:r>
            <a:r>
              <a:rPr lang="en-US" sz="4000" b="1" dirty="0" err="1" smtClean="0">
                <a:solidFill>
                  <a:srgbClr val="0000CC"/>
                </a:solidFill>
                <a:latin typeface="Times New Roman" panose="02020603050405020304" pitchFamily="18" charset="0"/>
                <a:cs typeface="Times New Roman" panose="02020603050405020304" pitchFamily="18" charset="0"/>
              </a:rPr>
              <a:t>Đoạn</a:t>
            </a:r>
            <a:r>
              <a:rPr lang="en-US" sz="4000" b="1" dirty="0" smtClean="0">
                <a:solidFill>
                  <a:srgbClr val="0000CC"/>
                </a:solidFill>
                <a:latin typeface="Times New Roman" panose="02020603050405020304" pitchFamily="18" charset="0"/>
                <a:cs typeface="Times New Roman" panose="02020603050405020304" pitchFamily="18" charset="0"/>
              </a:rPr>
              <a:t> </a:t>
            </a:r>
            <a:r>
              <a:rPr lang="en-US" sz="4000" b="1" dirty="0">
                <a:solidFill>
                  <a:srgbClr val="0000CC"/>
                </a:solidFill>
                <a:latin typeface="Times New Roman" panose="02020603050405020304" pitchFamily="18" charset="0"/>
                <a:cs typeface="Times New Roman" panose="02020603050405020304" pitchFamily="18" charset="0"/>
              </a:rPr>
              <a:t>2: </a:t>
            </a:r>
            <a:r>
              <a:rPr lang="en-US" sz="4000" b="1" dirty="0" err="1">
                <a:solidFill>
                  <a:srgbClr val="0000CC"/>
                </a:solidFill>
                <a:latin typeface="Times New Roman" panose="02020603050405020304" pitchFamily="18" charset="0"/>
                <a:cs typeface="Times New Roman" panose="02020603050405020304" pitchFamily="18" charset="0"/>
              </a:rPr>
              <a:t>Tiếp</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theo</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cho</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đến</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i="1" dirty="0" err="1">
                <a:solidFill>
                  <a:srgbClr val="0000CC"/>
                </a:solidFill>
                <a:latin typeface="Times New Roman" panose="02020603050405020304" pitchFamily="18" charset="0"/>
                <a:cs typeface="Times New Roman" panose="02020603050405020304" pitchFamily="18" charset="0"/>
              </a:rPr>
              <a:t>trên</a:t>
            </a:r>
            <a:r>
              <a:rPr lang="en-US" sz="4000" b="1" i="1" dirty="0">
                <a:solidFill>
                  <a:srgbClr val="0000CC"/>
                </a:solidFill>
                <a:latin typeface="Times New Roman" panose="02020603050405020304" pitchFamily="18" charset="0"/>
                <a:cs typeface="Times New Roman" panose="02020603050405020304" pitchFamily="18" charset="0"/>
              </a:rPr>
              <a:t> </a:t>
            </a:r>
            <a:r>
              <a:rPr lang="en-US" sz="4000" b="1" i="1" dirty="0" err="1">
                <a:solidFill>
                  <a:srgbClr val="0000CC"/>
                </a:solidFill>
                <a:latin typeface="Times New Roman" panose="02020603050405020304" pitchFamily="18" charset="0"/>
                <a:cs typeface="Times New Roman" panose="02020603050405020304" pitchFamily="18" charset="0"/>
              </a:rPr>
              <a:t>sàn</a:t>
            </a:r>
            <a:r>
              <a:rPr lang="en-US" sz="4000" b="1" i="1" dirty="0">
                <a:solidFill>
                  <a:srgbClr val="0000CC"/>
                </a:solidFill>
                <a:latin typeface="Times New Roman" panose="02020603050405020304" pitchFamily="18" charset="0"/>
                <a:cs typeface="Times New Roman" panose="02020603050405020304" pitchFamily="18" charset="0"/>
              </a:rPr>
              <a:t> </a:t>
            </a:r>
            <a:r>
              <a:rPr lang="en-US" sz="4000" b="1" i="1" dirty="0" err="1">
                <a:solidFill>
                  <a:srgbClr val="0000CC"/>
                </a:solidFill>
                <a:latin typeface="Times New Roman" panose="02020603050405020304" pitchFamily="18" charset="0"/>
                <a:cs typeface="Times New Roman" panose="02020603050405020304" pitchFamily="18" charset="0"/>
              </a:rPr>
              <a:t>chuồng</a:t>
            </a:r>
            <a:r>
              <a:rPr lang="en-US" sz="4000" b="1" i="1" dirty="0">
                <a:solidFill>
                  <a:srgbClr val="0000CC"/>
                </a:solidFill>
                <a:latin typeface="Times New Roman" panose="02020603050405020304" pitchFamily="18" charset="0"/>
                <a:cs typeface="Times New Roman" panose="02020603050405020304" pitchFamily="18" charset="0"/>
              </a:rPr>
              <a:t> </a:t>
            </a:r>
            <a:r>
              <a:rPr lang="en-US" sz="4000" b="1" i="1" dirty="0" err="1">
                <a:solidFill>
                  <a:srgbClr val="0000CC"/>
                </a:solidFill>
                <a:latin typeface="Times New Roman" panose="02020603050405020304" pitchFamily="18" charset="0"/>
                <a:cs typeface="Times New Roman" panose="02020603050405020304" pitchFamily="18" charset="0"/>
              </a:rPr>
              <a:t>ngựa</a:t>
            </a:r>
            <a:endParaRPr lang="en-US" sz="4000" b="1" dirty="0">
              <a:solidFill>
                <a:srgbClr val="0000CC"/>
              </a:solidFill>
              <a:latin typeface="Times New Roman" panose="02020603050405020304" pitchFamily="18" charset="0"/>
              <a:cs typeface="Times New Roman" panose="02020603050405020304" pitchFamily="18" charset="0"/>
            </a:endParaRPr>
          </a:p>
          <a:p>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Đoạn</a:t>
            </a:r>
            <a:r>
              <a:rPr lang="en-US" sz="4000" b="1" dirty="0">
                <a:solidFill>
                  <a:srgbClr val="0000CC"/>
                </a:solidFill>
                <a:latin typeface="Times New Roman" panose="02020603050405020304" pitchFamily="18" charset="0"/>
                <a:cs typeface="Times New Roman" panose="02020603050405020304" pitchFamily="18" charset="0"/>
              </a:rPr>
              <a:t> 3: </a:t>
            </a:r>
            <a:r>
              <a:rPr lang="en-US" sz="4000" b="1" dirty="0" err="1">
                <a:solidFill>
                  <a:srgbClr val="0000CC"/>
                </a:solidFill>
                <a:latin typeface="Times New Roman" panose="02020603050405020304" pitchFamily="18" charset="0"/>
                <a:cs typeface="Times New Roman" panose="02020603050405020304" pitchFamily="18" charset="0"/>
              </a:rPr>
              <a:t>Phần</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còn</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lại</a:t>
            </a:r>
            <a:endParaRPr lang="en-US" sz="4000" b="1" dirty="0">
              <a:solidFill>
                <a:srgbClr val="0000CC"/>
              </a:solidFill>
              <a:latin typeface="Times New Roman" panose="02020603050405020304" pitchFamily="18" charset="0"/>
              <a:cs typeface="Times New Roman" panose="02020603050405020304" pitchFamily="18" charset="0"/>
            </a:endParaRPr>
          </a:p>
        </p:txBody>
      </p:sp>
      <p:grpSp>
        <p:nvGrpSpPr>
          <p:cNvPr id="13" name="Group 12"/>
          <p:cNvGrpSpPr/>
          <p:nvPr/>
        </p:nvGrpSpPr>
        <p:grpSpPr>
          <a:xfrm>
            <a:off x="1508919" y="1981200"/>
            <a:ext cx="4191000" cy="677108"/>
            <a:chOff x="1508919" y="1888664"/>
            <a:chExt cx="3733800" cy="677108"/>
          </a:xfrm>
        </p:grpSpPr>
        <p:sp>
          <p:nvSpPr>
            <p:cNvPr id="20" name="Rectangle 19"/>
            <p:cNvSpPr/>
            <p:nvPr/>
          </p:nvSpPr>
          <p:spPr>
            <a:xfrm>
              <a:off x="1508919" y="1888664"/>
              <a:ext cx="3733800" cy="677108"/>
            </a:xfrm>
            <a:prstGeom prst="rect">
              <a:avLst/>
            </a:prstGeom>
          </p:spPr>
          <p:txBody>
            <a:bodyPr wrap="square">
              <a:spAutoFit/>
            </a:bodyPr>
            <a:lstStyle/>
            <a:p>
              <a:r>
                <a:rPr lang="en-US" sz="3800" b="1" smtClean="0">
                  <a:solidFill>
                    <a:srgbClr val="FF0066"/>
                  </a:solidFill>
                  <a:latin typeface="Times New Roman" pitchFamily="18" charset="0"/>
                  <a:cs typeface="Times New Roman" pitchFamily="18" charset="0"/>
                </a:rPr>
                <a:t>1. Hướng dẫn đọc.</a:t>
              </a:r>
              <a:endParaRPr lang="en-US" sz="3800" b="1">
                <a:solidFill>
                  <a:srgbClr val="FF0066"/>
                </a:solidFill>
                <a:latin typeface="Times New Roman" pitchFamily="18" charset="0"/>
                <a:cs typeface="Times New Roman" pitchFamily="18" charset="0"/>
              </a:endParaRPr>
            </a:p>
          </p:txBody>
        </p:sp>
        <p:cxnSp>
          <p:nvCxnSpPr>
            <p:cNvPr id="21" name="Straight Connector 20"/>
            <p:cNvCxnSpPr/>
            <p:nvPr/>
          </p:nvCxnSpPr>
          <p:spPr>
            <a:xfrm>
              <a:off x="1673234" y="2519755"/>
              <a:ext cx="3177124" cy="0"/>
            </a:xfrm>
            <a:prstGeom prst="line">
              <a:avLst/>
            </a:prstGeom>
            <a:ln>
              <a:solidFill>
                <a:srgbClr val="FF0066"/>
              </a:solidFill>
            </a:ln>
          </p:spPr>
          <p:style>
            <a:lnRef idx="3">
              <a:schemeClr val="dk1"/>
            </a:lnRef>
            <a:fillRef idx="0">
              <a:schemeClr val="dk1"/>
            </a:fillRef>
            <a:effectRef idx="2">
              <a:schemeClr val="dk1"/>
            </a:effectRef>
            <a:fontRef idx="minor">
              <a:schemeClr val="tx1"/>
            </a:fontRef>
          </p:style>
        </p:cxnSp>
      </p:grpSp>
      <p:grpSp>
        <p:nvGrpSpPr>
          <p:cNvPr id="22" name="Group 21"/>
          <p:cNvGrpSpPr/>
          <p:nvPr/>
        </p:nvGrpSpPr>
        <p:grpSpPr>
          <a:xfrm>
            <a:off x="1508919" y="4624956"/>
            <a:ext cx="4191000" cy="677108"/>
            <a:chOff x="1508919" y="1888664"/>
            <a:chExt cx="3733800" cy="677108"/>
          </a:xfrm>
        </p:grpSpPr>
        <p:sp>
          <p:nvSpPr>
            <p:cNvPr id="23" name="Rectangle 22"/>
            <p:cNvSpPr/>
            <p:nvPr/>
          </p:nvSpPr>
          <p:spPr>
            <a:xfrm>
              <a:off x="1508919" y="1888664"/>
              <a:ext cx="3733800" cy="677108"/>
            </a:xfrm>
            <a:prstGeom prst="rect">
              <a:avLst/>
            </a:prstGeom>
          </p:spPr>
          <p:txBody>
            <a:bodyPr wrap="square">
              <a:spAutoFit/>
            </a:bodyPr>
            <a:lstStyle/>
            <a:p>
              <a:r>
                <a:rPr lang="en-US" sz="3800" b="1" smtClean="0">
                  <a:solidFill>
                    <a:srgbClr val="FF0066"/>
                  </a:solidFill>
                  <a:latin typeface="Times New Roman" pitchFamily="18" charset="0"/>
                  <a:cs typeface="Times New Roman" pitchFamily="18" charset="0"/>
                </a:rPr>
                <a:t>2. Chia đoạn.</a:t>
              </a:r>
              <a:endParaRPr lang="en-US" sz="3800" b="1">
                <a:solidFill>
                  <a:srgbClr val="FF0066"/>
                </a:solidFill>
                <a:latin typeface="Times New Roman" pitchFamily="18" charset="0"/>
                <a:cs typeface="Times New Roman" pitchFamily="18" charset="0"/>
              </a:endParaRPr>
            </a:p>
          </p:txBody>
        </p:sp>
        <p:cxnSp>
          <p:nvCxnSpPr>
            <p:cNvPr id="24" name="Straight Connector 23"/>
            <p:cNvCxnSpPr/>
            <p:nvPr/>
          </p:nvCxnSpPr>
          <p:spPr>
            <a:xfrm>
              <a:off x="1618922" y="2519755"/>
              <a:ext cx="2281012" cy="0"/>
            </a:xfrm>
            <a:prstGeom prst="line">
              <a:avLst/>
            </a:prstGeom>
            <a:ln>
              <a:solidFill>
                <a:srgbClr val="FF0066"/>
              </a:solidFill>
            </a:ln>
          </p:spPr>
          <p:style>
            <a:lnRef idx="3">
              <a:schemeClr val="dk1"/>
            </a:lnRef>
            <a:fillRef idx="0">
              <a:schemeClr val="dk1"/>
            </a:fillRef>
            <a:effectRef idx="2">
              <a:schemeClr val="dk1"/>
            </a:effectRef>
            <a:fontRef idx="minor">
              <a:schemeClr val="tx1"/>
            </a:fontRef>
          </p:style>
        </p:cxnSp>
      </p:grpSp>
    </p:spTree>
    <p:extLst>
      <p:ext uri="{BB962C8B-B14F-4D97-AF65-F5344CB8AC3E}">
        <p14:creationId xmlns:p14="http://schemas.microsoft.com/office/powerpoint/2010/main" val="4184934910"/>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fade">
                                      <p:cBhvr>
                                        <p:cTn id="22" dur="500"/>
                                        <p:tgtEl>
                                          <p:spTgt spid="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animEffect transition="in" filter="fade">
                                      <p:cBhvr>
                                        <p:cTn id="27" dur="500"/>
                                        <p:tgtEl>
                                          <p:spTgt spid="3">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2" end="2"/>
                                            </p:txEl>
                                          </p:spTgt>
                                        </p:tgtEl>
                                        <p:attrNameLst>
                                          <p:attrName>style.visibility</p:attrName>
                                        </p:attrNameLst>
                                      </p:cBhvr>
                                      <p:to>
                                        <p:strVal val="visible"/>
                                      </p:to>
                                    </p:set>
                                    <p:animEffect transition="in" filter="fade">
                                      <p:cBhvr>
                                        <p:cTn id="3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5" name="Group 4"/>
          <p:cNvGrpSpPr/>
          <p:nvPr/>
        </p:nvGrpSpPr>
        <p:grpSpPr>
          <a:xfrm>
            <a:off x="1889918" y="1953419"/>
            <a:ext cx="6781801" cy="707886"/>
            <a:chOff x="1508918" y="1888664"/>
            <a:chExt cx="6172201" cy="1186207"/>
          </a:xfrm>
        </p:grpSpPr>
        <p:sp>
          <p:nvSpPr>
            <p:cNvPr id="10" name="Rectangle 9"/>
            <p:cNvSpPr/>
            <p:nvPr/>
          </p:nvSpPr>
          <p:spPr>
            <a:xfrm>
              <a:off x="1508918" y="1888664"/>
              <a:ext cx="6172201" cy="1186207"/>
            </a:xfrm>
            <a:prstGeom prst="rect">
              <a:avLst/>
            </a:prstGeom>
          </p:spPr>
          <p:txBody>
            <a:bodyPr wrap="square">
              <a:spAutoFit/>
            </a:bodyPr>
            <a:lstStyle/>
            <a:p>
              <a:r>
                <a:rPr lang="en-US" sz="4000" b="1" smtClean="0">
                  <a:solidFill>
                    <a:srgbClr val="FF0000"/>
                  </a:solidFill>
                  <a:latin typeface="Times New Roman" pitchFamily="18" charset="0"/>
                  <a:cs typeface="Times New Roman" pitchFamily="18" charset="0"/>
                </a:rPr>
                <a:t>3. Luyện đọc và tìm hiểu bài.</a:t>
              </a:r>
              <a:endParaRPr lang="en-US" sz="4000" b="1">
                <a:solidFill>
                  <a:srgbClr val="FF0000"/>
                </a:solidFill>
                <a:latin typeface="Times New Roman" pitchFamily="18" charset="0"/>
                <a:cs typeface="Times New Roman" pitchFamily="18" charset="0"/>
              </a:endParaRPr>
            </a:p>
          </p:txBody>
        </p:sp>
        <p:cxnSp>
          <p:nvCxnSpPr>
            <p:cNvPr id="4" name="Straight Connector 3"/>
            <p:cNvCxnSpPr/>
            <p:nvPr/>
          </p:nvCxnSpPr>
          <p:spPr>
            <a:xfrm>
              <a:off x="1646078" y="3017498"/>
              <a:ext cx="5577840"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grpSp>
      <p:sp>
        <p:nvSpPr>
          <p:cNvPr id="19" name="Text Box 14"/>
          <p:cNvSpPr txBox="1">
            <a:spLocks noChangeArrowheads="1"/>
          </p:cNvSpPr>
          <p:nvPr/>
        </p:nvSpPr>
        <p:spPr bwMode="auto">
          <a:xfrm>
            <a:off x="4556919" y="1266918"/>
            <a:ext cx="7086600"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smtClean="0">
                <a:solidFill>
                  <a:srgbClr val="0000CC"/>
                </a:solidFill>
                <a:effectLst>
                  <a:outerShdw blurRad="38100" dist="38100" dir="2700000" algn="tl">
                    <a:srgbClr val="000000">
                      <a:alpha val="43137"/>
                    </a:srgbClr>
                  </a:outerShdw>
                </a:effectLst>
                <a:latin typeface="Times New Roman" pitchFamily="18" charset="0"/>
              </a:rPr>
              <a:t>BÀI 20: TIẾNG NƯỚC MÌNH (T1,2)</a:t>
            </a:r>
            <a:endParaRPr lang="en-US" sz="3200" b="1" dirty="0" smtClean="0">
              <a:solidFill>
                <a:srgbClr val="0000CC"/>
              </a:solidFill>
              <a:effectLst>
                <a:outerShdw blurRad="38100" dist="38100" dir="2700000" algn="tl">
                  <a:srgbClr val="000000">
                    <a:alpha val="43137"/>
                  </a:srgbClr>
                </a:outerShdw>
              </a:effectLst>
              <a:latin typeface="Times New Roman" pitchFamily="18" charset="0"/>
            </a:endParaRPr>
          </a:p>
        </p:txBody>
      </p:sp>
      <p:sp>
        <p:nvSpPr>
          <p:cNvPr id="6" name="Rectangle 5"/>
          <p:cNvSpPr/>
          <p:nvPr/>
        </p:nvSpPr>
        <p:spPr>
          <a:xfrm>
            <a:off x="1356519" y="2688688"/>
            <a:ext cx="6001964" cy="646331"/>
          </a:xfrm>
          <a:prstGeom prst="rect">
            <a:avLst/>
          </a:prstGeom>
        </p:spPr>
        <p:txBody>
          <a:bodyPr wrap="none">
            <a:spAutoFit/>
          </a:bodyPr>
          <a:lstStyle/>
          <a:p>
            <a:r>
              <a:rPr lang="en-US" sz="3600" b="1" i="1">
                <a:solidFill>
                  <a:srgbClr val="FF0000"/>
                </a:solidFill>
                <a:latin typeface="Times New Roman" pitchFamily="18" charset="0"/>
                <a:cs typeface="Times New Roman" pitchFamily="18" charset="0"/>
              </a:rPr>
              <a:t>s</a:t>
            </a:r>
            <a:r>
              <a:rPr lang="en-US" sz="3600" b="1" i="1">
                <a:solidFill>
                  <a:srgbClr val="0000FF"/>
                </a:solidFill>
                <a:latin typeface="Times New Roman" pitchFamily="18" charset="0"/>
                <a:cs typeface="Times New Roman" pitchFamily="18" charset="0"/>
              </a:rPr>
              <a:t>ắc, </a:t>
            </a:r>
            <a:r>
              <a:rPr lang="en-US" sz="3600" b="1" i="1">
                <a:solidFill>
                  <a:srgbClr val="FF0000"/>
                </a:solidFill>
                <a:latin typeface="Times New Roman" pitchFamily="18" charset="0"/>
                <a:cs typeface="Times New Roman" pitchFamily="18" charset="0"/>
              </a:rPr>
              <a:t>tr</a:t>
            </a:r>
            <a:r>
              <a:rPr lang="en-US" sz="3600" b="1" i="1">
                <a:solidFill>
                  <a:srgbClr val="0000FF"/>
                </a:solidFill>
                <a:latin typeface="Times New Roman" pitchFamily="18" charset="0"/>
                <a:cs typeface="Times New Roman" pitchFamily="18" charset="0"/>
              </a:rPr>
              <a:t>ùng, </a:t>
            </a:r>
            <a:r>
              <a:rPr lang="en-US" sz="3600" b="1" i="1">
                <a:solidFill>
                  <a:srgbClr val="FF0000"/>
                </a:solidFill>
                <a:latin typeface="Times New Roman" pitchFamily="18" charset="0"/>
                <a:cs typeface="Times New Roman" pitchFamily="18" charset="0"/>
              </a:rPr>
              <a:t>s</a:t>
            </a:r>
            <a:r>
              <a:rPr lang="en-US" sz="3600" b="1" i="1">
                <a:solidFill>
                  <a:srgbClr val="0000FF"/>
                </a:solidFill>
                <a:latin typeface="Times New Roman" pitchFamily="18" charset="0"/>
                <a:cs typeface="Times New Roman" pitchFamily="18" charset="0"/>
              </a:rPr>
              <a:t>ữa, v</a:t>
            </a:r>
            <a:r>
              <a:rPr lang="en-US" sz="3600" b="1" i="1">
                <a:solidFill>
                  <a:srgbClr val="FF0000"/>
                </a:solidFill>
                <a:latin typeface="Times New Roman" pitchFamily="18" charset="0"/>
                <a:cs typeface="Times New Roman" pitchFamily="18" charset="0"/>
              </a:rPr>
              <a:t>õ</a:t>
            </a:r>
            <a:r>
              <a:rPr lang="en-US" sz="3600" b="1" i="1">
                <a:solidFill>
                  <a:srgbClr val="0000FF"/>
                </a:solidFill>
                <a:latin typeface="Times New Roman" pitchFamily="18" charset="0"/>
                <a:cs typeface="Times New Roman" pitchFamily="18" charset="0"/>
              </a:rPr>
              <a:t>ng, ng</a:t>
            </a:r>
            <a:r>
              <a:rPr lang="en-US" sz="3600" b="1" i="1">
                <a:solidFill>
                  <a:srgbClr val="FF0000"/>
                </a:solidFill>
                <a:latin typeface="Times New Roman" pitchFamily="18" charset="0"/>
                <a:cs typeface="Times New Roman" pitchFamily="18" charset="0"/>
              </a:rPr>
              <a:t>ã</a:t>
            </a:r>
            <a:r>
              <a:rPr lang="en-US" sz="3600" b="1" i="1">
                <a:solidFill>
                  <a:srgbClr val="0000FF"/>
                </a:solidFill>
                <a:latin typeface="Times New Roman" pitchFamily="18" charset="0"/>
                <a:cs typeface="Times New Roman" pitchFamily="18" charset="0"/>
              </a:rPr>
              <a:t>, k</a:t>
            </a:r>
            <a:r>
              <a:rPr lang="en-US" sz="3600" b="1" i="1">
                <a:solidFill>
                  <a:srgbClr val="FF0000"/>
                </a:solidFill>
                <a:latin typeface="Times New Roman" pitchFamily="18" charset="0"/>
                <a:cs typeface="Times New Roman" pitchFamily="18" charset="0"/>
              </a:rPr>
              <a:t>ẽ</a:t>
            </a:r>
            <a:r>
              <a:rPr lang="en-US" sz="3600" b="1" i="1">
                <a:solidFill>
                  <a:srgbClr val="0000FF"/>
                </a:solidFill>
                <a:latin typeface="Times New Roman" pitchFamily="18" charset="0"/>
                <a:cs typeface="Times New Roman" pitchFamily="18" charset="0"/>
              </a:rPr>
              <a:t>o</a:t>
            </a:r>
            <a:endParaRPr lang="en-US" sz="3600" b="1">
              <a:solidFill>
                <a:srgbClr val="0000FF"/>
              </a:solidFill>
              <a:latin typeface="Times New Roman" pitchFamily="18" charset="0"/>
              <a:cs typeface="Times New Roman" pitchFamily="18" charset="0"/>
            </a:endParaRPr>
          </a:p>
        </p:txBody>
      </p:sp>
      <p:sp>
        <p:nvSpPr>
          <p:cNvPr id="7" name="Rectangle 6"/>
          <p:cNvSpPr/>
          <p:nvPr/>
        </p:nvSpPr>
        <p:spPr>
          <a:xfrm>
            <a:off x="1236727" y="3335019"/>
            <a:ext cx="8137525" cy="2308324"/>
          </a:xfrm>
          <a:prstGeom prst="rect">
            <a:avLst/>
          </a:prstGeom>
        </p:spPr>
        <p:txBody>
          <a:bodyPr>
            <a:spAutoFit/>
          </a:bodyPr>
          <a:lstStyle/>
          <a:p>
            <a:r>
              <a:rPr lang="en-US" sz="3600" b="1">
                <a:solidFill>
                  <a:srgbClr val="0000FF"/>
                </a:solidFill>
                <a:latin typeface="Times New Roman" pitchFamily="18" charset="0"/>
                <a:cs typeface="Times New Roman" pitchFamily="18" charset="0"/>
              </a:rPr>
              <a:t>Tiếng bố là dấu </a:t>
            </a:r>
            <a:r>
              <a:rPr lang="en-US" sz="3600" b="1" smtClean="0">
                <a:solidFill>
                  <a:srgbClr val="0000FF"/>
                </a:solidFill>
                <a:latin typeface="Times New Roman" pitchFamily="18" charset="0"/>
                <a:cs typeface="Times New Roman" pitchFamily="18" charset="0"/>
              </a:rPr>
              <a:t>sắc</a:t>
            </a:r>
            <a:r>
              <a:rPr lang="en-US" sz="3600" b="1" smtClean="0">
                <a:solidFill>
                  <a:srgbClr val="FF0000"/>
                </a:solidFill>
                <a:latin typeface="Times New Roman" pitchFamily="18" charset="0"/>
                <a:cs typeface="Times New Roman" pitchFamily="18" charset="0"/>
              </a:rPr>
              <a:t>/</a:t>
            </a:r>
            <a:r>
              <a:rPr lang="en-US" sz="3600" b="1" smtClean="0">
                <a:solidFill>
                  <a:srgbClr val="0000FF"/>
                </a:solidFill>
                <a:latin typeface="Times New Roman" pitchFamily="18" charset="0"/>
                <a:cs typeface="Times New Roman" pitchFamily="18" charset="0"/>
              </a:rPr>
              <a:t> </a:t>
            </a:r>
            <a:endParaRPr lang="en-US" sz="3600" b="1">
              <a:solidFill>
                <a:srgbClr val="0000FF"/>
              </a:solidFill>
              <a:latin typeface="Times New Roman" pitchFamily="18" charset="0"/>
              <a:cs typeface="Times New Roman" pitchFamily="18" charset="0"/>
            </a:endParaRPr>
          </a:p>
          <a:p>
            <a:r>
              <a:rPr lang="en-US" sz="3600" b="1">
                <a:solidFill>
                  <a:srgbClr val="0000FF"/>
                </a:solidFill>
                <a:latin typeface="Times New Roman" pitchFamily="18" charset="0"/>
                <a:cs typeface="Times New Roman" pitchFamily="18" charset="0"/>
              </a:rPr>
              <a:t>Có phải không bố </a:t>
            </a:r>
            <a:r>
              <a:rPr lang="en-US" sz="3600" b="1" smtClean="0">
                <a:solidFill>
                  <a:srgbClr val="0000FF"/>
                </a:solidFill>
                <a:latin typeface="Times New Roman" pitchFamily="18" charset="0"/>
                <a:cs typeface="Times New Roman" pitchFamily="18" charset="0"/>
              </a:rPr>
              <a:t>ơi</a:t>
            </a:r>
            <a:r>
              <a:rPr lang="en-US" sz="3600" b="1" smtClean="0">
                <a:solidFill>
                  <a:srgbClr val="FF0000"/>
                </a:solidFill>
                <a:latin typeface="Times New Roman" pitchFamily="18" charset="0"/>
                <a:cs typeface="Times New Roman" pitchFamily="18" charset="0"/>
              </a:rPr>
              <a:t>/</a:t>
            </a:r>
            <a:endParaRPr lang="en-US" sz="3600" b="1">
              <a:solidFill>
                <a:srgbClr val="FF0000"/>
              </a:solidFill>
              <a:latin typeface="Times New Roman" pitchFamily="18" charset="0"/>
              <a:cs typeface="Times New Roman" pitchFamily="18" charset="0"/>
            </a:endParaRPr>
          </a:p>
          <a:p>
            <a:r>
              <a:rPr lang="en-US" sz="3600" b="1">
                <a:solidFill>
                  <a:srgbClr val="0000FF"/>
                </a:solidFill>
                <a:latin typeface="Times New Roman" pitchFamily="18" charset="0"/>
                <a:cs typeface="Times New Roman" pitchFamily="18" charset="0"/>
              </a:rPr>
              <a:t>Cao như mây đỉnh </a:t>
            </a:r>
            <a:r>
              <a:rPr lang="en-US" sz="3600" b="1" smtClean="0">
                <a:solidFill>
                  <a:srgbClr val="0000FF"/>
                </a:solidFill>
                <a:latin typeface="Times New Roman" pitchFamily="18" charset="0"/>
                <a:cs typeface="Times New Roman" pitchFamily="18" charset="0"/>
              </a:rPr>
              <a:t>núi</a:t>
            </a:r>
            <a:r>
              <a:rPr lang="en-US" sz="3600" b="1" smtClean="0">
                <a:solidFill>
                  <a:srgbClr val="FF0000"/>
                </a:solidFill>
                <a:latin typeface="Times New Roman" pitchFamily="18" charset="0"/>
                <a:cs typeface="Times New Roman" pitchFamily="18" charset="0"/>
              </a:rPr>
              <a:t>/</a:t>
            </a:r>
            <a:r>
              <a:rPr lang="en-US" sz="3600" b="1" smtClean="0">
                <a:solidFill>
                  <a:srgbClr val="0000FF"/>
                </a:solidFill>
                <a:latin typeface="Times New Roman" pitchFamily="18" charset="0"/>
                <a:cs typeface="Times New Roman" pitchFamily="18" charset="0"/>
              </a:rPr>
              <a:t> </a:t>
            </a:r>
            <a:endParaRPr lang="en-US" sz="3600" b="1">
              <a:solidFill>
                <a:srgbClr val="0000FF"/>
              </a:solidFill>
              <a:latin typeface="Times New Roman" pitchFamily="18" charset="0"/>
              <a:cs typeface="Times New Roman" pitchFamily="18" charset="0"/>
            </a:endParaRPr>
          </a:p>
          <a:p>
            <a:r>
              <a:rPr lang="en-US" sz="3600" b="1">
                <a:solidFill>
                  <a:srgbClr val="0000FF"/>
                </a:solidFill>
                <a:latin typeface="Times New Roman" pitchFamily="18" charset="0"/>
                <a:cs typeface="Times New Roman" pitchFamily="18" charset="0"/>
              </a:rPr>
              <a:t>Bát ngát như trùng khơi</a:t>
            </a:r>
            <a:r>
              <a:rPr lang="en-US" sz="3600" b="1" smtClean="0">
                <a:solidFill>
                  <a:srgbClr val="0000FF"/>
                </a:solidFill>
                <a:latin typeface="Times New Roman" pitchFamily="18" charset="0"/>
                <a:cs typeface="Times New Roman" pitchFamily="18" charset="0"/>
              </a:rPr>
              <a:t>.</a:t>
            </a:r>
            <a:r>
              <a:rPr lang="en-US" sz="3600" b="1" smtClean="0">
                <a:solidFill>
                  <a:srgbClr val="FF0000"/>
                </a:solidFill>
                <a:latin typeface="Times New Roman" pitchFamily="18" charset="0"/>
                <a:cs typeface="Times New Roman" pitchFamily="18" charset="0"/>
              </a:rPr>
              <a:t>//</a:t>
            </a:r>
            <a:endParaRPr lang="vi-VN" sz="3600" dirty="0">
              <a:solidFill>
                <a:srgbClr val="FF0000"/>
              </a:solidFill>
              <a:latin typeface="Times New Roman" panose="02020603050405020304" pitchFamily="18" charset="0"/>
              <a:cs typeface="Times New Roman" panose="02020603050405020304" pitchFamily="18" charset="0"/>
            </a:endParaRPr>
          </a:p>
        </p:txBody>
      </p:sp>
      <p:sp>
        <p:nvSpPr>
          <p:cNvPr id="23" name="Rectangle 22"/>
          <p:cNvSpPr/>
          <p:nvPr/>
        </p:nvSpPr>
        <p:spPr>
          <a:xfrm>
            <a:off x="899318" y="5733871"/>
            <a:ext cx="7513571" cy="646331"/>
          </a:xfrm>
          <a:prstGeom prst="rect">
            <a:avLst/>
          </a:prstGeom>
        </p:spPr>
        <p:txBody>
          <a:bodyPr wrap="square">
            <a:spAutoFit/>
          </a:bodyPr>
          <a:lstStyle/>
          <a:p>
            <a:r>
              <a:rPr lang="en-US" sz="3600" b="1" i="1" dirty="0" smtClean="0">
                <a:solidFill>
                  <a:srgbClr val="FF0000"/>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Bập</a:t>
            </a:r>
            <a:r>
              <a:rPr lang="en-US" sz="3600" b="1" i="1" dirty="0" smtClean="0">
                <a:solidFill>
                  <a:srgbClr val="FF0000"/>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bẹ</a:t>
            </a:r>
            <a:r>
              <a:rPr lang="en-US" sz="3600" b="1" i="1" dirty="0" smtClean="0">
                <a:solidFill>
                  <a:srgbClr val="FF0000"/>
                </a:solidFill>
                <a:latin typeface="Times New Roman" pitchFamily="18" charset="0"/>
                <a:cs typeface="Times New Roman" pitchFamily="18" charset="0"/>
              </a:rPr>
              <a:t>: </a:t>
            </a:r>
            <a:r>
              <a:rPr lang="en-US" sz="3600" b="1" i="1" dirty="0" err="1" smtClean="0">
                <a:solidFill>
                  <a:srgbClr val="0000FF"/>
                </a:solidFill>
                <a:latin typeface="Times New Roman" pitchFamily="18" charset="0"/>
                <a:cs typeface="Times New Roman" pitchFamily="18" charset="0"/>
              </a:rPr>
              <a:t>nói</a:t>
            </a:r>
            <a:r>
              <a:rPr lang="en-US" sz="3600" b="1" i="1" dirty="0" smtClean="0">
                <a:solidFill>
                  <a:srgbClr val="0000FF"/>
                </a:solidFill>
                <a:latin typeface="Times New Roman" pitchFamily="18" charset="0"/>
                <a:cs typeface="Times New Roman" pitchFamily="18" charset="0"/>
              </a:rPr>
              <a:t> </a:t>
            </a:r>
            <a:r>
              <a:rPr lang="en-US" sz="3600" b="1" i="1" dirty="0" smtClean="0">
                <a:solidFill>
                  <a:srgbClr val="0000FF"/>
                </a:solidFill>
                <a:latin typeface="Times New Roman" pitchFamily="18" charset="0"/>
                <a:cs typeface="Times New Roman" pitchFamily="18" charset="0"/>
              </a:rPr>
              <a:t>c</a:t>
            </a:r>
            <a:r>
              <a:rPr lang="vi-VN" sz="3600" b="1" i="1" dirty="0" smtClean="0">
                <a:solidFill>
                  <a:srgbClr val="0000FF"/>
                </a:solidFill>
                <a:latin typeface="Times New Roman" pitchFamily="18" charset="0"/>
                <a:cs typeface="Times New Roman" pitchFamily="18" charset="0"/>
              </a:rPr>
              <a:t>h</a:t>
            </a:r>
            <a:r>
              <a:rPr lang="en-US" sz="3600" b="1" i="1" dirty="0" err="1" smtClean="0">
                <a:solidFill>
                  <a:srgbClr val="0000FF"/>
                </a:solidFill>
                <a:latin typeface="Times New Roman" pitchFamily="18" charset="0"/>
                <a:cs typeface="Times New Roman" pitchFamily="18" charset="0"/>
              </a:rPr>
              <a:t>ưa</a:t>
            </a:r>
            <a:r>
              <a:rPr lang="en-US" sz="3600" b="1" i="1" dirty="0" smtClean="0">
                <a:solidFill>
                  <a:srgbClr val="0000FF"/>
                </a:solidFill>
                <a:latin typeface="Times New Roman" pitchFamily="18" charset="0"/>
                <a:cs typeface="Times New Roman" pitchFamily="18" charset="0"/>
              </a:rPr>
              <a:t> </a:t>
            </a:r>
            <a:r>
              <a:rPr lang="en-US" sz="3600" b="1" i="1" dirty="0" err="1" smtClean="0">
                <a:solidFill>
                  <a:srgbClr val="0000FF"/>
                </a:solidFill>
                <a:latin typeface="Times New Roman" pitchFamily="18" charset="0"/>
                <a:cs typeface="Times New Roman" pitchFamily="18" charset="0"/>
              </a:rPr>
              <a:t>rõ</a:t>
            </a:r>
            <a:r>
              <a:rPr lang="en-US" sz="3600" b="1" i="1" dirty="0" smtClean="0">
                <a:solidFill>
                  <a:srgbClr val="0000FF"/>
                </a:solidFill>
                <a:latin typeface="Times New Roman" pitchFamily="18" charset="0"/>
                <a:cs typeface="Times New Roman" pitchFamily="18" charset="0"/>
              </a:rPr>
              <a:t> do </a:t>
            </a:r>
            <a:r>
              <a:rPr lang="en-US" sz="3600" b="1" i="1" dirty="0" err="1" smtClean="0">
                <a:solidFill>
                  <a:srgbClr val="0000FF"/>
                </a:solidFill>
                <a:latin typeface="Times New Roman" pitchFamily="18" charset="0"/>
                <a:cs typeface="Times New Roman" pitchFamily="18" charset="0"/>
              </a:rPr>
              <a:t>mới</a:t>
            </a:r>
            <a:r>
              <a:rPr lang="en-US" sz="3600" b="1" i="1" dirty="0" smtClean="0">
                <a:solidFill>
                  <a:srgbClr val="0000FF"/>
                </a:solidFill>
                <a:latin typeface="Times New Roman" pitchFamily="18" charset="0"/>
                <a:cs typeface="Times New Roman" pitchFamily="18" charset="0"/>
              </a:rPr>
              <a:t> </a:t>
            </a:r>
            <a:r>
              <a:rPr lang="en-US" sz="3600" b="1" i="1" dirty="0" err="1" smtClean="0">
                <a:solidFill>
                  <a:srgbClr val="0000FF"/>
                </a:solidFill>
                <a:latin typeface="Times New Roman" pitchFamily="18" charset="0"/>
                <a:cs typeface="Times New Roman" pitchFamily="18" charset="0"/>
              </a:rPr>
              <a:t>tập</a:t>
            </a:r>
            <a:r>
              <a:rPr lang="en-US" sz="3600" b="1" i="1" dirty="0" smtClean="0">
                <a:solidFill>
                  <a:srgbClr val="0000FF"/>
                </a:solidFill>
                <a:latin typeface="Times New Roman" pitchFamily="18" charset="0"/>
                <a:cs typeface="Times New Roman" pitchFamily="18" charset="0"/>
              </a:rPr>
              <a:t> </a:t>
            </a:r>
            <a:r>
              <a:rPr lang="en-US" sz="3600" b="1" i="1" dirty="0" err="1" smtClean="0">
                <a:solidFill>
                  <a:srgbClr val="0000FF"/>
                </a:solidFill>
                <a:latin typeface="Times New Roman" pitchFamily="18" charset="0"/>
                <a:cs typeface="Times New Roman" pitchFamily="18" charset="0"/>
              </a:rPr>
              <a:t>nói</a:t>
            </a:r>
            <a:r>
              <a:rPr lang="en-US" sz="3600" b="1" i="1" dirty="0" smtClean="0">
                <a:solidFill>
                  <a:srgbClr val="0000FF"/>
                </a:solidFill>
                <a:latin typeface="Times New Roman" pitchFamily="18" charset="0"/>
                <a:cs typeface="Times New Roman" pitchFamily="18" charset="0"/>
              </a:rPr>
              <a:t>.</a:t>
            </a:r>
            <a:endParaRPr lang="en-US" sz="3600" b="1" dirty="0">
              <a:solidFill>
                <a:srgbClr val="0000FF"/>
              </a:solidFill>
              <a:latin typeface="Times New Roman" pitchFamily="18" charset="0"/>
              <a:cs typeface="Times New Roman" pitchFamily="18" charset="0"/>
            </a:endParaRPr>
          </a:p>
        </p:txBody>
      </p:sp>
      <p:sp>
        <p:nvSpPr>
          <p:cNvPr id="24" name="Rectangle 23"/>
          <p:cNvSpPr/>
          <p:nvPr/>
        </p:nvSpPr>
        <p:spPr>
          <a:xfrm>
            <a:off x="899319" y="6343471"/>
            <a:ext cx="11636117" cy="646331"/>
          </a:xfrm>
          <a:prstGeom prst="rect">
            <a:avLst/>
          </a:prstGeom>
        </p:spPr>
        <p:txBody>
          <a:bodyPr wrap="square">
            <a:spAutoFit/>
          </a:bodyPr>
          <a:lstStyle/>
          <a:p>
            <a:r>
              <a:rPr lang="en-US" sz="3600" b="1" i="1" dirty="0" smtClean="0">
                <a:solidFill>
                  <a:srgbClr val="FF0000"/>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Kẽo</a:t>
            </a:r>
            <a:r>
              <a:rPr lang="en-US" sz="3600" b="1" i="1" dirty="0" smtClean="0">
                <a:solidFill>
                  <a:srgbClr val="FF0000"/>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kẹt</a:t>
            </a:r>
            <a:r>
              <a:rPr lang="en-US" sz="3600" b="1" i="1" dirty="0" smtClean="0">
                <a:solidFill>
                  <a:srgbClr val="FF0000"/>
                </a:solidFill>
                <a:latin typeface="Times New Roman" pitchFamily="18" charset="0"/>
                <a:cs typeface="Times New Roman" pitchFamily="18" charset="0"/>
              </a:rPr>
              <a:t>: </a:t>
            </a:r>
            <a:r>
              <a:rPr lang="en-US" sz="3600" b="1" i="1" dirty="0" err="1" smtClean="0">
                <a:solidFill>
                  <a:srgbClr val="0000FF"/>
                </a:solidFill>
                <a:latin typeface="Times New Roman" pitchFamily="18" charset="0"/>
                <a:cs typeface="Times New Roman" pitchFamily="18" charset="0"/>
              </a:rPr>
              <a:t>từ</a:t>
            </a:r>
            <a:r>
              <a:rPr lang="en-US" sz="3600" b="1" i="1" dirty="0" smtClean="0">
                <a:solidFill>
                  <a:srgbClr val="0000FF"/>
                </a:solidFill>
                <a:latin typeface="Times New Roman" pitchFamily="18" charset="0"/>
                <a:cs typeface="Times New Roman" pitchFamily="18" charset="0"/>
              </a:rPr>
              <a:t> </a:t>
            </a:r>
            <a:r>
              <a:rPr lang="en-US" sz="3600" b="1" i="1" dirty="0" err="1" smtClean="0">
                <a:solidFill>
                  <a:srgbClr val="0000FF"/>
                </a:solidFill>
                <a:latin typeface="Times New Roman" pitchFamily="18" charset="0"/>
                <a:cs typeface="Times New Roman" pitchFamily="18" charset="0"/>
              </a:rPr>
              <a:t>mô</a:t>
            </a:r>
            <a:r>
              <a:rPr lang="en-US" sz="3600" b="1" i="1" dirty="0" smtClean="0">
                <a:solidFill>
                  <a:srgbClr val="0000FF"/>
                </a:solidFill>
                <a:latin typeface="Times New Roman" pitchFamily="18" charset="0"/>
                <a:cs typeface="Times New Roman" pitchFamily="18" charset="0"/>
              </a:rPr>
              <a:t> </a:t>
            </a:r>
            <a:r>
              <a:rPr lang="en-US" sz="3600" b="1" i="1" dirty="0" err="1" smtClean="0">
                <a:solidFill>
                  <a:srgbClr val="0000FF"/>
                </a:solidFill>
                <a:latin typeface="Times New Roman" pitchFamily="18" charset="0"/>
                <a:cs typeface="Times New Roman" pitchFamily="18" charset="0"/>
              </a:rPr>
              <a:t>phỏng</a:t>
            </a:r>
            <a:r>
              <a:rPr lang="en-US" sz="3600" b="1" i="1" dirty="0" smtClean="0">
                <a:solidFill>
                  <a:srgbClr val="0000FF"/>
                </a:solidFill>
                <a:latin typeface="Times New Roman" pitchFamily="18" charset="0"/>
                <a:cs typeface="Times New Roman" pitchFamily="18" charset="0"/>
              </a:rPr>
              <a:t> </a:t>
            </a:r>
            <a:r>
              <a:rPr lang="en-US" sz="3600" b="1" i="1" dirty="0" err="1" smtClean="0">
                <a:solidFill>
                  <a:srgbClr val="0000FF"/>
                </a:solidFill>
                <a:latin typeface="Times New Roman" pitchFamily="18" charset="0"/>
                <a:cs typeface="Times New Roman" pitchFamily="18" charset="0"/>
              </a:rPr>
              <a:t>tiếng</a:t>
            </a:r>
            <a:r>
              <a:rPr lang="en-US" sz="3600" b="1" i="1" dirty="0" smtClean="0">
                <a:solidFill>
                  <a:srgbClr val="0000FF"/>
                </a:solidFill>
                <a:latin typeface="Times New Roman" pitchFamily="18" charset="0"/>
                <a:cs typeface="Times New Roman" pitchFamily="18" charset="0"/>
              </a:rPr>
              <a:t> </a:t>
            </a:r>
            <a:r>
              <a:rPr lang="en-US" sz="3600" b="1" i="1" dirty="0" err="1" smtClean="0">
                <a:solidFill>
                  <a:srgbClr val="0000FF"/>
                </a:solidFill>
                <a:latin typeface="Times New Roman" pitchFamily="18" charset="0"/>
                <a:cs typeface="Times New Roman" pitchFamily="18" charset="0"/>
              </a:rPr>
              <a:t>kêu</a:t>
            </a:r>
            <a:r>
              <a:rPr lang="en-US" sz="3600" b="1" i="1" dirty="0" smtClean="0">
                <a:solidFill>
                  <a:srgbClr val="0000FF"/>
                </a:solidFill>
                <a:latin typeface="Times New Roman" pitchFamily="18" charset="0"/>
                <a:cs typeface="Times New Roman" pitchFamily="18" charset="0"/>
              </a:rPr>
              <a:t> </a:t>
            </a:r>
            <a:r>
              <a:rPr lang="en-US" sz="3600" b="1" i="1" dirty="0" err="1" smtClean="0">
                <a:solidFill>
                  <a:srgbClr val="0000FF"/>
                </a:solidFill>
                <a:latin typeface="Times New Roman" pitchFamily="18" charset="0"/>
                <a:cs typeface="Times New Roman" pitchFamily="18" charset="0"/>
              </a:rPr>
              <a:t>của</a:t>
            </a:r>
            <a:r>
              <a:rPr lang="en-US" sz="3600" b="1" i="1" dirty="0" smtClean="0">
                <a:solidFill>
                  <a:srgbClr val="0000FF"/>
                </a:solidFill>
                <a:latin typeface="Times New Roman" pitchFamily="18" charset="0"/>
                <a:cs typeface="Times New Roman" pitchFamily="18" charset="0"/>
              </a:rPr>
              <a:t> </a:t>
            </a:r>
            <a:r>
              <a:rPr lang="en-US" sz="3600" b="1" i="1" dirty="0" err="1" smtClean="0">
                <a:solidFill>
                  <a:srgbClr val="0000FF"/>
                </a:solidFill>
                <a:latin typeface="Times New Roman" pitchFamily="18" charset="0"/>
                <a:cs typeface="Times New Roman" pitchFamily="18" charset="0"/>
              </a:rPr>
              <a:t>võng</a:t>
            </a:r>
            <a:r>
              <a:rPr lang="en-US" sz="3600" b="1" i="1" dirty="0" smtClean="0">
                <a:solidFill>
                  <a:srgbClr val="0000FF"/>
                </a:solidFill>
                <a:latin typeface="Times New Roman" pitchFamily="18" charset="0"/>
                <a:cs typeface="Times New Roman" pitchFamily="18" charset="0"/>
              </a:rPr>
              <a:t> </a:t>
            </a:r>
            <a:r>
              <a:rPr lang="en-US" sz="3600" b="1" i="1" dirty="0" smtClean="0">
                <a:solidFill>
                  <a:srgbClr val="0000FF"/>
                </a:solidFill>
                <a:latin typeface="Times New Roman" pitchFamily="18" charset="0"/>
                <a:cs typeface="Times New Roman" pitchFamily="18" charset="0"/>
              </a:rPr>
              <a:t>k</a:t>
            </a:r>
            <a:r>
              <a:rPr lang="vi-VN" sz="3600" b="1" i="1" dirty="0" smtClean="0">
                <a:solidFill>
                  <a:srgbClr val="0000FF"/>
                </a:solidFill>
                <a:latin typeface="Times New Roman" pitchFamily="18" charset="0"/>
                <a:cs typeface="Times New Roman" pitchFamily="18" charset="0"/>
              </a:rPr>
              <a:t>h</a:t>
            </a:r>
            <a:r>
              <a:rPr lang="en-US" sz="3600" b="1" i="1" dirty="0" err="1" smtClean="0">
                <a:solidFill>
                  <a:srgbClr val="0000FF"/>
                </a:solidFill>
                <a:latin typeface="Times New Roman" pitchFamily="18" charset="0"/>
                <a:cs typeface="Times New Roman" pitchFamily="18" charset="0"/>
              </a:rPr>
              <a:t>i</a:t>
            </a:r>
            <a:r>
              <a:rPr lang="en-US" sz="3600" b="1" i="1" dirty="0" smtClean="0">
                <a:solidFill>
                  <a:srgbClr val="0000FF"/>
                </a:solidFill>
                <a:latin typeface="Times New Roman" pitchFamily="18" charset="0"/>
                <a:cs typeface="Times New Roman" pitchFamily="18" charset="0"/>
              </a:rPr>
              <a:t> </a:t>
            </a:r>
            <a:r>
              <a:rPr lang="en-US" sz="3600" b="1" i="1" dirty="0" err="1" smtClean="0">
                <a:solidFill>
                  <a:srgbClr val="0000FF"/>
                </a:solidFill>
                <a:latin typeface="Times New Roman" pitchFamily="18" charset="0"/>
                <a:cs typeface="Times New Roman" pitchFamily="18" charset="0"/>
              </a:rPr>
              <a:t>đung</a:t>
            </a:r>
            <a:r>
              <a:rPr lang="en-US" sz="3600" b="1" i="1" dirty="0" smtClean="0">
                <a:solidFill>
                  <a:srgbClr val="0000FF"/>
                </a:solidFill>
                <a:latin typeface="Times New Roman" pitchFamily="18" charset="0"/>
                <a:cs typeface="Times New Roman" pitchFamily="18" charset="0"/>
              </a:rPr>
              <a:t> </a:t>
            </a:r>
            <a:r>
              <a:rPr lang="en-US" sz="3600" b="1" i="1" dirty="0" err="1" smtClean="0">
                <a:solidFill>
                  <a:srgbClr val="0000FF"/>
                </a:solidFill>
                <a:latin typeface="Times New Roman" pitchFamily="18" charset="0"/>
                <a:cs typeface="Times New Roman" pitchFamily="18" charset="0"/>
              </a:rPr>
              <a:t>đưa</a:t>
            </a:r>
            <a:r>
              <a:rPr lang="en-US" sz="3600" b="1" i="1" dirty="0" smtClean="0">
                <a:solidFill>
                  <a:srgbClr val="0000FF"/>
                </a:solidFill>
                <a:latin typeface="Times New Roman" pitchFamily="18" charset="0"/>
                <a:cs typeface="Times New Roman" pitchFamily="18" charset="0"/>
              </a:rPr>
              <a:t>.</a:t>
            </a:r>
            <a:endParaRPr lang="en-US" sz="3600" b="1" dirty="0">
              <a:solidFill>
                <a:srgbClr val="0000FF"/>
              </a:solidFill>
              <a:latin typeface="Times New Roman" pitchFamily="18" charset="0"/>
              <a:cs typeface="Times New Roman" pitchFamily="18" charset="0"/>
            </a:endParaRPr>
          </a:p>
        </p:txBody>
      </p:sp>
      <p:sp>
        <p:nvSpPr>
          <p:cNvPr id="25" name="Rectangle 24"/>
          <p:cNvSpPr/>
          <p:nvPr/>
        </p:nvSpPr>
        <p:spPr>
          <a:xfrm>
            <a:off x="899319" y="6953071"/>
            <a:ext cx="14859000" cy="646331"/>
          </a:xfrm>
          <a:prstGeom prst="rect">
            <a:avLst/>
          </a:prstGeom>
        </p:spPr>
        <p:txBody>
          <a:bodyPr wrap="square">
            <a:spAutoFit/>
          </a:bodyPr>
          <a:lstStyle/>
          <a:p>
            <a:pPr algn="just"/>
            <a:r>
              <a:rPr lang="en-US" sz="3600" b="1" i="1" smtClean="0">
                <a:solidFill>
                  <a:srgbClr val="FF0000"/>
                </a:solidFill>
                <a:latin typeface="Times New Roman" pitchFamily="18" charset="0"/>
                <a:cs typeface="Times New Roman" pitchFamily="18" charset="0"/>
              </a:rPr>
              <a:t>- Sân đình: </a:t>
            </a:r>
            <a:r>
              <a:rPr lang="en-US" sz="3600" b="1" i="1" smtClean="0">
                <a:solidFill>
                  <a:srgbClr val="0000FF"/>
                </a:solidFill>
                <a:latin typeface="Times New Roman" pitchFamily="18" charset="0"/>
                <a:cs typeface="Times New Roman" pitchFamily="18" charset="0"/>
              </a:rPr>
              <a:t>Nơi sinh hoạt cộng đồng của làng xã trong khuôn viên đình làng</a:t>
            </a:r>
            <a:r>
              <a:rPr lang="en-US" sz="3600" b="1" i="1" smtClean="0">
                <a:solidFill>
                  <a:srgbClr val="FF0000"/>
                </a:solidFill>
                <a:latin typeface="Times New Roman" pitchFamily="18" charset="0"/>
                <a:cs typeface="Times New Roman" pitchFamily="18" charset="0"/>
              </a:rPr>
              <a:t>.</a:t>
            </a:r>
            <a:endParaRPr lang="en-US" sz="3600" b="1">
              <a:solidFill>
                <a:srgbClr val="0000FF"/>
              </a:solidFill>
              <a:latin typeface="Times New Roman" pitchFamily="18" charset="0"/>
              <a:cs typeface="Times New Roman" pitchFamily="18" charset="0"/>
            </a:endParaRPr>
          </a:p>
        </p:txBody>
      </p:sp>
      <p:sp>
        <p:nvSpPr>
          <p:cNvPr id="26" name="Rectangle 25"/>
          <p:cNvSpPr/>
          <p:nvPr/>
        </p:nvSpPr>
        <p:spPr>
          <a:xfrm>
            <a:off x="899319" y="7715071"/>
            <a:ext cx="14859000" cy="1200329"/>
          </a:xfrm>
          <a:prstGeom prst="rect">
            <a:avLst/>
          </a:prstGeom>
        </p:spPr>
        <p:txBody>
          <a:bodyPr wrap="square">
            <a:spAutoFit/>
          </a:bodyPr>
          <a:lstStyle/>
          <a:p>
            <a:pPr algn="just"/>
            <a:r>
              <a:rPr lang="en-US" sz="3600" b="1" i="1" dirty="0" smtClean="0">
                <a:solidFill>
                  <a:srgbClr val="FF0000"/>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Chọi</a:t>
            </a:r>
            <a:r>
              <a:rPr lang="en-US" sz="3600" b="1" i="1" dirty="0" smtClean="0">
                <a:solidFill>
                  <a:srgbClr val="FF0000"/>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cỏ</a:t>
            </a:r>
            <a:r>
              <a:rPr lang="en-US" sz="3600" b="1" i="1" dirty="0" smtClean="0">
                <a:solidFill>
                  <a:srgbClr val="FF0000"/>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gà</a:t>
            </a:r>
            <a:r>
              <a:rPr lang="en-US" sz="3600" b="1" i="1" dirty="0" smtClean="0">
                <a:solidFill>
                  <a:srgbClr val="FF0000"/>
                </a:solidFill>
                <a:latin typeface="Times New Roman" pitchFamily="18" charset="0"/>
                <a:cs typeface="Times New Roman" pitchFamily="18" charset="0"/>
              </a:rPr>
              <a:t>: </a:t>
            </a:r>
            <a:r>
              <a:rPr lang="en-US" sz="3600" b="1" i="1" dirty="0" err="1" smtClean="0">
                <a:solidFill>
                  <a:srgbClr val="0000FF"/>
                </a:solidFill>
                <a:latin typeface="Times New Roman" pitchFamily="18" charset="0"/>
                <a:cs typeface="Times New Roman" pitchFamily="18" charset="0"/>
              </a:rPr>
              <a:t>trò</a:t>
            </a:r>
            <a:r>
              <a:rPr lang="en-US" sz="3600" b="1" i="1" dirty="0" smtClean="0">
                <a:solidFill>
                  <a:srgbClr val="0000FF"/>
                </a:solidFill>
                <a:latin typeface="Times New Roman" pitchFamily="18" charset="0"/>
                <a:cs typeface="Times New Roman" pitchFamily="18" charset="0"/>
              </a:rPr>
              <a:t> </a:t>
            </a:r>
            <a:r>
              <a:rPr lang="en-US" sz="3600" b="1" i="1" dirty="0" smtClean="0">
                <a:solidFill>
                  <a:srgbClr val="0000FF"/>
                </a:solidFill>
                <a:latin typeface="Times New Roman" pitchFamily="18" charset="0"/>
                <a:cs typeface="Times New Roman" pitchFamily="18" charset="0"/>
              </a:rPr>
              <a:t>c</a:t>
            </a:r>
            <a:r>
              <a:rPr lang="vi-VN" sz="3600" b="1" i="1" dirty="0" smtClean="0">
                <a:solidFill>
                  <a:srgbClr val="0000FF"/>
                </a:solidFill>
                <a:latin typeface="Times New Roman" pitchFamily="18" charset="0"/>
                <a:cs typeface="Times New Roman" pitchFamily="18" charset="0"/>
              </a:rPr>
              <a:t>h</a:t>
            </a:r>
            <a:r>
              <a:rPr lang="en-US" sz="3600" b="1" i="1" dirty="0" err="1" smtClean="0">
                <a:solidFill>
                  <a:srgbClr val="0000FF"/>
                </a:solidFill>
                <a:latin typeface="Times New Roman" pitchFamily="18" charset="0"/>
                <a:cs typeface="Times New Roman" pitchFamily="18" charset="0"/>
              </a:rPr>
              <a:t>ơi</a:t>
            </a:r>
            <a:r>
              <a:rPr lang="en-US" sz="3600" b="1" i="1" dirty="0" smtClean="0">
                <a:solidFill>
                  <a:srgbClr val="0000FF"/>
                </a:solidFill>
                <a:latin typeface="Times New Roman" pitchFamily="18" charset="0"/>
                <a:cs typeface="Times New Roman" pitchFamily="18" charset="0"/>
              </a:rPr>
              <a:t> </a:t>
            </a:r>
            <a:r>
              <a:rPr lang="en-US" sz="3600" b="1" i="1" dirty="0" err="1" smtClean="0">
                <a:solidFill>
                  <a:srgbClr val="0000FF"/>
                </a:solidFill>
                <a:latin typeface="Times New Roman" pitchFamily="18" charset="0"/>
                <a:cs typeface="Times New Roman" pitchFamily="18" charset="0"/>
              </a:rPr>
              <a:t>dân</a:t>
            </a:r>
            <a:r>
              <a:rPr lang="en-US" sz="3600" b="1" i="1" dirty="0" smtClean="0">
                <a:solidFill>
                  <a:srgbClr val="0000FF"/>
                </a:solidFill>
                <a:latin typeface="Times New Roman" pitchFamily="18" charset="0"/>
                <a:cs typeface="Times New Roman" pitchFamily="18" charset="0"/>
              </a:rPr>
              <a:t> </a:t>
            </a:r>
            <a:r>
              <a:rPr lang="en-US" sz="3600" b="1" i="1" dirty="0" err="1" smtClean="0">
                <a:solidFill>
                  <a:srgbClr val="0000FF"/>
                </a:solidFill>
                <a:latin typeface="Times New Roman" pitchFamily="18" charset="0"/>
                <a:cs typeface="Times New Roman" pitchFamily="18" charset="0"/>
              </a:rPr>
              <a:t>gian</a:t>
            </a:r>
            <a:r>
              <a:rPr lang="en-US" sz="3600" b="1" i="1" dirty="0" smtClean="0">
                <a:solidFill>
                  <a:srgbClr val="0000FF"/>
                </a:solidFill>
                <a:latin typeface="Times New Roman" pitchFamily="18" charset="0"/>
                <a:cs typeface="Times New Roman" pitchFamily="18" charset="0"/>
              </a:rPr>
              <a:t> </a:t>
            </a:r>
            <a:r>
              <a:rPr lang="en-US" sz="3600" b="1" i="1" dirty="0" err="1" smtClean="0">
                <a:solidFill>
                  <a:srgbClr val="0000FF"/>
                </a:solidFill>
                <a:latin typeface="Times New Roman" pitchFamily="18" charset="0"/>
                <a:cs typeface="Times New Roman" pitchFamily="18" charset="0"/>
              </a:rPr>
              <a:t>của</a:t>
            </a:r>
            <a:r>
              <a:rPr lang="en-US" sz="3600" b="1" i="1" dirty="0" smtClean="0">
                <a:solidFill>
                  <a:srgbClr val="0000FF"/>
                </a:solidFill>
                <a:latin typeface="Times New Roman" pitchFamily="18" charset="0"/>
                <a:cs typeface="Times New Roman" pitchFamily="18" charset="0"/>
              </a:rPr>
              <a:t> </a:t>
            </a:r>
            <a:r>
              <a:rPr lang="en-US" sz="3600" b="1" i="1" dirty="0" err="1" smtClean="0">
                <a:solidFill>
                  <a:srgbClr val="0000FF"/>
                </a:solidFill>
                <a:latin typeface="Times New Roman" pitchFamily="18" charset="0"/>
                <a:cs typeface="Times New Roman" pitchFamily="18" charset="0"/>
              </a:rPr>
              <a:t>trẻ</a:t>
            </a:r>
            <a:r>
              <a:rPr lang="en-US" sz="3600" b="1" i="1" dirty="0" smtClean="0">
                <a:solidFill>
                  <a:srgbClr val="0000FF"/>
                </a:solidFill>
                <a:latin typeface="Times New Roman" pitchFamily="18" charset="0"/>
                <a:cs typeface="Times New Roman" pitchFamily="18" charset="0"/>
              </a:rPr>
              <a:t> </a:t>
            </a:r>
            <a:r>
              <a:rPr lang="en-US" sz="3600" b="1" i="1" dirty="0" err="1" smtClean="0">
                <a:solidFill>
                  <a:srgbClr val="0000FF"/>
                </a:solidFill>
                <a:latin typeface="Times New Roman" pitchFamily="18" charset="0"/>
                <a:cs typeface="Times New Roman" pitchFamily="18" charset="0"/>
              </a:rPr>
              <a:t>nhỏ</a:t>
            </a:r>
            <a:r>
              <a:rPr lang="en-US" sz="3600" b="1" i="1" dirty="0" smtClean="0">
                <a:solidFill>
                  <a:srgbClr val="0000FF"/>
                </a:solidFill>
                <a:latin typeface="Times New Roman" pitchFamily="18" charset="0"/>
                <a:cs typeface="Times New Roman" pitchFamily="18" charset="0"/>
              </a:rPr>
              <a:t> (</a:t>
            </a:r>
            <a:r>
              <a:rPr lang="en-US" sz="3600" b="1" i="1" dirty="0" err="1" smtClean="0">
                <a:solidFill>
                  <a:srgbClr val="0000FF"/>
                </a:solidFill>
                <a:latin typeface="Times New Roman" pitchFamily="18" charset="0"/>
                <a:cs typeface="Times New Roman" pitchFamily="18" charset="0"/>
              </a:rPr>
              <a:t>dùng</a:t>
            </a:r>
            <a:r>
              <a:rPr lang="en-US" sz="3600" b="1" i="1" dirty="0" smtClean="0">
                <a:solidFill>
                  <a:srgbClr val="0000FF"/>
                </a:solidFill>
                <a:latin typeface="Times New Roman" pitchFamily="18" charset="0"/>
                <a:cs typeface="Times New Roman" pitchFamily="18" charset="0"/>
              </a:rPr>
              <a:t> </a:t>
            </a:r>
            <a:r>
              <a:rPr lang="en-US" sz="3600" b="1" i="1" dirty="0" err="1" smtClean="0">
                <a:solidFill>
                  <a:srgbClr val="0000FF"/>
                </a:solidFill>
                <a:latin typeface="Times New Roman" pitchFamily="18" charset="0"/>
                <a:cs typeface="Times New Roman" pitchFamily="18" charset="0"/>
              </a:rPr>
              <a:t>cỏ</a:t>
            </a:r>
            <a:r>
              <a:rPr lang="en-US" sz="3600" b="1" i="1" dirty="0" smtClean="0">
                <a:solidFill>
                  <a:srgbClr val="0000FF"/>
                </a:solidFill>
                <a:latin typeface="Times New Roman" pitchFamily="18" charset="0"/>
                <a:cs typeface="Times New Roman" pitchFamily="18" charset="0"/>
              </a:rPr>
              <a:t> </a:t>
            </a:r>
            <a:r>
              <a:rPr lang="en-US" sz="3600" b="1" i="1" dirty="0" err="1" smtClean="0">
                <a:solidFill>
                  <a:srgbClr val="0000FF"/>
                </a:solidFill>
                <a:latin typeface="Times New Roman" pitchFamily="18" charset="0"/>
                <a:cs typeface="Times New Roman" pitchFamily="18" charset="0"/>
              </a:rPr>
              <a:t>gà</a:t>
            </a:r>
            <a:r>
              <a:rPr lang="en-US" sz="3600" b="1" i="1" dirty="0" smtClean="0">
                <a:solidFill>
                  <a:srgbClr val="0000FF"/>
                </a:solidFill>
                <a:latin typeface="Times New Roman" pitchFamily="18" charset="0"/>
                <a:cs typeface="Times New Roman" pitchFamily="18" charset="0"/>
              </a:rPr>
              <a:t> </a:t>
            </a:r>
            <a:r>
              <a:rPr lang="en-US" sz="3600" b="1" i="1" dirty="0" err="1" smtClean="0">
                <a:solidFill>
                  <a:srgbClr val="0000FF"/>
                </a:solidFill>
                <a:latin typeface="Times New Roman" pitchFamily="18" charset="0"/>
                <a:cs typeface="Times New Roman" pitchFamily="18" charset="0"/>
              </a:rPr>
              <a:t>của</a:t>
            </a:r>
            <a:r>
              <a:rPr lang="en-US" sz="3600" b="1" i="1" dirty="0" smtClean="0">
                <a:solidFill>
                  <a:srgbClr val="0000FF"/>
                </a:solidFill>
                <a:latin typeface="Times New Roman" pitchFamily="18" charset="0"/>
                <a:cs typeface="Times New Roman" pitchFamily="18" charset="0"/>
              </a:rPr>
              <a:t> </a:t>
            </a:r>
            <a:r>
              <a:rPr lang="en-US" sz="3600" b="1" i="1" dirty="0" err="1" smtClean="0">
                <a:solidFill>
                  <a:srgbClr val="0000FF"/>
                </a:solidFill>
                <a:latin typeface="Times New Roman" pitchFamily="18" charset="0"/>
                <a:cs typeface="Times New Roman" pitchFamily="18" charset="0"/>
              </a:rPr>
              <a:t>mình</a:t>
            </a:r>
            <a:r>
              <a:rPr lang="en-US" sz="3600" b="1" i="1" dirty="0" smtClean="0">
                <a:solidFill>
                  <a:srgbClr val="0000FF"/>
                </a:solidFill>
                <a:latin typeface="Times New Roman" pitchFamily="18" charset="0"/>
                <a:cs typeface="Times New Roman" pitchFamily="18" charset="0"/>
              </a:rPr>
              <a:t> </a:t>
            </a:r>
            <a:r>
              <a:rPr lang="en-US" sz="3600" b="1" i="1" dirty="0" err="1" smtClean="0">
                <a:solidFill>
                  <a:srgbClr val="0000FF"/>
                </a:solidFill>
                <a:latin typeface="Times New Roman" pitchFamily="18" charset="0"/>
                <a:cs typeface="Times New Roman" pitchFamily="18" charset="0"/>
              </a:rPr>
              <a:t>quất</a:t>
            </a:r>
            <a:r>
              <a:rPr lang="en-US" sz="3600" b="1" i="1" dirty="0" smtClean="0">
                <a:solidFill>
                  <a:srgbClr val="0000FF"/>
                </a:solidFill>
                <a:latin typeface="Times New Roman" pitchFamily="18" charset="0"/>
                <a:cs typeface="Times New Roman" pitchFamily="18" charset="0"/>
              </a:rPr>
              <a:t> </a:t>
            </a:r>
            <a:r>
              <a:rPr lang="en-US" sz="3600" b="1" i="1" dirty="0" err="1" smtClean="0">
                <a:solidFill>
                  <a:srgbClr val="0000FF"/>
                </a:solidFill>
                <a:latin typeface="Times New Roman" pitchFamily="18" charset="0"/>
                <a:cs typeface="Times New Roman" pitchFamily="18" charset="0"/>
              </a:rPr>
              <a:t>mạnh</a:t>
            </a:r>
            <a:r>
              <a:rPr lang="en-US" sz="3600" b="1" i="1" dirty="0" smtClean="0">
                <a:solidFill>
                  <a:srgbClr val="0000FF"/>
                </a:solidFill>
                <a:latin typeface="Times New Roman" pitchFamily="18" charset="0"/>
                <a:cs typeface="Times New Roman" pitchFamily="18" charset="0"/>
              </a:rPr>
              <a:t> </a:t>
            </a:r>
            <a:r>
              <a:rPr lang="en-US" sz="3600" b="1" i="1" dirty="0" err="1" smtClean="0">
                <a:solidFill>
                  <a:srgbClr val="0000FF"/>
                </a:solidFill>
                <a:latin typeface="Times New Roman" pitchFamily="18" charset="0"/>
                <a:cs typeface="Times New Roman" pitchFamily="18" charset="0"/>
              </a:rPr>
              <a:t>vào</a:t>
            </a:r>
            <a:r>
              <a:rPr lang="en-US" sz="3600" b="1" i="1" dirty="0" smtClean="0">
                <a:solidFill>
                  <a:srgbClr val="0000FF"/>
                </a:solidFill>
                <a:latin typeface="Times New Roman" pitchFamily="18" charset="0"/>
                <a:cs typeface="Times New Roman" pitchFamily="18" charset="0"/>
              </a:rPr>
              <a:t> </a:t>
            </a:r>
            <a:r>
              <a:rPr lang="en-US" sz="3600" b="1" i="1" dirty="0" err="1" smtClean="0">
                <a:solidFill>
                  <a:srgbClr val="0000FF"/>
                </a:solidFill>
                <a:latin typeface="Times New Roman" pitchFamily="18" charset="0"/>
                <a:cs typeface="Times New Roman" pitchFamily="18" charset="0"/>
              </a:rPr>
              <a:t>cỏ</a:t>
            </a:r>
            <a:r>
              <a:rPr lang="en-US" sz="3600" b="1" i="1" dirty="0" smtClean="0">
                <a:solidFill>
                  <a:srgbClr val="0000FF"/>
                </a:solidFill>
                <a:latin typeface="Times New Roman" pitchFamily="18" charset="0"/>
                <a:cs typeface="Times New Roman" pitchFamily="18" charset="0"/>
              </a:rPr>
              <a:t> </a:t>
            </a:r>
            <a:r>
              <a:rPr lang="en-US" sz="3600" b="1" i="1" dirty="0" err="1" smtClean="0">
                <a:solidFill>
                  <a:srgbClr val="0000FF"/>
                </a:solidFill>
                <a:latin typeface="Times New Roman" pitchFamily="18" charset="0"/>
                <a:cs typeface="Times New Roman" pitchFamily="18" charset="0"/>
              </a:rPr>
              <a:t>gà</a:t>
            </a:r>
            <a:r>
              <a:rPr lang="en-US" sz="3600" b="1" i="1" dirty="0" smtClean="0">
                <a:solidFill>
                  <a:srgbClr val="0000FF"/>
                </a:solidFill>
                <a:latin typeface="Times New Roman" pitchFamily="18" charset="0"/>
                <a:cs typeface="Times New Roman" pitchFamily="18" charset="0"/>
              </a:rPr>
              <a:t> </a:t>
            </a:r>
            <a:r>
              <a:rPr lang="en-US" sz="3600" b="1" i="1" dirty="0" err="1" smtClean="0">
                <a:solidFill>
                  <a:srgbClr val="0000FF"/>
                </a:solidFill>
                <a:latin typeface="Times New Roman" pitchFamily="18" charset="0"/>
                <a:cs typeface="Times New Roman" pitchFamily="18" charset="0"/>
              </a:rPr>
              <a:t>của</a:t>
            </a:r>
            <a:r>
              <a:rPr lang="en-US" sz="3600" b="1" i="1" dirty="0" smtClean="0">
                <a:solidFill>
                  <a:srgbClr val="0000FF"/>
                </a:solidFill>
                <a:latin typeface="Times New Roman" pitchFamily="18" charset="0"/>
                <a:cs typeface="Times New Roman" pitchFamily="18" charset="0"/>
              </a:rPr>
              <a:t> </a:t>
            </a:r>
            <a:r>
              <a:rPr lang="en-US" sz="3600" b="1" i="1" dirty="0" err="1" smtClean="0">
                <a:solidFill>
                  <a:srgbClr val="0000FF"/>
                </a:solidFill>
                <a:latin typeface="Times New Roman" pitchFamily="18" charset="0"/>
                <a:cs typeface="Times New Roman" pitchFamily="18" charset="0"/>
              </a:rPr>
              <a:t>bạn</a:t>
            </a:r>
            <a:r>
              <a:rPr lang="en-US" sz="3600" b="1" i="1" dirty="0" smtClean="0">
                <a:solidFill>
                  <a:srgbClr val="0000FF"/>
                </a:solidFill>
                <a:latin typeface="Times New Roman" pitchFamily="18" charset="0"/>
                <a:cs typeface="Times New Roman" pitchFamily="18" charset="0"/>
              </a:rPr>
              <a:t>), </a:t>
            </a:r>
            <a:r>
              <a:rPr lang="en-US" sz="3600" b="1" i="1" dirty="0" err="1" smtClean="0">
                <a:solidFill>
                  <a:srgbClr val="0000FF"/>
                </a:solidFill>
                <a:latin typeface="Times New Roman" pitchFamily="18" charset="0"/>
                <a:cs typeface="Times New Roman" pitchFamily="18" charset="0"/>
              </a:rPr>
              <a:t>mang</a:t>
            </a:r>
            <a:r>
              <a:rPr lang="en-US" sz="3600" b="1" i="1" dirty="0" smtClean="0">
                <a:solidFill>
                  <a:srgbClr val="0000FF"/>
                </a:solidFill>
                <a:latin typeface="Times New Roman" pitchFamily="18" charset="0"/>
                <a:cs typeface="Times New Roman" pitchFamily="18" charset="0"/>
              </a:rPr>
              <a:t> </a:t>
            </a:r>
            <a:r>
              <a:rPr lang="en-US" sz="3600" b="1" i="1" dirty="0" err="1" smtClean="0">
                <a:solidFill>
                  <a:srgbClr val="0000FF"/>
                </a:solidFill>
                <a:latin typeface="Times New Roman" pitchFamily="18" charset="0"/>
                <a:cs typeface="Times New Roman" pitchFamily="18" charset="0"/>
              </a:rPr>
              <a:t>đạm</a:t>
            </a:r>
            <a:r>
              <a:rPr lang="en-US" sz="3600" b="1" i="1" dirty="0" smtClean="0">
                <a:solidFill>
                  <a:srgbClr val="0000FF"/>
                </a:solidFill>
                <a:latin typeface="Times New Roman" pitchFamily="18" charset="0"/>
                <a:cs typeface="Times New Roman" pitchFamily="18" charset="0"/>
              </a:rPr>
              <a:t> </a:t>
            </a:r>
            <a:r>
              <a:rPr lang="en-US" sz="3600" b="1" i="1" dirty="0" err="1" smtClean="0">
                <a:solidFill>
                  <a:srgbClr val="0000FF"/>
                </a:solidFill>
                <a:latin typeface="Times New Roman" pitchFamily="18" charset="0"/>
                <a:cs typeface="Times New Roman" pitchFamily="18" charset="0"/>
              </a:rPr>
              <a:t>nét</a:t>
            </a:r>
            <a:r>
              <a:rPr lang="en-US" sz="3600" b="1" i="1" dirty="0" smtClean="0">
                <a:solidFill>
                  <a:srgbClr val="0000FF"/>
                </a:solidFill>
                <a:latin typeface="Times New Roman" pitchFamily="18" charset="0"/>
                <a:cs typeface="Times New Roman" pitchFamily="18" charset="0"/>
              </a:rPr>
              <a:t> </a:t>
            </a:r>
            <a:r>
              <a:rPr lang="en-US" sz="3600" b="1" i="1" dirty="0" err="1" smtClean="0">
                <a:solidFill>
                  <a:srgbClr val="0000FF"/>
                </a:solidFill>
                <a:latin typeface="Times New Roman" pitchFamily="18" charset="0"/>
                <a:cs typeface="Times New Roman" pitchFamily="18" charset="0"/>
              </a:rPr>
              <a:t>đẹp</a:t>
            </a:r>
            <a:r>
              <a:rPr lang="en-US" sz="3600" b="1" i="1" dirty="0" smtClean="0">
                <a:solidFill>
                  <a:srgbClr val="0000FF"/>
                </a:solidFill>
                <a:latin typeface="Times New Roman" pitchFamily="18" charset="0"/>
                <a:cs typeface="Times New Roman" pitchFamily="18" charset="0"/>
              </a:rPr>
              <a:t> </a:t>
            </a:r>
            <a:r>
              <a:rPr lang="en-US" sz="3600" b="1" i="1" dirty="0" err="1" smtClean="0">
                <a:solidFill>
                  <a:srgbClr val="0000FF"/>
                </a:solidFill>
                <a:latin typeface="Times New Roman" pitchFamily="18" charset="0"/>
                <a:cs typeface="Times New Roman" pitchFamily="18" charset="0"/>
              </a:rPr>
              <a:t>đồng</a:t>
            </a:r>
            <a:r>
              <a:rPr lang="en-US" sz="3600" b="1" i="1" dirty="0" smtClean="0">
                <a:solidFill>
                  <a:srgbClr val="0000FF"/>
                </a:solidFill>
                <a:latin typeface="Times New Roman" pitchFamily="18" charset="0"/>
                <a:cs typeface="Times New Roman" pitchFamily="18" charset="0"/>
              </a:rPr>
              <a:t> </a:t>
            </a:r>
            <a:r>
              <a:rPr lang="en-US" sz="3600" b="1" i="1" dirty="0" err="1" smtClean="0">
                <a:solidFill>
                  <a:srgbClr val="0000FF"/>
                </a:solidFill>
                <a:latin typeface="Times New Roman" pitchFamily="18" charset="0"/>
                <a:cs typeface="Times New Roman" pitchFamily="18" charset="0"/>
              </a:rPr>
              <a:t>quê</a:t>
            </a:r>
            <a:r>
              <a:rPr lang="en-US" sz="3600" b="1" i="1" dirty="0" smtClean="0">
                <a:solidFill>
                  <a:srgbClr val="0000FF"/>
                </a:solidFill>
                <a:latin typeface="Times New Roman" pitchFamily="18" charset="0"/>
                <a:cs typeface="Times New Roman" pitchFamily="18" charset="0"/>
              </a:rPr>
              <a:t>.</a:t>
            </a:r>
            <a:endParaRPr lang="en-US" sz="3600" b="1" dirty="0">
              <a:solidFill>
                <a:srgbClr val="0000FF"/>
              </a:solidFill>
              <a:latin typeface="Times New Roman" pitchFamily="18" charset="0"/>
              <a:cs typeface="Times New Roman" pitchFamily="18" charset="0"/>
            </a:endParaRPr>
          </a:p>
        </p:txBody>
      </p:sp>
    </p:spTree>
    <p:extLst>
      <p:ext uri="{BB962C8B-B14F-4D97-AF65-F5344CB8AC3E}">
        <p14:creationId xmlns:p14="http://schemas.microsoft.com/office/powerpoint/2010/main" val="701057155"/>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3" grpId="0"/>
      <p:bldP spid="24" grpId="0"/>
      <p:bldP spid="25"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cxnSp>
        <p:nvCxnSpPr>
          <p:cNvPr id="26" name="Straight Connector 25"/>
          <p:cNvCxnSpPr/>
          <p:nvPr/>
        </p:nvCxnSpPr>
        <p:spPr>
          <a:xfrm>
            <a:off x="5547519" y="2667000"/>
            <a:ext cx="0" cy="5778438"/>
          </a:xfrm>
          <a:prstGeom prst="line">
            <a:avLst/>
          </a:prstGeom>
          <a:ln>
            <a:solidFill>
              <a:srgbClr val="0000CC"/>
            </a:solidFill>
          </a:ln>
        </p:spPr>
        <p:style>
          <a:lnRef idx="2">
            <a:schemeClr val="dk1"/>
          </a:lnRef>
          <a:fillRef idx="0">
            <a:schemeClr val="dk1"/>
          </a:fillRef>
          <a:effectRef idx="1">
            <a:schemeClr val="dk1"/>
          </a:effectRef>
          <a:fontRef idx="minor">
            <a:schemeClr val="tx1"/>
          </a:fontRef>
        </p:style>
      </p:cxnSp>
      <p:grpSp>
        <p:nvGrpSpPr>
          <p:cNvPr id="27" name="Group 26"/>
          <p:cNvGrpSpPr/>
          <p:nvPr/>
        </p:nvGrpSpPr>
        <p:grpSpPr>
          <a:xfrm>
            <a:off x="1718225" y="1891336"/>
            <a:ext cx="2319747" cy="699983"/>
            <a:chOff x="1259767" y="1442589"/>
            <a:chExt cx="2319747" cy="699983"/>
          </a:xfrm>
        </p:grpSpPr>
        <p:sp>
          <p:nvSpPr>
            <p:cNvPr id="28" name="Rectangle 27"/>
            <p:cNvSpPr/>
            <p:nvPr/>
          </p:nvSpPr>
          <p:spPr>
            <a:xfrm>
              <a:off x="1259767" y="1442589"/>
              <a:ext cx="2319747"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Luyện đọc</a:t>
              </a:r>
              <a:endParaRPr lang="en-US" sz="3800" b="1">
                <a:ln w="11430"/>
                <a:solidFill>
                  <a:srgbClr val="0000FF"/>
                </a:solidFill>
                <a:latin typeface="Times New Roman" pitchFamily="18" charset="0"/>
                <a:cs typeface="Times New Roman" pitchFamily="18" charset="0"/>
              </a:endParaRPr>
            </a:p>
          </p:txBody>
        </p:sp>
        <p:cxnSp>
          <p:nvCxnSpPr>
            <p:cNvPr id="29" name="Straight Connector 28"/>
            <p:cNvCxnSpPr/>
            <p:nvPr/>
          </p:nvCxnSpPr>
          <p:spPr>
            <a:xfrm>
              <a:off x="1338517" y="2142572"/>
              <a:ext cx="220980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30" name="Group 29"/>
          <p:cNvGrpSpPr/>
          <p:nvPr/>
        </p:nvGrpSpPr>
        <p:grpSpPr>
          <a:xfrm>
            <a:off x="8753147" y="1907107"/>
            <a:ext cx="2877445" cy="685384"/>
            <a:chOff x="1024127" y="1442589"/>
            <a:chExt cx="2877445" cy="685384"/>
          </a:xfrm>
        </p:grpSpPr>
        <p:sp>
          <p:nvSpPr>
            <p:cNvPr id="31" name="Rectangle 30"/>
            <p:cNvSpPr/>
            <p:nvPr/>
          </p:nvSpPr>
          <p:spPr>
            <a:xfrm>
              <a:off x="1024127" y="1442589"/>
              <a:ext cx="2791030"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Tìm hiểu bài</a:t>
              </a:r>
              <a:endParaRPr lang="en-US" sz="3800" b="1">
                <a:ln w="11430"/>
                <a:solidFill>
                  <a:srgbClr val="0000FF"/>
                </a:solidFill>
                <a:latin typeface="Times New Roman" pitchFamily="18" charset="0"/>
                <a:cs typeface="Times New Roman" pitchFamily="18" charset="0"/>
              </a:endParaRPr>
            </a:p>
          </p:txBody>
        </p:sp>
        <p:cxnSp>
          <p:nvCxnSpPr>
            <p:cNvPr id="32" name="Straight Connector 31"/>
            <p:cNvCxnSpPr/>
            <p:nvPr/>
          </p:nvCxnSpPr>
          <p:spPr>
            <a:xfrm>
              <a:off x="1095099" y="2127973"/>
              <a:ext cx="2806473"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42" name="Rectangle 41"/>
          <p:cNvSpPr/>
          <p:nvPr/>
        </p:nvSpPr>
        <p:spPr>
          <a:xfrm>
            <a:off x="5699917" y="2752635"/>
            <a:ext cx="10210801" cy="1200329"/>
          </a:xfrm>
          <a:prstGeom prst="rect">
            <a:avLst/>
          </a:prstGeom>
        </p:spPr>
        <p:txBody>
          <a:bodyPr wrap="square">
            <a:spAutoFit/>
          </a:bodyPr>
          <a:lstStyle/>
          <a:p>
            <a:pPr algn="just"/>
            <a:r>
              <a:rPr lang="en-US" sz="3600" b="1" dirty="0" smtClean="0">
                <a:solidFill>
                  <a:srgbClr val="FF0000"/>
                </a:solidFill>
                <a:latin typeface="Times New Roman" panose="02020603050405020304"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Câu</a:t>
            </a:r>
            <a:r>
              <a:rPr lang="en-US" sz="3600" b="1" dirty="0" smtClean="0">
                <a:solidFill>
                  <a:srgbClr val="FF0000"/>
                </a:solidFill>
                <a:latin typeface="Times New Roman" pitchFamily="18" charset="0"/>
                <a:cs typeface="Times New Roman" pitchFamily="18" charset="0"/>
              </a:rPr>
              <a:t> </a:t>
            </a:r>
            <a:r>
              <a:rPr lang="en-US" sz="3600" b="1" dirty="0">
                <a:solidFill>
                  <a:srgbClr val="FF0000"/>
                </a:solidFill>
                <a:latin typeface="Times New Roman" pitchFamily="18" charset="0"/>
                <a:cs typeface="Times New Roman" pitchFamily="18" charset="0"/>
              </a:rPr>
              <a:t>1</a:t>
            </a:r>
            <a:r>
              <a:rPr lang="en-US" sz="3600" b="1">
                <a:solidFill>
                  <a:srgbClr val="FF0000"/>
                </a:solidFill>
                <a:latin typeface="Times New Roman" pitchFamily="18" charset="0"/>
                <a:cs typeface="Times New Roman" pitchFamily="18" charset="0"/>
              </a:rPr>
              <a:t>: Bài thơ nhắc đến những dấu thanh nào trong tiếng Việt?</a:t>
            </a:r>
            <a:endParaRPr lang="en-US" sz="3600" dirty="0">
              <a:solidFill>
                <a:srgbClr val="FF0000"/>
              </a:solidFill>
              <a:latin typeface="Times New Roman" pitchFamily="18" charset="0"/>
              <a:cs typeface="Times New Roman" pitchFamily="18" charset="0"/>
            </a:endParaRPr>
          </a:p>
        </p:txBody>
      </p:sp>
      <p:sp>
        <p:nvSpPr>
          <p:cNvPr id="12" name="Rectangle 11"/>
          <p:cNvSpPr/>
          <p:nvPr/>
        </p:nvSpPr>
        <p:spPr>
          <a:xfrm>
            <a:off x="5720931" y="4048035"/>
            <a:ext cx="9906000" cy="1200329"/>
          </a:xfrm>
          <a:prstGeom prst="rect">
            <a:avLst/>
          </a:prstGeom>
        </p:spPr>
        <p:txBody>
          <a:bodyPr wrap="square">
            <a:spAutoFit/>
          </a:bodyPr>
          <a:lstStyle/>
          <a:p>
            <a:r>
              <a:rPr lang="nl-NL" sz="3600" b="1">
                <a:solidFill>
                  <a:srgbClr val="0000FF"/>
                </a:solidFill>
                <a:latin typeface="Times New Roman" pitchFamily="18" charset="0"/>
                <a:cs typeface="Times New Roman" pitchFamily="18" charset="0"/>
              </a:rPr>
              <a:t>+ Dấu sắc, dấu nặng, dấu ngã, dấu huyền,dấu hỏi, không có dấu</a:t>
            </a:r>
            <a:endParaRPr lang="en-US" sz="3600" b="1" dirty="0">
              <a:solidFill>
                <a:srgbClr val="0000FF"/>
              </a:solidFill>
              <a:latin typeface="Times New Roman" pitchFamily="18" charset="0"/>
              <a:cs typeface="Times New Roman" pitchFamily="18" charset="0"/>
            </a:endParaRPr>
          </a:p>
        </p:txBody>
      </p:sp>
      <p:sp>
        <p:nvSpPr>
          <p:cNvPr id="23" name="Text Box 14"/>
          <p:cNvSpPr txBox="1">
            <a:spLocks noChangeArrowheads="1"/>
          </p:cNvSpPr>
          <p:nvPr/>
        </p:nvSpPr>
        <p:spPr bwMode="auto">
          <a:xfrm>
            <a:off x="4556919" y="1266918"/>
            <a:ext cx="7086600"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smtClean="0">
                <a:solidFill>
                  <a:srgbClr val="0000CC"/>
                </a:solidFill>
                <a:effectLst>
                  <a:outerShdw blurRad="38100" dist="38100" dir="2700000" algn="tl">
                    <a:srgbClr val="000000">
                      <a:alpha val="43137"/>
                    </a:srgbClr>
                  </a:outerShdw>
                </a:effectLst>
                <a:latin typeface="Times New Roman" pitchFamily="18" charset="0"/>
              </a:rPr>
              <a:t>BÀI 20: TIẾNG NƯỚC MÌNH (T1,2)</a:t>
            </a:r>
            <a:endParaRPr lang="en-US" sz="3200" b="1" dirty="0" smtClean="0">
              <a:solidFill>
                <a:srgbClr val="0000CC"/>
              </a:solidFill>
              <a:effectLst>
                <a:outerShdw blurRad="38100" dist="38100" dir="2700000" algn="tl">
                  <a:srgbClr val="000000">
                    <a:alpha val="43137"/>
                  </a:srgbClr>
                </a:outerShdw>
              </a:effectLst>
              <a:latin typeface="Times New Roman" pitchFamily="18" charset="0"/>
            </a:endParaRPr>
          </a:p>
        </p:txBody>
      </p:sp>
      <p:sp>
        <p:nvSpPr>
          <p:cNvPr id="24" name="Rectangle 23"/>
          <p:cNvSpPr/>
          <p:nvPr/>
        </p:nvSpPr>
        <p:spPr>
          <a:xfrm>
            <a:off x="442119" y="2782759"/>
            <a:ext cx="4876800" cy="1200329"/>
          </a:xfrm>
          <a:prstGeom prst="rect">
            <a:avLst/>
          </a:prstGeom>
        </p:spPr>
        <p:txBody>
          <a:bodyPr wrap="square">
            <a:spAutoFit/>
          </a:bodyPr>
          <a:lstStyle/>
          <a:p>
            <a:pPr algn="just"/>
            <a:r>
              <a:rPr lang="en-US" sz="3600" b="1" i="1">
                <a:solidFill>
                  <a:srgbClr val="FF0000"/>
                </a:solidFill>
                <a:latin typeface="Times New Roman" pitchFamily="18" charset="0"/>
                <a:cs typeface="Times New Roman" pitchFamily="18" charset="0"/>
              </a:rPr>
              <a:t>s</a:t>
            </a:r>
            <a:r>
              <a:rPr lang="en-US" sz="3600" b="1" i="1">
                <a:solidFill>
                  <a:srgbClr val="0000FF"/>
                </a:solidFill>
                <a:latin typeface="Times New Roman" pitchFamily="18" charset="0"/>
                <a:cs typeface="Times New Roman" pitchFamily="18" charset="0"/>
              </a:rPr>
              <a:t>ắc, </a:t>
            </a:r>
            <a:r>
              <a:rPr lang="en-US" sz="3600" b="1" i="1">
                <a:solidFill>
                  <a:srgbClr val="FF0000"/>
                </a:solidFill>
                <a:latin typeface="Times New Roman" pitchFamily="18" charset="0"/>
                <a:cs typeface="Times New Roman" pitchFamily="18" charset="0"/>
              </a:rPr>
              <a:t>tr</a:t>
            </a:r>
            <a:r>
              <a:rPr lang="en-US" sz="3600" b="1" i="1">
                <a:solidFill>
                  <a:srgbClr val="0000FF"/>
                </a:solidFill>
                <a:latin typeface="Times New Roman" pitchFamily="18" charset="0"/>
                <a:cs typeface="Times New Roman" pitchFamily="18" charset="0"/>
              </a:rPr>
              <a:t>ùng, </a:t>
            </a:r>
            <a:r>
              <a:rPr lang="en-US" sz="3600" b="1" i="1">
                <a:solidFill>
                  <a:srgbClr val="FF0000"/>
                </a:solidFill>
                <a:latin typeface="Times New Roman" pitchFamily="18" charset="0"/>
                <a:cs typeface="Times New Roman" pitchFamily="18" charset="0"/>
              </a:rPr>
              <a:t>s</a:t>
            </a:r>
            <a:r>
              <a:rPr lang="en-US" sz="3600" b="1" i="1">
                <a:solidFill>
                  <a:srgbClr val="0000FF"/>
                </a:solidFill>
                <a:latin typeface="Times New Roman" pitchFamily="18" charset="0"/>
                <a:cs typeface="Times New Roman" pitchFamily="18" charset="0"/>
              </a:rPr>
              <a:t>ữa, v</a:t>
            </a:r>
            <a:r>
              <a:rPr lang="en-US" sz="3600" b="1" i="1">
                <a:solidFill>
                  <a:srgbClr val="FF0000"/>
                </a:solidFill>
                <a:latin typeface="Times New Roman" pitchFamily="18" charset="0"/>
                <a:cs typeface="Times New Roman" pitchFamily="18" charset="0"/>
              </a:rPr>
              <a:t>õ</a:t>
            </a:r>
            <a:r>
              <a:rPr lang="en-US" sz="3600" b="1" i="1">
                <a:solidFill>
                  <a:srgbClr val="0000FF"/>
                </a:solidFill>
                <a:latin typeface="Times New Roman" pitchFamily="18" charset="0"/>
                <a:cs typeface="Times New Roman" pitchFamily="18" charset="0"/>
              </a:rPr>
              <a:t>ng, ng</a:t>
            </a:r>
            <a:r>
              <a:rPr lang="en-US" sz="3600" b="1" i="1">
                <a:solidFill>
                  <a:srgbClr val="FF0000"/>
                </a:solidFill>
                <a:latin typeface="Times New Roman" pitchFamily="18" charset="0"/>
                <a:cs typeface="Times New Roman" pitchFamily="18" charset="0"/>
              </a:rPr>
              <a:t>ã</a:t>
            </a:r>
            <a:r>
              <a:rPr lang="en-US" sz="3600" b="1" i="1">
                <a:solidFill>
                  <a:srgbClr val="0000FF"/>
                </a:solidFill>
                <a:latin typeface="Times New Roman" pitchFamily="18" charset="0"/>
                <a:cs typeface="Times New Roman" pitchFamily="18" charset="0"/>
              </a:rPr>
              <a:t>, k</a:t>
            </a:r>
            <a:r>
              <a:rPr lang="en-US" sz="3600" b="1" i="1">
                <a:solidFill>
                  <a:srgbClr val="FF0000"/>
                </a:solidFill>
                <a:latin typeface="Times New Roman" pitchFamily="18" charset="0"/>
                <a:cs typeface="Times New Roman" pitchFamily="18" charset="0"/>
              </a:rPr>
              <a:t>ẽ</a:t>
            </a:r>
            <a:r>
              <a:rPr lang="en-US" sz="3600" b="1" i="1">
                <a:solidFill>
                  <a:srgbClr val="0000FF"/>
                </a:solidFill>
                <a:latin typeface="Times New Roman" pitchFamily="18" charset="0"/>
                <a:cs typeface="Times New Roman" pitchFamily="18" charset="0"/>
              </a:rPr>
              <a:t>o</a:t>
            </a:r>
            <a:endParaRPr lang="en-US" sz="3600" b="1">
              <a:solidFill>
                <a:srgbClr val="0000FF"/>
              </a:solidFill>
              <a:latin typeface="Times New Roman" pitchFamily="18" charset="0"/>
              <a:cs typeface="Times New Roman" pitchFamily="18" charset="0"/>
            </a:endParaRPr>
          </a:p>
        </p:txBody>
      </p:sp>
      <p:sp>
        <p:nvSpPr>
          <p:cNvPr id="37" name="Rectangle 36"/>
          <p:cNvSpPr/>
          <p:nvPr/>
        </p:nvSpPr>
        <p:spPr>
          <a:xfrm>
            <a:off x="213519" y="4402057"/>
            <a:ext cx="5486398" cy="2308324"/>
          </a:xfrm>
          <a:prstGeom prst="rect">
            <a:avLst/>
          </a:prstGeom>
        </p:spPr>
        <p:txBody>
          <a:bodyPr wrap="square">
            <a:spAutoFit/>
          </a:bodyPr>
          <a:lstStyle/>
          <a:p>
            <a:r>
              <a:rPr lang="en-US" sz="3600" b="1">
                <a:solidFill>
                  <a:srgbClr val="0000FF"/>
                </a:solidFill>
                <a:latin typeface="Times New Roman" pitchFamily="18" charset="0"/>
                <a:cs typeface="Times New Roman" pitchFamily="18" charset="0"/>
              </a:rPr>
              <a:t>Tiếng bố là dấu </a:t>
            </a:r>
            <a:r>
              <a:rPr lang="en-US" sz="3600" b="1" smtClean="0">
                <a:solidFill>
                  <a:srgbClr val="0000FF"/>
                </a:solidFill>
                <a:latin typeface="Times New Roman" pitchFamily="18" charset="0"/>
                <a:cs typeface="Times New Roman" pitchFamily="18" charset="0"/>
              </a:rPr>
              <a:t>sắc</a:t>
            </a:r>
            <a:r>
              <a:rPr lang="en-US" sz="3600" b="1" smtClean="0">
                <a:solidFill>
                  <a:srgbClr val="FF0000"/>
                </a:solidFill>
                <a:latin typeface="Times New Roman" pitchFamily="18" charset="0"/>
                <a:cs typeface="Times New Roman" pitchFamily="18" charset="0"/>
              </a:rPr>
              <a:t>/</a:t>
            </a:r>
            <a:r>
              <a:rPr lang="en-US" sz="3600" b="1" smtClean="0">
                <a:solidFill>
                  <a:srgbClr val="0000FF"/>
                </a:solidFill>
                <a:latin typeface="Times New Roman" pitchFamily="18" charset="0"/>
                <a:cs typeface="Times New Roman" pitchFamily="18" charset="0"/>
              </a:rPr>
              <a:t> </a:t>
            </a:r>
            <a:endParaRPr lang="en-US" sz="3600" b="1">
              <a:solidFill>
                <a:srgbClr val="0000FF"/>
              </a:solidFill>
              <a:latin typeface="Times New Roman" pitchFamily="18" charset="0"/>
              <a:cs typeface="Times New Roman" pitchFamily="18" charset="0"/>
            </a:endParaRPr>
          </a:p>
          <a:p>
            <a:r>
              <a:rPr lang="en-US" sz="3600" b="1">
                <a:solidFill>
                  <a:srgbClr val="0000FF"/>
                </a:solidFill>
                <a:latin typeface="Times New Roman" pitchFamily="18" charset="0"/>
                <a:cs typeface="Times New Roman" pitchFamily="18" charset="0"/>
              </a:rPr>
              <a:t>Có phải không bố </a:t>
            </a:r>
            <a:r>
              <a:rPr lang="en-US" sz="3600" b="1" smtClean="0">
                <a:solidFill>
                  <a:srgbClr val="0000FF"/>
                </a:solidFill>
                <a:latin typeface="Times New Roman" pitchFamily="18" charset="0"/>
                <a:cs typeface="Times New Roman" pitchFamily="18" charset="0"/>
              </a:rPr>
              <a:t>ơi</a:t>
            </a:r>
            <a:r>
              <a:rPr lang="en-US" sz="3600" b="1" smtClean="0">
                <a:solidFill>
                  <a:srgbClr val="FF0000"/>
                </a:solidFill>
                <a:latin typeface="Times New Roman" pitchFamily="18" charset="0"/>
                <a:cs typeface="Times New Roman" pitchFamily="18" charset="0"/>
              </a:rPr>
              <a:t>/</a:t>
            </a:r>
            <a:endParaRPr lang="en-US" sz="3600" b="1">
              <a:solidFill>
                <a:srgbClr val="FF0000"/>
              </a:solidFill>
              <a:latin typeface="Times New Roman" pitchFamily="18" charset="0"/>
              <a:cs typeface="Times New Roman" pitchFamily="18" charset="0"/>
            </a:endParaRPr>
          </a:p>
          <a:p>
            <a:r>
              <a:rPr lang="en-US" sz="3600" b="1">
                <a:solidFill>
                  <a:srgbClr val="0000FF"/>
                </a:solidFill>
                <a:latin typeface="Times New Roman" pitchFamily="18" charset="0"/>
                <a:cs typeface="Times New Roman" pitchFamily="18" charset="0"/>
              </a:rPr>
              <a:t>Cao như mây đỉnh </a:t>
            </a:r>
            <a:r>
              <a:rPr lang="en-US" sz="3600" b="1" smtClean="0">
                <a:solidFill>
                  <a:srgbClr val="0000FF"/>
                </a:solidFill>
                <a:latin typeface="Times New Roman" pitchFamily="18" charset="0"/>
                <a:cs typeface="Times New Roman" pitchFamily="18" charset="0"/>
              </a:rPr>
              <a:t>núi</a:t>
            </a:r>
            <a:r>
              <a:rPr lang="en-US" sz="3600" b="1" smtClean="0">
                <a:solidFill>
                  <a:srgbClr val="FF0000"/>
                </a:solidFill>
                <a:latin typeface="Times New Roman" pitchFamily="18" charset="0"/>
                <a:cs typeface="Times New Roman" pitchFamily="18" charset="0"/>
              </a:rPr>
              <a:t>/</a:t>
            </a:r>
            <a:r>
              <a:rPr lang="en-US" sz="3600" b="1" smtClean="0">
                <a:solidFill>
                  <a:srgbClr val="0000FF"/>
                </a:solidFill>
                <a:latin typeface="Times New Roman" pitchFamily="18" charset="0"/>
                <a:cs typeface="Times New Roman" pitchFamily="18" charset="0"/>
              </a:rPr>
              <a:t> </a:t>
            </a:r>
            <a:endParaRPr lang="en-US" sz="3600" b="1">
              <a:solidFill>
                <a:srgbClr val="0000FF"/>
              </a:solidFill>
              <a:latin typeface="Times New Roman" pitchFamily="18" charset="0"/>
              <a:cs typeface="Times New Roman" pitchFamily="18" charset="0"/>
            </a:endParaRPr>
          </a:p>
          <a:p>
            <a:r>
              <a:rPr lang="en-US" sz="3600" b="1">
                <a:solidFill>
                  <a:srgbClr val="0000FF"/>
                </a:solidFill>
                <a:latin typeface="Times New Roman" pitchFamily="18" charset="0"/>
                <a:cs typeface="Times New Roman" pitchFamily="18" charset="0"/>
              </a:rPr>
              <a:t>Bát ngát như trùng khơi</a:t>
            </a:r>
            <a:r>
              <a:rPr lang="en-US" sz="3600" b="1" smtClean="0">
                <a:solidFill>
                  <a:srgbClr val="0000FF"/>
                </a:solidFill>
                <a:latin typeface="Times New Roman" pitchFamily="18" charset="0"/>
                <a:cs typeface="Times New Roman" pitchFamily="18" charset="0"/>
              </a:rPr>
              <a:t>.</a:t>
            </a:r>
            <a:r>
              <a:rPr lang="en-US" sz="3600" b="1" smtClean="0">
                <a:solidFill>
                  <a:srgbClr val="FF0000"/>
                </a:solidFill>
                <a:latin typeface="Times New Roman" pitchFamily="18" charset="0"/>
                <a:cs typeface="Times New Roman" pitchFamily="18" charset="0"/>
              </a:rPr>
              <a:t>//</a:t>
            </a:r>
            <a:endParaRPr lang="vi-VN" sz="36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63106164"/>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cxnSp>
        <p:nvCxnSpPr>
          <p:cNvPr id="26" name="Straight Connector 25"/>
          <p:cNvCxnSpPr/>
          <p:nvPr/>
        </p:nvCxnSpPr>
        <p:spPr>
          <a:xfrm>
            <a:off x="5547519" y="2667000"/>
            <a:ext cx="0" cy="5778438"/>
          </a:xfrm>
          <a:prstGeom prst="line">
            <a:avLst/>
          </a:prstGeom>
          <a:ln>
            <a:solidFill>
              <a:srgbClr val="0000CC"/>
            </a:solidFill>
          </a:ln>
        </p:spPr>
        <p:style>
          <a:lnRef idx="2">
            <a:schemeClr val="dk1"/>
          </a:lnRef>
          <a:fillRef idx="0">
            <a:schemeClr val="dk1"/>
          </a:fillRef>
          <a:effectRef idx="1">
            <a:schemeClr val="dk1"/>
          </a:effectRef>
          <a:fontRef idx="minor">
            <a:schemeClr val="tx1"/>
          </a:fontRef>
        </p:style>
      </p:cxnSp>
      <p:grpSp>
        <p:nvGrpSpPr>
          <p:cNvPr id="27" name="Group 26"/>
          <p:cNvGrpSpPr/>
          <p:nvPr/>
        </p:nvGrpSpPr>
        <p:grpSpPr>
          <a:xfrm>
            <a:off x="1718225" y="1891336"/>
            <a:ext cx="2319747" cy="699983"/>
            <a:chOff x="1259767" y="1442589"/>
            <a:chExt cx="2319747" cy="699983"/>
          </a:xfrm>
        </p:grpSpPr>
        <p:sp>
          <p:nvSpPr>
            <p:cNvPr id="28" name="Rectangle 27"/>
            <p:cNvSpPr/>
            <p:nvPr/>
          </p:nvSpPr>
          <p:spPr>
            <a:xfrm>
              <a:off x="1259767" y="1442589"/>
              <a:ext cx="2319747"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Luyện đọc</a:t>
              </a:r>
              <a:endParaRPr lang="en-US" sz="3800" b="1">
                <a:ln w="11430"/>
                <a:solidFill>
                  <a:srgbClr val="0000FF"/>
                </a:solidFill>
                <a:latin typeface="Times New Roman" pitchFamily="18" charset="0"/>
                <a:cs typeface="Times New Roman" pitchFamily="18" charset="0"/>
              </a:endParaRPr>
            </a:p>
          </p:txBody>
        </p:sp>
        <p:cxnSp>
          <p:nvCxnSpPr>
            <p:cNvPr id="29" name="Straight Connector 28"/>
            <p:cNvCxnSpPr/>
            <p:nvPr/>
          </p:nvCxnSpPr>
          <p:spPr>
            <a:xfrm>
              <a:off x="1338517" y="2142572"/>
              <a:ext cx="220980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30" name="Group 29"/>
          <p:cNvGrpSpPr/>
          <p:nvPr/>
        </p:nvGrpSpPr>
        <p:grpSpPr>
          <a:xfrm>
            <a:off x="8753147" y="1907107"/>
            <a:ext cx="2877445" cy="685384"/>
            <a:chOff x="1024127" y="1442589"/>
            <a:chExt cx="2877445" cy="685384"/>
          </a:xfrm>
        </p:grpSpPr>
        <p:sp>
          <p:nvSpPr>
            <p:cNvPr id="31" name="Rectangle 30"/>
            <p:cNvSpPr/>
            <p:nvPr/>
          </p:nvSpPr>
          <p:spPr>
            <a:xfrm>
              <a:off x="1024127" y="1442589"/>
              <a:ext cx="2791030"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Tìm hiểu bài</a:t>
              </a:r>
              <a:endParaRPr lang="en-US" sz="3800" b="1">
                <a:ln w="11430"/>
                <a:solidFill>
                  <a:srgbClr val="0000FF"/>
                </a:solidFill>
                <a:latin typeface="Times New Roman" pitchFamily="18" charset="0"/>
                <a:cs typeface="Times New Roman" pitchFamily="18" charset="0"/>
              </a:endParaRPr>
            </a:p>
          </p:txBody>
        </p:sp>
        <p:cxnSp>
          <p:nvCxnSpPr>
            <p:cNvPr id="32" name="Straight Connector 31"/>
            <p:cNvCxnSpPr/>
            <p:nvPr/>
          </p:nvCxnSpPr>
          <p:spPr>
            <a:xfrm>
              <a:off x="1095099" y="2127973"/>
              <a:ext cx="2806473"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42" name="Rectangle 41"/>
          <p:cNvSpPr/>
          <p:nvPr/>
        </p:nvSpPr>
        <p:spPr>
          <a:xfrm>
            <a:off x="5699917" y="2752635"/>
            <a:ext cx="10210801" cy="1754326"/>
          </a:xfrm>
          <a:prstGeom prst="rect">
            <a:avLst/>
          </a:prstGeom>
        </p:spPr>
        <p:txBody>
          <a:bodyPr wrap="square">
            <a:spAutoFit/>
          </a:bodyPr>
          <a:lstStyle/>
          <a:p>
            <a:pPr algn="just"/>
            <a:r>
              <a:rPr lang="en-US" sz="3600" b="1" dirty="0" smtClean="0">
                <a:solidFill>
                  <a:srgbClr val="FF0000"/>
                </a:solidFill>
                <a:latin typeface="Times New Roman" panose="02020603050405020304" pitchFamily="18" charset="0"/>
                <a:cs typeface="Times New Roman" pitchFamily="18" charset="0"/>
              </a:rPr>
              <a:t>     </a:t>
            </a:r>
            <a:r>
              <a:rPr lang="en-US" sz="3600" b="1" err="1" smtClean="0">
                <a:solidFill>
                  <a:srgbClr val="FF0000"/>
                </a:solidFill>
                <a:latin typeface="Times New Roman" pitchFamily="18" charset="0"/>
                <a:cs typeface="Times New Roman" pitchFamily="18" charset="0"/>
              </a:rPr>
              <a:t>Câu</a:t>
            </a:r>
            <a:r>
              <a:rPr lang="en-US" sz="3600" b="1" smtClean="0">
                <a:solidFill>
                  <a:srgbClr val="FF0000"/>
                </a:solidFill>
                <a:latin typeface="Times New Roman" pitchFamily="18" charset="0"/>
                <a:cs typeface="Times New Roman" pitchFamily="18" charset="0"/>
              </a:rPr>
              <a:t> 2: </a:t>
            </a:r>
            <a:r>
              <a:rPr lang="en-US" sz="3600" b="1">
                <a:solidFill>
                  <a:srgbClr val="FF0000"/>
                </a:solidFill>
                <a:latin typeface="Times New Roman" pitchFamily="18" charset="0"/>
                <a:cs typeface="Times New Roman" pitchFamily="18" charset="0"/>
              </a:rPr>
              <a:t>Ở khổ 1 và khổ 2, dấu sắc và dấu nặng được nhắc qua tiếng nào?Tìm những hình ảnh so sánh được gợi ra từ những tiếng đó?</a:t>
            </a:r>
            <a:endParaRPr lang="en-US" sz="3600" dirty="0">
              <a:solidFill>
                <a:srgbClr val="FF0000"/>
              </a:solidFill>
              <a:latin typeface="Times New Roman" pitchFamily="18" charset="0"/>
              <a:cs typeface="Times New Roman" pitchFamily="18" charset="0"/>
            </a:endParaRPr>
          </a:p>
        </p:txBody>
      </p:sp>
      <p:sp>
        <p:nvSpPr>
          <p:cNvPr id="12" name="Rectangle 11"/>
          <p:cNvSpPr/>
          <p:nvPr/>
        </p:nvSpPr>
        <p:spPr>
          <a:xfrm>
            <a:off x="5809164" y="4648200"/>
            <a:ext cx="9906000" cy="3416320"/>
          </a:xfrm>
          <a:prstGeom prst="rect">
            <a:avLst/>
          </a:prstGeom>
        </p:spPr>
        <p:txBody>
          <a:bodyPr wrap="square">
            <a:spAutoFit/>
          </a:bodyPr>
          <a:lstStyle/>
          <a:p>
            <a:pPr indent="457200" algn="just"/>
            <a:r>
              <a:rPr lang="nl-NL" sz="3600" b="1">
                <a:solidFill>
                  <a:srgbClr val="0000FF"/>
                </a:solidFill>
                <a:latin typeface="Times New Roman" pitchFamily="18" charset="0"/>
                <a:cs typeface="Times New Roman" pitchFamily="18" charset="0"/>
              </a:rPr>
              <a:t>+ Dấu sắc được nhắc qua tiếng “bố”; dấu nặng được nhắc qua tiếng “mẹ”</a:t>
            </a:r>
            <a:endParaRPr lang="en-US" sz="3600" b="1">
              <a:solidFill>
                <a:srgbClr val="0000FF"/>
              </a:solidFill>
              <a:latin typeface="Times New Roman" pitchFamily="18" charset="0"/>
              <a:cs typeface="Times New Roman" pitchFamily="18" charset="0"/>
            </a:endParaRPr>
          </a:p>
          <a:p>
            <a:pPr indent="457200" algn="just"/>
            <a:r>
              <a:rPr lang="nl-NL" sz="3600" b="1">
                <a:solidFill>
                  <a:srgbClr val="0000FF"/>
                </a:solidFill>
                <a:latin typeface="Times New Roman" pitchFamily="18" charset="0"/>
                <a:cs typeface="Times New Roman" pitchFamily="18" charset="0"/>
              </a:rPr>
              <a:t>+ Những hình ảnh so sánh gợi ra từ tiếng “bố” là cao  như mây đỉnh núi, bát ngát  trùng khơi, hình ảnh so sánh gợi ra từ tiếng “mẹ” là: ngọt ngào như dòng sữa nuôi con lớn thành người.</a:t>
            </a:r>
            <a:endParaRPr lang="en-US" sz="3600" b="1" dirty="0">
              <a:solidFill>
                <a:srgbClr val="0000FF"/>
              </a:solidFill>
              <a:latin typeface="Times New Roman" pitchFamily="18" charset="0"/>
              <a:cs typeface="Times New Roman" pitchFamily="18" charset="0"/>
            </a:endParaRPr>
          </a:p>
        </p:txBody>
      </p:sp>
      <p:sp>
        <p:nvSpPr>
          <p:cNvPr id="23" name="Text Box 14"/>
          <p:cNvSpPr txBox="1">
            <a:spLocks noChangeArrowheads="1"/>
          </p:cNvSpPr>
          <p:nvPr/>
        </p:nvSpPr>
        <p:spPr bwMode="auto">
          <a:xfrm>
            <a:off x="4556919" y="1266918"/>
            <a:ext cx="7086600"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smtClean="0">
                <a:solidFill>
                  <a:srgbClr val="0000CC"/>
                </a:solidFill>
                <a:effectLst>
                  <a:outerShdw blurRad="38100" dist="38100" dir="2700000" algn="tl">
                    <a:srgbClr val="000000">
                      <a:alpha val="43137"/>
                    </a:srgbClr>
                  </a:outerShdw>
                </a:effectLst>
                <a:latin typeface="Times New Roman" pitchFamily="18" charset="0"/>
              </a:rPr>
              <a:t>BÀI 20: TIẾNG NƯỚC MÌNH (T1,2)</a:t>
            </a:r>
            <a:endParaRPr lang="en-US" sz="3200" b="1" dirty="0" smtClean="0">
              <a:solidFill>
                <a:srgbClr val="0000CC"/>
              </a:solidFill>
              <a:effectLst>
                <a:outerShdw blurRad="38100" dist="38100" dir="2700000" algn="tl">
                  <a:srgbClr val="000000">
                    <a:alpha val="43137"/>
                  </a:srgbClr>
                </a:outerShdw>
              </a:effectLst>
              <a:latin typeface="Times New Roman" pitchFamily="18" charset="0"/>
            </a:endParaRPr>
          </a:p>
        </p:txBody>
      </p:sp>
      <p:sp>
        <p:nvSpPr>
          <p:cNvPr id="24" name="Rectangle 23"/>
          <p:cNvSpPr/>
          <p:nvPr/>
        </p:nvSpPr>
        <p:spPr>
          <a:xfrm>
            <a:off x="442119" y="2782759"/>
            <a:ext cx="4876800" cy="1200329"/>
          </a:xfrm>
          <a:prstGeom prst="rect">
            <a:avLst/>
          </a:prstGeom>
        </p:spPr>
        <p:txBody>
          <a:bodyPr wrap="square">
            <a:spAutoFit/>
          </a:bodyPr>
          <a:lstStyle/>
          <a:p>
            <a:pPr algn="just"/>
            <a:r>
              <a:rPr lang="en-US" sz="3600" b="1" i="1">
                <a:solidFill>
                  <a:srgbClr val="FF0000"/>
                </a:solidFill>
                <a:latin typeface="Times New Roman" pitchFamily="18" charset="0"/>
                <a:cs typeface="Times New Roman" pitchFamily="18" charset="0"/>
              </a:rPr>
              <a:t>s</a:t>
            </a:r>
            <a:r>
              <a:rPr lang="en-US" sz="3600" b="1" i="1">
                <a:solidFill>
                  <a:srgbClr val="0000FF"/>
                </a:solidFill>
                <a:latin typeface="Times New Roman" pitchFamily="18" charset="0"/>
                <a:cs typeface="Times New Roman" pitchFamily="18" charset="0"/>
              </a:rPr>
              <a:t>ắc, </a:t>
            </a:r>
            <a:r>
              <a:rPr lang="en-US" sz="3600" b="1" i="1">
                <a:solidFill>
                  <a:srgbClr val="FF0000"/>
                </a:solidFill>
                <a:latin typeface="Times New Roman" pitchFamily="18" charset="0"/>
                <a:cs typeface="Times New Roman" pitchFamily="18" charset="0"/>
              </a:rPr>
              <a:t>tr</a:t>
            </a:r>
            <a:r>
              <a:rPr lang="en-US" sz="3600" b="1" i="1">
                <a:solidFill>
                  <a:srgbClr val="0000FF"/>
                </a:solidFill>
                <a:latin typeface="Times New Roman" pitchFamily="18" charset="0"/>
                <a:cs typeface="Times New Roman" pitchFamily="18" charset="0"/>
              </a:rPr>
              <a:t>ùng, </a:t>
            </a:r>
            <a:r>
              <a:rPr lang="en-US" sz="3600" b="1" i="1">
                <a:solidFill>
                  <a:srgbClr val="FF0000"/>
                </a:solidFill>
                <a:latin typeface="Times New Roman" pitchFamily="18" charset="0"/>
                <a:cs typeface="Times New Roman" pitchFamily="18" charset="0"/>
              </a:rPr>
              <a:t>s</a:t>
            </a:r>
            <a:r>
              <a:rPr lang="en-US" sz="3600" b="1" i="1">
                <a:solidFill>
                  <a:srgbClr val="0000FF"/>
                </a:solidFill>
                <a:latin typeface="Times New Roman" pitchFamily="18" charset="0"/>
                <a:cs typeface="Times New Roman" pitchFamily="18" charset="0"/>
              </a:rPr>
              <a:t>ữa, v</a:t>
            </a:r>
            <a:r>
              <a:rPr lang="en-US" sz="3600" b="1" i="1">
                <a:solidFill>
                  <a:srgbClr val="FF0000"/>
                </a:solidFill>
                <a:latin typeface="Times New Roman" pitchFamily="18" charset="0"/>
                <a:cs typeface="Times New Roman" pitchFamily="18" charset="0"/>
              </a:rPr>
              <a:t>õ</a:t>
            </a:r>
            <a:r>
              <a:rPr lang="en-US" sz="3600" b="1" i="1">
                <a:solidFill>
                  <a:srgbClr val="0000FF"/>
                </a:solidFill>
                <a:latin typeface="Times New Roman" pitchFamily="18" charset="0"/>
                <a:cs typeface="Times New Roman" pitchFamily="18" charset="0"/>
              </a:rPr>
              <a:t>ng, ng</a:t>
            </a:r>
            <a:r>
              <a:rPr lang="en-US" sz="3600" b="1" i="1">
                <a:solidFill>
                  <a:srgbClr val="FF0000"/>
                </a:solidFill>
                <a:latin typeface="Times New Roman" pitchFamily="18" charset="0"/>
                <a:cs typeface="Times New Roman" pitchFamily="18" charset="0"/>
              </a:rPr>
              <a:t>ã</a:t>
            </a:r>
            <a:r>
              <a:rPr lang="en-US" sz="3600" b="1" i="1">
                <a:solidFill>
                  <a:srgbClr val="0000FF"/>
                </a:solidFill>
                <a:latin typeface="Times New Roman" pitchFamily="18" charset="0"/>
                <a:cs typeface="Times New Roman" pitchFamily="18" charset="0"/>
              </a:rPr>
              <a:t>, k</a:t>
            </a:r>
            <a:r>
              <a:rPr lang="en-US" sz="3600" b="1" i="1">
                <a:solidFill>
                  <a:srgbClr val="FF0000"/>
                </a:solidFill>
                <a:latin typeface="Times New Roman" pitchFamily="18" charset="0"/>
                <a:cs typeface="Times New Roman" pitchFamily="18" charset="0"/>
              </a:rPr>
              <a:t>ẽ</a:t>
            </a:r>
            <a:r>
              <a:rPr lang="en-US" sz="3600" b="1" i="1">
                <a:solidFill>
                  <a:srgbClr val="0000FF"/>
                </a:solidFill>
                <a:latin typeface="Times New Roman" pitchFamily="18" charset="0"/>
                <a:cs typeface="Times New Roman" pitchFamily="18" charset="0"/>
              </a:rPr>
              <a:t>o</a:t>
            </a:r>
            <a:endParaRPr lang="en-US" sz="3600" b="1">
              <a:solidFill>
                <a:srgbClr val="0000FF"/>
              </a:solidFill>
              <a:latin typeface="Times New Roman" pitchFamily="18" charset="0"/>
              <a:cs typeface="Times New Roman" pitchFamily="18" charset="0"/>
            </a:endParaRPr>
          </a:p>
        </p:txBody>
      </p:sp>
      <p:sp>
        <p:nvSpPr>
          <p:cNvPr id="37" name="Rectangle 36"/>
          <p:cNvSpPr/>
          <p:nvPr/>
        </p:nvSpPr>
        <p:spPr>
          <a:xfrm>
            <a:off x="213519" y="4402057"/>
            <a:ext cx="5486398" cy="2308324"/>
          </a:xfrm>
          <a:prstGeom prst="rect">
            <a:avLst/>
          </a:prstGeom>
        </p:spPr>
        <p:txBody>
          <a:bodyPr wrap="square">
            <a:spAutoFit/>
          </a:bodyPr>
          <a:lstStyle/>
          <a:p>
            <a:r>
              <a:rPr lang="en-US" sz="3600" b="1">
                <a:solidFill>
                  <a:srgbClr val="0000FF"/>
                </a:solidFill>
                <a:latin typeface="Times New Roman" pitchFamily="18" charset="0"/>
                <a:cs typeface="Times New Roman" pitchFamily="18" charset="0"/>
              </a:rPr>
              <a:t>Tiếng bố là dấu </a:t>
            </a:r>
            <a:r>
              <a:rPr lang="en-US" sz="3600" b="1" smtClean="0">
                <a:solidFill>
                  <a:srgbClr val="0000FF"/>
                </a:solidFill>
                <a:latin typeface="Times New Roman" pitchFamily="18" charset="0"/>
                <a:cs typeface="Times New Roman" pitchFamily="18" charset="0"/>
              </a:rPr>
              <a:t>sắc</a:t>
            </a:r>
            <a:r>
              <a:rPr lang="en-US" sz="3600" b="1" smtClean="0">
                <a:solidFill>
                  <a:srgbClr val="FF0000"/>
                </a:solidFill>
                <a:latin typeface="Times New Roman" pitchFamily="18" charset="0"/>
                <a:cs typeface="Times New Roman" pitchFamily="18" charset="0"/>
              </a:rPr>
              <a:t>/</a:t>
            </a:r>
            <a:r>
              <a:rPr lang="en-US" sz="3600" b="1" smtClean="0">
                <a:solidFill>
                  <a:srgbClr val="0000FF"/>
                </a:solidFill>
                <a:latin typeface="Times New Roman" pitchFamily="18" charset="0"/>
                <a:cs typeface="Times New Roman" pitchFamily="18" charset="0"/>
              </a:rPr>
              <a:t> </a:t>
            </a:r>
            <a:endParaRPr lang="en-US" sz="3600" b="1">
              <a:solidFill>
                <a:srgbClr val="0000FF"/>
              </a:solidFill>
              <a:latin typeface="Times New Roman" pitchFamily="18" charset="0"/>
              <a:cs typeface="Times New Roman" pitchFamily="18" charset="0"/>
            </a:endParaRPr>
          </a:p>
          <a:p>
            <a:r>
              <a:rPr lang="en-US" sz="3600" b="1">
                <a:solidFill>
                  <a:srgbClr val="0000FF"/>
                </a:solidFill>
                <a:latin typeface="Times New Roman" pitchFamily="18" charset="0"/>
                <a:cs typeface="Times New Roman" pitchFamily="18" charset="0"/>
              </a:rPr>
              <a:t>Có phải không bố </a:t>
            </a:r>
            <a:r>
              <a:rPr lang="en-US" sz="3600" b="1" smtClean="0">
                <a:solidFill>
                  <a:srgbClr val="0000FF"/>
                </a:solidFill>
                <a:latin typeface="Times New Roman" pitchFamily="18" charset="0"/>
                <a:cs typeface="Times New Roman" pitchFamily="18" charset="0"/>
              </a:rPr>
              <a:t>ơi</a:t>
            </a:r>
            <a:r>
              <a:rPr lang="en-US" sz="3600" b="1" smtClean="0">
                <a:solidFill>
                  <a:srgbClr val="FF0000"/>
                </a:solidFill>
                <a:latin typeface="Times New Roman" pitchFamily="18" charset="0"/>
                <a:cs typeface="Times New Roman" pitchFamily="18" charset="0"/>
              </a:rPr>
              <a:t>/</a:t>
            </a:r>
            <a:endParaRPr lang="en-US" sz="3600" b="1">
              <a:solidFill>
                <a:srgbClr val="FF0000"/>
              </a:solidFill>
              <a:latin typeface="Times New Roman" pitchFamily="18" charset="0"/>
              <a:cs typeface="Times New Roman" pitchFamily="18" charset="0"/>
            </a:endParaRPr>
          </a:p>
          <a:p>
            <a:r>
              <a:rPr lang="en-US" sz="3600" b="1">
                <a:solidFill>
                  <a:srgbClr val="0000FF"/>
                </a:solidFill>
                <a:latin typeface="Times New Roman" pitchFamily="18" charset="0"/>
                <a:cs typeface="Times New Roman" pitchFamily="18" charset="0"/>
              </a:rPr>
              <a:t>Cao như mây đỉnh </a:t>
            </a:r>
            <a:r>
              <a:rPr lang="en-US" sz="3600" b="1" smtClean="0">
                <a:solidFill>
                  <a:srgbClr val="0000FF"/>
                </a:solidFill>
                <a:latin typeface="Times New Roman" pitchFamily="18" charset="0"/>
                <a:cs typeface="Times New Roman" pitchFamily="18" charset="0"/>
              </a:rPr>
              <a:t>núi</a:t>
            </a:r>
            <a:r>
              <a:rPr lang="en-US" sz="3600" b="1" smtClean="0">
                <a:solidFill>
                  <a:srgbClr val="FF0000"/>
                </a:solidFill>
                <a:latin typeface="Times New Roman" pitchFamily="18" charset="0"/>
                <a:cs typeface="Times New Roman" pitchFamily="18" charset="0"/>
              </a:rPr>
              <a:t>/</a:t>
            </a:r>
            <a:r>
              <a:rPr lang="en-US" sz="3600" b="1" smtClean="0">
                <a:solidFill>
                  <a:srgbClr val="0000FF"/>
                </a:solidFill>
                <a:latin typeface="Times New Roman" pitchFamily="18" charset="0"/>
                <a:cs typeface="Times New Roman" pitchFamily="18" charset="0"/>
              </a:rPr>
              <a:t> </a:t>
            </a:r>
            <a:endParaRPr lang="en-US" sz="3600" b="1">
              <a:solidFill>
                <a:srgbClr val="0000FF"/>
              </a:solidFill>
              <a:latin typeface="Times New Roman" pitchFamily="18" charset="0"/>
              <a:cs typeface="Times New Roman" pitchFamily="18" charset="0"/>
            </a:endParaRPr>
          </a:p>
          <a:p>
            <a:r>
              <a:rPr lang="en-US" sz="3600" b="1">
                <a:solidFill>
                  <a:srgbClr val="0000FF"/>
                </a:solidFill>
                <a:latin typeface="Times New Roman" pitchFamily="18" charset="0"/>
                <a:cs typeface="Times New Roman" pitchFamily="18" charset="0"/>
              </a:rPr>
              <a:t>Bát ngát như trùng khơi</a:t>
            </a:r>
            <a:r>
              <a:rPr lang="en-US" sz="3600" b="1" smtClean="0">
                <a:solidFill>
                  <a:srgbClr val="0000FF"/>
                </a:solidFill>
                <a:latin typeface="Times New Roman" pitchFamily="18" charset="0"/>
                <a:cs typeface="Times New Roman" pitchFamily="18" charset="0"/>
              </a:rPr>
              <a:t>.</a:t>
            </a:r>
            <a:r>
              <a:rPr lang="en-US" sz="3600" b="1" smtClean="0">
                <a:solidFill>
                  <a:srgbClr val="FF0000"/>
                </a:solidFill>
                <a:latin typeface="Times New Roman" pitchFamily="18" charset="0"/>
                <a:cs typeface="Times New Roman" pitchFamily="18" charset="0"/>
              </a:rPr>
              <a:t>//</a:t>
            </a:r>
            <a:endParaRPr lang="vi-VN" sz="36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90475999"/>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cxnSp>
        <p:nvCxnSpPr>
          <p:cNvPr id="26" name="Straight Connector 25"/>
          <p:cNvCxnSpPr/>
          <p:nvPr/>
        </p:nvCxnSpPr>
        <p:spPr>
          <a:xfrm>
            <a:off x="5547519" y="2667000"/>
            <a:ext cx="0" cy="5778438"/>
          </a:xfrm>
          <a:prstGeom prst="line">
            <a:avLst/>
          </a:prstGeom>
          <a:ln>
            <a:solidFill>
              <a:srgbClr val="0000CC"/>
            </a:solidFill>
          </a:ln>
        </p:spPr>
        <p:style>
          <a:lnRef idx="2">
            <a:schemeClr val="dk1"/>
          </a:lnRef>
          <a:fillRef idx="0">
            <a:schemeClr val="dk1"/>
          </a:fillRef>
          <a:effectRef idx="1">
            <a:schemeClr val="dk1"/>
          </a:effectRef>
          <a:fontRef idx="minor">
            <a:schemeClr val="tx1"/>
          </a:fontRef>
        </p:style>
      </p:cxnSp>
      <p:grpSp>
        <p:nvGrpSpPr>
          <p:cNvPr id="27" name="Group 26"/>
          <p:cNvGrpSpPr/>
          <p:nvPr/>
        </p:nvGrpSpPr>
        <p:grpSpPr>
          <a:xfrm>
            <a:off x="1718225" y="1891336"/>
            <a:ext cx="2319747" cy="699983"/>
            <a:chOff x="1259767" y="1442589"/>
            <a:chExt cx="2319747" cy="699983"/>
          </a:xfrm>
        </p:grpSpPr>
        <p:sp>
          <p:nvSpPr>
            <p:cNvPr id="28" name="Rectangle 27"/>
            <p:cNvSpPr/>
            <p:nvPr/>
          </p:nvSpPr>
          <p:spPr>
            <a:xfrm>
              <a:off x="1259767" y="1442589"/>
              <a:ext cx="2319747"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Luyện đọc</a:t>
              </a:r>
              <a:endParaRPr lang="en-US" sz="3800" b="1">
                <a:ln w="11430"/>
                <a:solidFill>
                  <a:srgbClr val="0000FF"/>
                </a:solidFill>
                <a:latin typeface="Times New Roman" pitchFamily="18" charset="0"/>
                <a:cs typeface="Times New Roman" pitchFamily="18" charset="0"/>
              </a:endParaRPr>
            </a:p>
          </p:txBody>
        </p:sp>
        <p:cxnSp>
          <p:nvCxnSpPr>
            <p:cNvPr id="29" name="Straight Connector 28"/>
            <p:cNvCxnSpPr/>
            <p:nvPr/>
          </p:nvCxnSpPr>
          <p:spPr>
            <a:xfrm>
              <a:off x="1338517" y="2142572"/>
              <a:ext cx="220980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30" name="Group 29"/>
          <p:cNvGrpSpPr/>
          <p:nvPr/>
        </p:nvGrpSpPr>
        <p:grpSpPr>
          <a:xfrm>
            <a:off x="8753147" y="1907107"/>
            <a:ext cx="2877445" cy="685384"/>
            <a:chOff x="1024127" y="1442589"/>
            <a:chExt cx="2877445" cy="685384"/>
          </a:xfrm>
        </p:grpSpPr>
        <p:sp>
          <p:nvSpPr>
            <p:cNvPr id="31" name="Rectangle 30"/>
            <p:cNvSpPr/>
            <p:nvPr/>
          </p:nvSpPr>
          <p:spPr>
            <a:xfrm>
              <a:off x="1024127" y="1442589"/>
              <a:ext cx="2791030"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Tìm hiểu bài</a:t>
              </a:r>
              <a:endParaRPr lang="en-US" sz="3800" b="1">
                <a:ln w="11430"/>
                <a:solidFill>
                  <a:srgbClr val="0000FF"/>
                </a:solidFill>
                <a:latin typeface="Times New Roman" pitchFamily="18" charset="0"/>
                <a:cs typeface="Times New Roman" pitchFamily="18" charset="0"/>
              </a:endParaRPr>
            </a:p>
          </p:txBody>
        </p:sp>
        <p:cxnSp>
          <p:nvCxnSpPr>
            <p:cNvPr id="32" name="Straight Connector 31"/>
            <p:cNvCxnSpPr/>
            <p:nvPr/>
          </p:nvCxnSpPr>
          <p:spPr>
            <a:xfrm>
              <a:off x="1095099" y="2127973"/>
              <a:ext cx="2806473"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42" name="Rectangle 41"/>
          <p:cNvSpPr/>
          <p:nvPr/>
        </p:nvSpPr>
        <p:spPr>
          <a:xfrm>
            <a:off x="5699917" y="2752635"/>
            <a:ext cx="10210801" cy="1754326"/>
          </a:xfrm>
          <a:prstGeom prst="rect">
            <a:avLst/>
          </a:prstGeom>
        </p:spPr>
        <p:txBody>
          <a:bodyPr wrap="square">
            <a:spAutoFit/>
          </a:bodyPr>
          <a:lstStyle/>
          <a:p>
            <a:pPr algn="just"/>
            <a:r>
              <a:rPr lang="en-US" sz="3600" b="1" dirty="0" smtClean="0">
                <a:solidFill>
                  <a:srgbClr val="FF0000"/>
                </a:solidFill>
                <a:latin typeface="Times New Roman" panose="02020603050405020304"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Câu</a:t>
            </a:r>
            <a:r>
              <a:rPr lang="en-US" sz="3600" b="1" dirty="0" smtClean="0">
                <a:solidFill>
                  <a:srgbClr val="FF0000"/>
                </a:solidFill>
                <a:latin typeface="Times New Roman" pitchFamily="18" charset="0"/>
                <a:cs typeface="Times New Roman" pitchFamily="18" charset="0"/>
              </a:rPr>
              <a:t> 3: </a:t>
            </a:r>
            <a:r>
              <a:rPr lang="en-US" sz="3600" b="1" dirty="0" err="1">
                <a:solidFill>
                  <a:srgbClr val="FF0000"/>
                </a:solidFill>
                <a:latin typeface="Times New Roman" pitchFamily="18" charset="0"/>
                <a:cs typeface="Times New Roman" pitchFamily="18" charset="0"/>
              </a:rPr>
              <a:t>Trong</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bài</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thơ</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dấu</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ngã</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dấu</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huyền</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dấu</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hỏi</a:t>
            </a:r>
            <a:r>
              <a:rPr lang="en-US" sz="3600" b="1" dirty="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gắ</a:t>
            </a:r>
            <a:r>
              <a:rPr lang="vi-VN" sz="3600" b="1" smtClean="0">
                <a:solidFill>
                  <a:srgbClr val="FF0000"/>
                </a:solidFill>
                <a:latin typeface="Times New Roman" pitchFamily="18" charset="0"/>
                <a:cs typeface="Times New Roman" pitchFamily="18" charset="0"/>
              </a:rPr>
              <a:t>n</a:t>
            </a:r>
            <a:r>
              <a:rPr lang="en-US" sz="3600" b="1" smtClean="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với</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tiếng</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nào</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Mỗi</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tiếng</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đó</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gợi</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nhớ</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đến</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điều</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gì</a:t>
            </a:r>
            <a:r>
              <a:rPr lang="en-US" sz="3600" b="1" dirty="0">
                <a:solidFill>
                  <a:srgbClr val="FF0000"/>
                </a:solidFill>
                <a:latin typeface="Times New Roman" pitchFamily="18" charset="0"/>
                <a:cs typeface="Times New Roman" pitchFamily="18" charset="0"/>
              </a:rPr>
              <a:t>?</a:t>
            </a:r>
            <a:endParaRPr lang="en-US" sz="3600" dirty="0">
              <a:solidFill>
                <a:srgbClr val="FF0000"/>
              </a:solidFill>
              <a:latin typeface="Times New Roman" pitchFamily="18" charset="0"/>
              <a:cs typeface="Times New Roman" pitchFamily="18" charset="0"/>
            </a:endParaRPr>
          </a:p>
        </p:txBody>
      </p:sp>
      <p:sp>
        <p:nvSpPr>
          <p:cNvPr id="12" name="Rectangle 11"/>
          <p:cNvSpPr/>
          <p:nvPr/>
        </p:nvSpPr>
        <p:spPr>
          <a:xfrm>
            <a:off x="5809164" y="4495800"/>
            <a:ext cx="9906000" cy="4524315"/>
          </a:xfrm>
          <a:prstGeom prst="rect">
            <a:avLst/>
          </a:prstGeom>
        </p:spPr>
        <p:txBody>
          <a:bodyPr wrap="square">
            <a:spAutoFit/>
          </a:bodyPr>
          <a:lstStyle/>
          <a:p>
            <a:pPr indent="396875" algn="just"/>
            <a:r>
              <a:rPr lang="nl-NL" sz="3600" b="1">
                <a:solidFill>
                  <a:srgbClr val="FF0000"/>
                </a:solidFill>
                <a:latin typeface="Times New Roman" pitchFamily="18" charset="0"/>
                <a:cs typeface="Times New Roman" pitchFamily="18" charset="0"/>
              </a:rPr>
              <a:t>Dấu huyền gắn với tiếng làng</a:t>
            </a:r>
            <a:r>
              <a:rPr lang="nl-NL" sz="3600" b="1">
                <a:latin typeface="Times New Roman" pitchFamily="18" charset="0"/>
                <a:cs typeface="Times New Roman" pitchFamily="18" charset="0"/>
              </a:rPr>
              <a:t>. </a:t>
            </a:r>
            <a:r>
              <a:rPr lang="nl-NL" sz="3600" b="1">
                <a:solidFill>
                  <a:srgbClr val="0000FF"/>
                </a:solidFill>
                <a:latin typeface="Times New Roman" pitchFamily="18" charset="0"/>
                <a:cs typeface="Times New Roman" pitchFamily="18" charset="0"/>
              </a:rPr>
              <a:t>Tiếng làng gợi nhớ đến hình ảnh làng quê thân thương với sân đình giếng nước,... nơi nuôi dưỡng tâm hồn con trẻ. </a:t>
            </a:r>
          </a:p>
          <a:p>
            <a:pPr indent="396875" algn="just"/>
            <a:r>
              <a:rPr lang="nl-NL" sz="3600" b="1" smtClean="0">
                <a:solidFill>
                  <a:srgbClr val="FF0000"/>
                </a:solidFill>
                <a:latin typeface="Times New Roman" pitchFamily="18" charset="0"/>
                <a:cs typeface="Times New Roman" pitchFamily="18" charset="0"/>
              </a:rPr>
              <a:t>Dấu </a:t>
            </a:r>
            <a:r>
              <a:rPr lang="nl-NL" sz="3600" b="1">
                <a:solidFill>
                  <a:srgbClr val="FF0000"/>
                </a:solidFill>
                <a:latin typeface="Times New Roman" pitchFamily="18" charset="0"/>
                <a:cs typeface="Times New Roman" pitchFamily="18" charset="0"/>
              </a:rPr>
              <a:t>ngã gắn với tiếng võng</a:t>
            </a:r>
            <a:r>
              <a:rPr lang="nl-NL" sz="3600" b="1">
                <a:latin typeface="Times New Roman" pitchFamily="18" charset="0"/>
                <a:cs typeface="Times New Roman" pitchFamily="18" charset="0"/>
              </a:rPr>
              <a:t>. </a:t>
            </a:r>
            <a:r>
              <a:rPr lang="nl-NL" sz="3600" b="1">
                <a:solidFill>
                  <a:srgbClr val="0000FF"/>
                </a:solidFill>
                <a:latin typeface="Times New Roman" pitchFamily="18" charset="0"/>
                <a:cs typeface="Times New Roman" pitchFamily="18" charset="0"/>
              </a:rPr>
              <a:t>Tiếng võng gợi nhớ đến hình ảnh thân thương của bà. </a:t>
            </a:r>
          </a:p>
          <a:p>
            <a:pPr indent="396875" algn="just"/>
            <a:r>
              <a:rPr lang="nl-NL" sz="3600" b="1" smtClean="0">
                <a:solidFill>
                  <a:srgbClr val="FF0000"/>
                </a:solidFill>
                <a:latin typeface="Times New Roman" pitchFamily="18" charset="0"/>
                <a:cs typeface="Times New Roman" pitchFamily="18" charset="0"/>
              </a:rPr>
              <a:t>Dấu </a:t>
            </a:r>
            <a:r>
              <a:rPr lang="nl-NL" sz="3600" b="1">
                <a:solidFill>
                  <a:srgbClr val="FF0000"/>
                </a:solidFill>
                <a:latin typeface="Times New Roman" pitchFamily="18" charset="0"/>
                <a:cs typeface="Times New Roman" pitchFamily="18" charset="0"/>
              </a:rPr>
              <a:t>hỏi gắn với tiếng cỏ</a:t>
            </a:r>
            <a:r>
              <a:rPr lang="nl-NL" sz="3600" b="1">
                <a:latin typeface="Times New Roman" pitchFamily="18" charset="0"/>
                <a:cs typeface="Times New Roman" pitchFamily="18" charset="0"/>
              </a:rPr>
              <a:t>. </a:t>
            </a:r>
            <a:r>
              <a:rPr lang="nl-NL" sz="3600" b="1">
                <a:solidFill>
                  <a:srgbClr val="0000FF"/>
                </a:solidFill>
                <a:latin typeface="Times New Roman" pitchFamily="18" charset="0"/>
                <a:cs typeface="Times New Roman" pitchFamily="18" charset="0"/>
              </a:rPr>
              <a:t>Tiếng cỏ gợi nhớ đến trò chơi tuổi thơ ( trò chơi chọi gà)</a:t>
            </a:r>
            <a:endParaRPr lang="en-US" sz="3600" b="1" dirty="0">
              <a:solidFill>
                <a:srgbClr val="0000FF"/>
              </a:solidFill>
              <a:latin typeface="Times New Roman" pitchFamily="18" charset="0"/>
              <a:cs typeface="Times New Roman" pitchFamily="18" charset="0"/>
            </a:endParaRPr>
          </a:p>
        </p:txBody>
      </p:sp>
      <p:sp>
        <p:nvSpPr>
          <p:cNvPr id="23" name="Text Box 14"/>
          <p:cNvSpPr txBox="1">
            <a:spLocks noChangeArrowheads="1"/>
          </p:cNvSpPr>
          <p:nvPr/>
        </p:nvSpPr>
        <p:spPr bwMode="auto">
          <a:xfrm>
            <a:off x="4556919" y="1266918"/>
            <a:ext cx="7086600"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smtClean="0">
                <a:solidFill>
                  <a:srgbClr val="0000CC"/>
                </a:solidFill>
                <a:effectLst>
                  <a:outerShdw blurRad="38100" dist="38100" dir="2700000" algn="tl">
                    <a:srgbClr val="000000">
                      <a:alpha val="43137"/>
                    </a:srgbClr>
                  </a:outerShdw>
                </a:effectLst>
                <a:latin typeface="Times New Roman" pitchFamily="18" charset="0"/>
              </a:rPr>
              <a:t>BÀI 20: TIẾNG NƯỚC MÌNH (T1,2)</a:t>
            </a:r>
            <a:endParaRPr lang="en-US" sz="3200" b="1" dirty="0" smtClean="0">
              <a:solidFill>
                <a:srgbClr val="0000CC"/>
              </a:solidFill>
              <a:effectLst>
                <a:outerShdw blurRad="38100" dist="38100" dir="2700000" algn="tl">
                  <a:srgbClr val="000000">
                    <a:alpha val="43137"/>
                  </a:srgbClr>
                </a:outerShdw>
              </a:effectLst>
              <a:latin typeface="Times New Roman" pitchFamily="18" charset="0"/>
            </a:endParaRPr>
          </a:p>
        </p:txBody>
      </p:sp>
      <p:sp>
        <p:nvSpPr>
          <p:cNvPr id="24" name="Rectangle 23"/>
          <p:cNvSpPr/>
          <p:nvPr/>
        </p:nvSpPr>
        <p:spPr>
          <a:xfrm>
            <a:off x="442119" y="2782759"/>
            <a:ext cx="4876800" cy="1200329"/>
          </a:xfrm>
          <a:prstGeom prst="rect">
            <a:avLst/>
          </a:prstGeom>
        </p:spPr>
        <p:txBody>
          <a:bodyPr wrap="square">
            <a:spAutoFit/>
          </a:bodyPr>
          <a:lstStyle/>
          <a:p>
            <a:pPr algn="just"/>
            <a:r>
              <a:rPr lang="en-US" sz="3600" b="1" i="1">
                <a:solidFill>
                  <a:srgbClr val="FF0000"/>
                </a:solidFill>
                <a:latin typeface="Times New Roman" pitchFamily="18" charset="0"/>
                <a:cs typeface="Times New Roman" pitchFamily="18" charset="0"/>
              </a:rPr>
              <a:t>s</a:t>
            </a:r>
            <a:r>
              <a:rPr lang="en-US" sz="3600" b="1" i="1">
                <a:solidFill>
                  <a:srgbClr val="0000FF"/>
                </a:solidFill>
                <a:latin typeface="Times New Roman" pitchFamily="18" charset="0"/>
                <a:cs typeface="Times New Roman" pitchFamily="18" charset="0"/>
              </a:rPr>
              <a:t>ắc, </a:t>
            </a:r>
            <a:r>
              <a:rPr lang="en-US" sz="3600" b="1" i="1">
                <a:solidFill>
                  <a:srgbClr val="FF0000"/>
                </a:solidFill>
                <a:latin typeface="Times New Roman" pitchFamily="18" charset="0"/>
                <a:cs typeface="Times New Roman" pitchFamily="18" charset="0"/>
              </a:rPr>
              <a:t>tr</a:t>
            </a:r>
            <a:r>
              <a:rPr lang="en-US" sz="3600" b="1" i="1">
                <a:solidFill>
                  <a:srgbClr val="0000FF"/>
                </a:solidFill>
                <a:latin typeface="Times New Roman" pitchFamily="18" charset="0"/>
                <a:cs typeface="Times New Roman" pitchFamily="18" charset="0"/>
              </a:rPr>
              <a:t>ùng, </a:t>
            </a:r>
            <a:r>
              <a:rPr lang="en-US" sz="3600" b="1" i="1">
                <a:solidFill>
                  <a:srgbClr val="FF0000"/>
                </a:solidFill>
                <a:latin typeface="Times New Roman" pitchFamily="18" charset="0"/>
                <a:cs typeface="Times New Roman" pitchFamily="18" charset="0"/>
              </a:rPr>
              <a:t>s</a:t>
            </a:r>
            <a:r>
              <a:rPr lang="en-US" sz="3600" b="1" i="1">
                <a:solidFill>
                  <a:srgbClr val="0000FF"/>
                </a:solidFill>
                <a:latin typeface="Times New Roman" pitchFamily="18" charset="0"/>
                <a:cs typeface="Times New Roman" pitchFamily="18" charset="0"/>
              </a:rPr>
              <a:t>ữa, v</a:t>
            </a:r>
            <a:r>
              <a:rPr lang="en-US" sz="3600" b="1" i="1">
                <a:solidFill>
                  <a:srgbClr val="FF0000"/>
                </a:solidFill>
                <a:latin typeface="Times New Roman" pitchFamily="18" charset="0"/>
                <a:cs typeface="Times New Roman" pitchFamily="18" charset="0"/>
              </a:rPr>
              <a:t>õ</a:t>
            </a:r>
            <a:r>
              <a:rPr lang="en-US" sz="3600" b="1" i="1">
                <a:solidFill>
                  <a:srgbClr val="0000FF"/>
                </a:solidFill>
                <a:latin typeface="Times New Roman" pitchFamily="18" charset="0"/>
                <a:cs typeface="Times New Roman" pitchFamily="18" charset="0"/>
              </a:rPr>
              <a:t>ng, ng</a:t>
            </a:r>
            <a:r>
              <a:rPr lang="en-US" sz="3600" b="1" i="1">
                <a:solidFill>
                  <a:srgbClr val="FF0000"/>
                </a:solidFill>
                <a:latin typeface="Times New Roman" pitchFamily="18" charset="0"/>
                <a:cs typeface="Times New Roman" pitchFamily="18" charset="0"/>
              </a:rPr>
              <a:t>ã</a:t>
            </a:r>
            <a:r>
              <a:rPr lang="en-US" sz="3600" b="1" i="1">
                <a:solidFill>
                  <a:srgbClr val="0000FF"/>
                </a:solidFill>
                <a:latin typeface="Times New Roman" pitchFamily="18" charset="0"/>
                <a:cs typeface="Times New Roman" pitchFamily="18" charset="0"/>
              </a:rPr>
              <a:t>, k</a:t>
            </a:r>
            <a:r>
              <a:rPr lang="en-US" sz="3600" b="1" i="1">
                <a:solidFill>
                  <a:srgbClr val="FF0000"/>
                </a:solidFill>
                <a:latin typeface="Times New Roman" pitchFamily="18" charset="0"/>
                <a:cs typeface="Times New Roman" pitchFamily="18" charset="0"/>
              </a:rPr>
              <a:t>ẽ</a:t>
            </a:r>
            <a:r>
              <a:rPr lang="en-US" sz="3600" b="1" i="1">
                <a:solidFill>
                  <a:srgbClr val="0000FF"/>
                </a:solidFill>
                <a:latin typeface="Times New Roman" pitchFamily="18" charset="0"/>
                <a:cs typeface="Times New Roman" pitchFamily="18" charset="0"/>
              </a:rPr>
              <a:t>o</a:t>
            </a:r>
            <a:endParaRPr lang="en-US" sz="3600" b="1">
              <a:solidFill>
                <a:srgbClr val="0000FF"/>
              </a:solidFill>
              <a:latin typeface="Times New Roman" pitchFamily="18" charset="0"/>
              <a:cs typeface="Times New Roman" pitchFamily="18" charset="0"/>
            </a:endParaRPr>
          </a:p>
        </p:txBody>
      </p:sp>
      <p:sp>
        <p:nvSpPr>
          <p:cNvPr id="37" name="Rectangle 36"/>
          <p:cNvSpPr/>
          <p:nvPr/>
        </p:nvSpPr>
        <p:spPr>
          <a:xfrm>
            <a:off x="213519" y="4402057"/>
            <a:ext cx="5486398" cy="2308324"/>
          </a:xfrm>
          <a:prstGeom prst="rect">
            <a:avLst/>
          </a:prstGeom>
        </p:spPr>
        <p:txBody>
          <a:bodyPr wrap="square">
            <a:spAutoFit/>
          </a:bodyPr>
          <a:lstStyle/>
          <a:p>
            <a:r>
              <a:rPr lang="en-US" sz="3600" b="1">
                <a:solidFill>
                  <a:srgbClr val="0000FF"/>
                </a:solidFill>
                <a:latin typeface="Times New Roman" pitchFamily="18" charset="0"/>
                <a:cs typeface="Times New Roman" pitchFamily="18" charset="0"/>
              </a:rPr>
              <a:t>Tiếng bố là dấu </a:t>
            </a:r>
            <a:r>
              <a:rPr lang="en-US" sz="3600" b="1" smtClean="0">
                <a:solidFill>
                  <a:srgbClr val="0000FF"/>
                </a:solidFill>
                <a:latin typeface="Times New Roman" pitchFamily="18" charset="0"/>
                <a:cs typeface="Times New Roman" pitchFamily="18" charset="0"/>
              </a:rPr>
              <a:t>sắc</a:t>
            </a:r>
            <a:r>
              <a:rPr lang="en-US" sz="3600" b="1" smtClean="0">
                <a:solidFill>
                  <a:srgbClr val="FF0000"/>
                </a:solidFill>
                <a:latin typeface="Times New Roman" pitchFamily="18" charset="0"/>
                <a:cs typeface="Times New Roman" pitchFamily="18" charset="0"/>
              </a:rPr>
              <a:t>/</a:t>
            </a:r>
            <a:r>
              <a:rPr lang="en-US" sz="3600" b="1" smtClean="0">
                <a:solidFill>
                  <a:srgbClr val="0000FF"/>
                </a:solidFill>
                <a:latin typeface="Times New Roman" pitchFamily="18" charset="0"/>
                <a:cs typeface="Times New Roman" pitchFamily="18" charset="0"/>
              </a:rPr>
              <a:t> </a:t>
            </a:r>
            <a:endParaRPr lang="en-US" sz="3600" b="1">
              <a:solidFill>
                <a:srgbClr val="0000FF"/>
              </a:solidFill>
              <a:latin typeface="Times New Roman" pitchFamily="18" charset="0"/>
              <a:cs typeface="Times New Roman" pitchFamily="18" charset="0"/>
            </a:endParaRPr>
          </a:p>
          <a:p>
            <a:r>
              <a:rPr lang="en-US" sz="3600" b="1">
                <a:solidFill>
                  <a:srgbClr val="0000FF"/>
                </a:solidFill>
                <a:latin typeface="Times New Roman" pitchFamily="18" charset="0"/>
                <a:cs typeface="Times New Roman" pitchFamily="18" charset="0"/>
              </a:rPr>
              <a:t>Có phải không bố </a:t>
            </a:r>
            <a:r>
              <a:rPr lang="en-US" sz="3600" b="1" smtClean="0">
                <a:solidFill>
                  <a:srgbClr val="0000FF"/>
                </a:solidFill>
                <a:latin typeface="Times New Roman" pitchFamily="18" charset="0"/>
                <a:cs typeface="Times New Roman" pitchFamily="18" charset="0"/>
              </a:rPr>
              <a:t>ơi</a:t>
            </a:r>
            <a:r>
              <a:rPr lang="en-US" sz="3600" b="1" smtClean="0">
                <a:solidFill>
                  <a:srgbClr val="FF0000"/>
                </a:solidFill>
                <a:latin typeface="Times New Roman" pitchFamily="18" charset="0"/>
                <a:cs typeface="Times New Roman" pitchFamily="18" charset="0"/>
              </a:rPr>
              <a:t>/</a:t>
            </a:r>
            <a:endParaRPr lang="en-US" sz="3600" b="1">
              <a:solidFill>
                <a:srgbClr val="FF0000"/>
              </a:solidFill>
              <a:latin typeface="Times New Roman" pitchFamily="18" charset="0"/>
              <a:cs typeface="Times New Roman" pitchFamily="18" charset="0"/>
            </a:endParaRPr>
          </a:p>
          <a:p>
            <a:r>
              <a:rPr lang="en-US" sz="3600" b="1">
                <a:solidFill>
                  <a:srgbClr val="0000FF"/>
                </a:solidFill>
                <a:latin typeface="Times New Roman" pitchFamily="18" charset="0"/>
                <a:cs typeface="Times New Roman" pitchFamily="18" charset="0"/>
              </a:rPr>
              <a:t>Cao như mây đỉnh </a:t>
            </a:r>
            <a:r>
              <a:rPr lang="en-US" sz="3600" b="1" smtClean="0">
                <a:solidFill>
                  <a:srgbClr val="0000FF"/>
                </a:solidFill>
                <a:latin typeface="Times New Roman" pitchFamily="18" charset="0"/>
                <a:cs typeface="Times New Roman" pitchFamily="18" charset="0"/>
              </a:rPr>
              <a:t>núi</a:t>
            </a:r>
            <a:r>
              <a:rPr lang="en-US" sz="3600" b="1" smtClean="0">
                <a:solidFill>
                  <a:srgbClr val="FF0000"/>
                </a:solidFill>
                <a:latin typeface="Times New Roman" pitchFamily="18" charset="0"/>
                <a:cs typeface="Times New Roman" pitchFamily="18" charset="0"/>
              </a:rPr>
              <a:t>/</a:t>
            </a:r>
            <a:r>
              <a:rPr lang="en-US" sz="3600" b="1" smtClean="0">
                <a:solidFill>
                  <a:srgbClr val="0000FF"/>
                </a:solidFill>
                <a:latin typeface="Times New Roman" pitchFamily="18" charset="0"/>
                <a:cs typeface="Times New Roman" pitchFamily="18" charset="0"/>
              </a:rPr>
              <a:t> </a:t>
            </a:r>
            <a:endParaRPr lang="en-US" sz="3600" b="1">
              <a:solidFill>
                <a:srgbClr val="0000FF"/>
              </a:solidFill>
              <a:latin typeface="Times New Roman" pitchFamily="18" charset="0"/>
              <a:cs typeface="Times New Roman" pitchFamily="18" charset="0"/>
            </a:endParaRPr>
          </a:p>
          <a:p>
            <a:r>
              <a:rPr lang="en-US" sz="3600" b="1">
                <a:solidFill>
                  <a:srgbClr val="0000FF"/>
                </a:solidFill>
                <a:latin typeface="Times New Roman" pitchFamily="18" charset="0"/>
                <a:cs typeface="Times New Roman" pitchFamily="18" charset="0"/>
              </a:rPr>
              <a:t>Bát ngát như trùng khơi</a:t>
            </a:r>
            <a:r>
              <a:rPr lang="en-US" sz="3600" b="1" smtClean="0">
                <a:solidFill>
                  <a:srgbClr val="0000FF"/>
                </a:solidFill>
                <a:latin typeface="Times New Roman" pitchFamily="18" charset="0"/>
                <a:cs typeface="Times New Roman" pitchFamily="18" charset="0"/>
              </a:rPr>
              <a:t>.</a:t>
            </a:r>
            <a:r>
              <a:rPr lang="en-US" sz="3600" b="1" smtClean="0">
                <a:solidFill>
                  <a:srgbClr val="FF0000"/>
                </a:solidFill>
                <a:latin typeface="Times New Roman" pitchFamily="18" charset="0"/>
                <a:cs typeface="Times New Roman" pitchFamily="18" charset="0"/>
              </a:rPr>
              <a:t>//</a:t>
            </a:r>
            <a:endParaRPr lang="vi-VN" sz="36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42985140"/>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cxnSp>
        <p:nvCxnSpPr>
          <p:cNvPr id="26" name="Straight Connector 25"/>
          <p:cNvCxnSpPr/>
          <p:nvPr/>
        </p:nvCxnSpPr>
        <p:spPr>
          <a:xfrm>
            <a:off x="5547519" y="2667000"/>
            <a:ext cx="0" cy="5778438"/>
          </a:xfrm>
          <a:prstGeom prst="line">
            <a:avLst/>
          </a:prstGeom>
          <a:ln>
            <a:solidFill>
              <a:srgbClr val="0000CC"/>
            </a:solidFill>
          </a:ln>
        </p:spPr>
        <p:style>
          <a:lnRef idx="2">
            <a:schemeClr val="dk1"/>
          </a:lnRef>
          <a:fillRef idx="0">
            <a:schemeClr val="dk1"/>
          </a:fillRef>
          <a:effectRef idx="1">
            <a:schemeClr val="dk1"/>
          </a:effectRef>
          <a:fontRef idx="minor">
            <a:schemeClr val="tx1"/>
          </a:fontRef>
        </p:style>
      </p:cxnSp>
      <p:grpSp>
        <p:nvGrpSpPr>
          <p:cNvPr id="27" name="Group 26"/>
          <p:cNvGrpSpPr/>
          <p:nvPr/>
        </p:nvGrpSpPr>
        <p:grpSpPr>
          <a:xfrm>
            <a:off x="1718225" y="1891336"/>
            <a:ext cx="2319747" cy="699983"/>
            <a:chOff x="1259767" y="1442589"/>
            <a:chExt cx="2319747" cy="699983"/>
          </a:xfrm>
        </p:grpSpPr>
        <p:sp>
          <p:nvSpPr>
            <p:cNvPr id="28" name="Rectangle 27"/>
            <p:cNvSpPr/>
            <p:nvPr/>
          </p:nvSpPr>
          <p:spPr>
            <a:xfrm>
              <a:off x="1259767" y="1442589"/>
              <a:ext cx="2319747"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Luyện đọc</a:t>
              </a:r>
              <a:endParaRPr lang="en-US" sz="3800" b="1">
                <a:ln w="11430"/>
                <a:solidFill>
                  <a:srgbClr val="0000FF"/>
                </a:solidFill>
                <a:latin typeface="Times New Roman" pitchFamily="18" charset="0"/>
                <a:cs typeface="Times New Roman" pitchFamily="18" charset="0"/>
              </a:endParaRPr>
            </a:p>
          </p:txBody>
        </p:sp>
        <p:cxnSp>
          <p:nvCxnSpPr>
            <p:cNvPr id="29" name="Straight Connector 28"/>
            <p:cNvCxnSpPr/>
            <p:nvPr/>
          </p:nvCxnSpPr>
          <p:spPr>
            <a:xfrm>
              <a:off x="1338517" y="2142572"/>
              <a:ext cx="220980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30" name="Group 29"/>
          <p:cNvGrpSpPr/>
          <p:nvPr/>
        </p:nvGrpSpPr>
        <p:grpSpPr>
          <a:xfrm>
            <a:off x="8753147" y="1907107"/>
            <a:ext cx="2877445" cy="685384"/>
            <a:chOff x="1024127" y="1442589"/>
            <a:chExt cx="2877445" cy="685384"/>
          </a:xfrm>
        </p:grpSpPr>
        <p:sp>
          <p:nvSpPr>
            <p:cNvPr id="31" name="Rectangle 30"/>
            <p:cNvSpPr/>
            <p:nvPr/>
          </p:nvSpPr>
          <p:spPr>
            <a:xfrm>
              <a:off x="1024127" y="1442589"/>
              <a:ext cx="2791030"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Tìm hiểu bài</a:t>
              </a:r>
              <a:endParaRPr lang="en-US" sz="3800" b="1">
                <a:ln w="11430"/>
                <a:solidFill>
                  <a:srgbClr val="0000FF"/>
                </a:solidFill>
                <a:latin typeface="Times New Roman" pitchFamily="18" charset="0"/>
                <a:cs typeface="Times New Roman" pitchFamily="18" charset="0"/>
              </a:endParaRPr>
            </a:p>
          </p:txBody>
        </p:sp>
        <p:cxnSp>
          <p:nvCxnSpPr>
            <p:cNvPr id="32" name="Straight Connector 31"/>
            <p:cNvCxnSpPr/>
            <p:nvPr/>
          </p:nvCxnSpPr>
          <p:spPr>
            <a:xfrm>
              <a:off x="1095099" y="2127973"/>
              <a:ext cx="2806473"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42" name="Rectangle 41"/>
          <p:cNvSpPr/>
          <p:nvPr/>
        </p:nvSpPr>
        <p:spPr>
          <a:xfrm>
            <a:off x="5699917" y="2752635"/>
            <a:ext cx="10210801" cy="1754326"/>
          </a:xfrm>
          <a:prstGeom prst="rect">
            <a:avLst/>
          </a:prstGeom>
        </p:spPr>
        <p:txBody>
          <a:bodyPr wrap="square">
            <a:spAutoFit/>
          </a:bodyPr>
          <a:lstStyle/>
          <a:p>
            <a:pPr algn="just"/>
            <a:r>
              <a:rPr lang="en-US" sz="3600" b="1" dirty="0" smtClean="0">
                <a:solidFill>
                  <a:srgbClr val="FF0000"/>
                </a:solidFill>
                <a:latin typeface="Times New Roman" panose="02020603050405020304" pitchFamily="18" charset="0"/>
                <a:cs typeface="Times New Roman" pitchFamily="18" charset="0"/>
              </a:rPr>
              <a:t>     </a:t>
            </a:r>
            <a:r>
              <a:rPr lang="en-US" sz="3600" b="1" err="1" smtClean="0">
                <a:solidFill>
                  <a:srgbClr val="FF0000"/>
                </a:solidFill>
                <a:latin typeface="Times New Roman" pitchFamily="18" charset="0"/>
                <a:cs typeface="Times New Roman" pitchFamily="18" charset="0"/>
              </a:rPr>
              <a:t>Câu</a:t>
            </a:r>
            <a:r>
              <a:rPr lang="en-US" sz="3600" b="1" smtClean="0">
                <a:solidFill>
                  <a:srgbClr val="FF0000"/>
                </a:solidFill>
                <a:latin typeface="Times New Roman" pitchFamily="18" charset="0"/>
                <a:cs typeface="Times New Roman" pitchFamily="18" charset="0"/>
              </a:rPr>
              <a:t> 4: </a:t>
            </a:r>
            <a:r>
              <a:rPr lang="en-US" sz="3600" b="1">
                <a:solidFill>
                  <a:srgbClr val="FF0000"/>
                </a:solidFill>
                <a:latin typeface="Times New Roman" pitchFamily="18" charset="0"/>
                <a:cs typeface="Times New Roman" pitchFamily="18" charset="0"/>
              </a:rPr>
              <a:t>Hai câu thơ cuối nhắc đến tiếng nào ? Tiếng đó có khác gì với những tiếng nhắc đến trong bài thơ?</a:t>
            </a:r>
            <a:endParaRPr lang="en-US" sz="3600" dirty="0">
              <a:solidFill>
                <a:srgbClr val="FF0000"/>
              </a:solidFill>
              <a:latin typeface="Times New Roman" pitchFamily="18" charset="0"/>
              <a:cs typeface="Times New Roman" pitchFamily="18" charset="0"/>
            </a:endParaRPr>
          </a:p>
        </p:txBody>
      </p:sp>
      <p:sp>
        <p:nvSpPr>
          <p:cNvPr id="12" name="Rectangle 11"/>
          <p:cNvSpPr/>
          <p:nvPr/>
        </p:nvSpPr>
        <p:spPr>
          <a:xfrm>
            <a:off x="5809164" y="4570274"/>
            <a:ext cx="9906000" cy="1754326"/>
          </a:xfrm>
          <a:prstGeom prst="rect">
            <a:avLst/>
          </a:prstGeom>
        </p:spPr>
        <p:txBody>
          <a:bodyPr wrap="square">
            <a:spAutoFit/>
          </a:bodyPr>
          <a:lstStyle/>
          <a:p>
            <a:pPr marL="0" lvl="1" indent="517525" algn="just">
              <a:defRPr/>
            </a:pPr>
            <a:r>
              <a:rPr lang="nl-NL" sz="3600" b="1">
                <a:solidFill>
                  <a:srgbClr val="0000FF"/>
                </a:solidFill>
                <a:latin typeface="Times New Roman" pitchFamily="18" charset="0"/>
                <a:cs typeface="Times New Roman" pitchFamily="18" charset="0"/>
              </a:rPr>
              <a:t>Hai câu thơ cuối nhắc đến tiếng em. Tiếng em khác với những tiếng được nhắc trong bài thơ là không có dấu thanh.</a:t>
            </a:r>
            <a:endParaRPr lang="en-US" sz="3600" b="1" kern="0" dirty="0">
              <a:solidFill>
                <a:srgbClr val="0000FF"/>
              </a:solidFill>
              <a:latin typeface="Times New Roman" panose="02020603050405020304" pitchFamily="18" charset="0"/>
              <a:ea typeface="AvantGarde" panose="00000400000000000000" pitchFamily="2" charset="0"/>
              <a:cs typeface="Times New Roman" panose="02020603050405020304" pitchFamily="18" charset="0"/>
            </a:endParaRPr>
          </a:p>
        </p:txBody>
      </p:sp>
      <p:sp>
        <p:nvSpPr>
          <p:cNvPr id="23" name="Text Box 14"/>
          <p:cNvSpPr txBox="1">
            <a:spLocks noChangeArrowheads="1"/>
          </p:cNvSpPr>
          <p:nvPr/>
        </p:nvSpPr>
        <p:spPr bwMode="auto">
          <a:xfrm>
            <a:off x="4556919" y="1266918"/>
            <a:ext cx="7086600"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smtClean="0">
                <a:solidFill>
                  <a:srgbClr val="0000CC"/>
                </a:solidFill>
                <a:effectLst>
                  <a:outerShdw blurRad="38100" dist="38100" dir="2700000" algn="tl">
                    <a:srgbClr val="000000">
                      <a:alpha val="43137"/>
                    </a:srgbClr>
                  </a:outerShdw>
                </a:effectLst>
                <a:latin typeface="Times New Roman" pitchFamily="18" charset="0"/>
              </a:rPr>
              <a:t>BÀI 20: TIẾNG NƯỚC MÌNH (T1,2)</a:t>
            </a:r>
            <a:endParaRPr lang="en-US" sz="3200" b="1" dirty="0" smtClean="0">
              <a:solidFill>
                <a:srgbClr val="0000CC"/>
              </a:solidFill>
              <a:effectLst>
                <a:outerShdw blurRad="38100" dist="38100" dir="2700000" algn="tl">
                  <a:srgbClr val="000000">
                    <a:alpha val="43137"/>
                  </a:srgbClr>
                </a:outerShdw>
              </a:effectLst>
              <a:latin typeface="Times New Roman" pitchFamily="18" charset="0"/>
            </a:endParaRPr>
          </a:p>
        </p:txBody>
      </p:sp>
      <p:sp>
        <p:nvSpPr>
          <p:cNvPr id="24" name="Rectangle 23"/>
          <p:cNvSpPr/>
          <p:nvPr/>
        </p:nvSpPr>
        <p:spPr>
          <a:xfrm>
            <a:off x="442119" y="2782759"/>
            <a:ext cx="4876800" cy="1200329"/>
          </a:xfrm>
          <a:prstGeom prst="rect">
            <a:avLst/>
          </a:prstGeom>
        </p:spPr>
        <p:txBody>
          <a:bodyPr wrap="square">
            <a:spAutoFit/>
          </a:bodyPr>
          <a:lstStyle/>
          <a:p>
            <a:pPr algn="just"/>
            <a:r>
              <a:rPr lang="en-US" sz="3600" b="1" i="1">
                <a:solidFill>
                  <a:srgbClr val="FF0000"/>
                </a:solidFill>
                <a:latin typeface="Times New Roman" pitchFamily="18" charset="0"/>
                <a:cs typeface="Times New Roman" pitchFamily="18" charset="0"/>
              </a:rPr>
              <a:t>s</a:t>
            </a:r>
            <a:r>
              <a:rPr lang="en-US" sz="3600" b="1" i="1">
                <a:solidFill>
                  <a:srgbClr val="0000FF"/>
                </a:solidFill>
                <a:latin typeface="Times New Roman" pitchFamily="18" charset="0"/>
                <a:cs typeface="Times New Roman" pitchFamily="18" charset="0"/>
              </a:rPr>
              <a:t>ắc, </a:t>
            </a:r>
            <a:r>
              <a:rPr lang="en-US" sz="3600" b="1" i="1">
                <a:solidFill>
                  <a:srgbClr val="FF0000"/>
                </a:solidFill>
                <a:latin typeface="Times New Roman" pitchFamily="18" charset="0"/>
                <a:cs typeface="Times New Roman" pitchFamily="18" charset="0"/>
              </a:rPr>
              <a:t>tr</a:t>
            </a:r>
            <a:r>
              <a:rPr lang="en-US" sz="3600" b="1" i="1">
                <a:solidFill>
                  <a:srgbClr val="0000FF"/>
                </a:solidFill>
                <a:latin typeface="Times New Roman" pitchFamily="18" charset="0"/>
                <a:cs typeface="Times New Roman" pitchFamily="18" charset="0"/>
              </a:rPr>
              <a:t>ùng, </a:t>
            </a:r>
            <a:r>
              <a:rPr lang="en-US" sz="3600" b="1" i="1">
                <a:solidFill>
                  <a:srgbClr val="FF0000"/>
                </a:solidFill>
                <a:latin typeface="Times New Roman" pitchFamily="18" charset="0"/>
                <a:cs typeface="Times New Roman" pitchFamily="18" charset="0"/>
              </a:rPr>
              <a:t>s</a:t>
            </a:r>
            <a:r>
              <a:rPr lang="en-US" sz="3600" b="1" i="1">
                <a:solidFill>
                  <a:srgbClr val="0000FF"/>
                </a:solidFill>
                <a:latin typeface="Times New Roman" pitchFamily="18" charset="0"/>
                <a:cs typeface="Times New Roman" pitchFamily="18" charset="0"/>
              </a:rPr>
              <a:t>ữa, v</a:t>
            </a:r>
            <a:r>
              <a:rPr lang="en-US" sz="3600" b="1" i="1">
                <a:solidFill>
                  <a:srgbClr val="FF0000"/>
                </a:solidFill>
                <a:latin typeface="Times New Roman" pitchFamily="18" charset="0"/>
                <a:cs typeface="Times New Roman" pitchFamily="18" charset="0"/>
              </a:rPr>
              <a:t>õ</a:t>
            </a:r>
            <a:r>
              <a:rPr lang="en-US" sz="3600" b="1" i="1">
                <a:solidFill>
                  <a:srgbClr val="0000FF"/>
                </a:solidFill>
                <a:latin typeface="Times New Roman" pitchFamily="18" charset="0"/>
                <a:cs typeface="Times New Roman" pitchFamily="18" charset="0"/>
              </a:rPr>
              <a:t>ng, ng</a:t>
            </a:r>
            <a:r>
              <a:rPr lang="en-US" sz="3600" b="1" i="1">
                <a:solidFill>
                  <a:srgbClr val="FF0000"/>
                </a:solidFill>
                <a:latin typeface="Times New Roman" pitchFamily="18" charset="0"/>
                <a:cs typeface="Times New Roman" pitchFamily="18" charset="0"/>
              </a:rPr>
              <a:t>ã</a:t>
            </a:r>
            <a:r>
              <a:rPr lang="en-US" sz="3600" b="1" i="1">
                <a:solidFill>
                  <a:srgbClr val="0000FF"/>
                </a:solidFill>
                <a:latin typeface="Times New Roman" pitchFamily="18" charset="0"/>
                <a:cs typeface="Times New Roman" pitchFamily="18" charset="0"/>
              </a:rPr>
              <a:t>, k</a:t>
            </a:r>
            <a:r>
              <a:rPr lang="en-US" sz="3600" b="1" i="1">
                <a:solidFill>
                  <a:srgbClr val="FF0000"/>
                </a:solidFill>
                <a:latin typeface="Times New Roman" pitchFamily="18" charset="0"/>
                <a:cs typeface="Times New Roman" pitchFamily="18" charset="0"/>
              </a:rPr>
              <a:t>ẽ</a:t>
            </a:r>
            <a:r>
              <a:rPr lang="en-US" sz="3600" b="1" i="1">
                <a:solidFill>
                  <a:srgbClr val="0000FF"/>
                </a:solidFill>
                <a:latin typeface="Times New Roman" pitchFamily="18" charset="0"/>
                <a:cs typeface="Times New Roman" pitchFamily="18" charset="0"/>
              </a:rPr>
              <a:t>o</a:t>
            </a:r>
            <a:endParaRPr lang="en-US" sz="3600" b="1">
              <a:solidFill>
                <a:srgbClr val="0000FF"/>
              </a:solidFill>
              <a:latin typeface="Times New Roman" pitchFamily="18" charset="0"/>
              <a:cs typeface="Times New Roman" pitchFamily="18" charset="0"/>
            </a:endParaRPr>
          </a:p>
        </p:txBody>
      </p:sp>
      <p:sp>
        <p:nvSpPr>
          <p:cNvPr id="37" name="Rectangle 36"/>
          <p:cNvSpPr/>
          <p:nvPr/>
        </p:nvSpPr>
        <p:spPr>
          <a:xfrm>
            <a:off x="213519" y="4402057"/>
            <a:ext cx="5486398" cy="2308324"/>
          </a:xfrm>
          <a:prstGeom prst="rect">
            <a:avLst/>
          </a:prstGeom>
        </p:spPr>
        <p:txBody>
          <a:bodyPr wrap="square">
            <a:spAutoFit/>
          </a:bodyPr>
          <a:lstStyle/>
          <a:p>
            <a:r>
              <a:rPr lang="en-US" sz="3600" b="1">
                <a:solidFill>
                  <a:srgbClr val="0000FF"/>
                </a:solidFill>
                <a:latin typeface="Times New Roman" pitchFamily="18" charset="0"/>
                <a:cs typeface="Times New Roman" pitchFamily="18" charset="0"/>
              </a:rPr>
              <a:t>Tiếng bố là dấu </a:t>
            </a:r>
            <a:r>
              <a:rPr lang="en-US" sz="3600" b="1" smtClean="0">
                <a:solidFill>
                  <a:srgbClr val="0000FF"/>
                </a:solidFill>
                <a:latin typeface="Times New Roman" pitchFamily="18" charset="0"/>
                <a:cs typeface="Times New Roman" pitchFamily="18" charset="0"/>
              </a:rPr>
              <a:t>sắc</a:t>
            </a:r>
            <a:r>
              <a:rPr lang="en-US" sz="3600" b="1" smtClean="0">
                <a:solidFill>
                  <a:srgbClr val="FF0000"/>
                </a:solidFill>
                <a:latin typeface="Times New Roman" pitchFamily="18" charset="0"/>
                <a:cs typeface="Times New Roman" pitchFamily="18" charset="0"/>
              </a:rPr>
              <a:t>/</a:t>
            </a:r>
            <a:r>
              <a:rPr lang="en-US" sz="3600" b="1" smtClean="0">
                <a:solidFill>
                  <a:srgbClr val="0000FF"/>
                </a:solidFill>
                <a:latin typeface="Times New Roman" pitchFamily="18" charset="0"/>
                <a:cs typeface="Times New Roman" pitchFamily="18" charset="0"/>
              </a:rPr>
              <a:t> </a:t>
            </a:r>
            <a:endParaRPr lang="en-US" sz="3600" b="1">
              <a:solidFill>
                <a:srgbClr val="0000FF"/>
              </a:solidFill>
              <a:latin typeface="Times New Roman" pitchFamily="18" charset="0"/>
              <a:cs typeface="Times New Roman" pitchFamily="18" charset="0"/>
            </a:endParaRPr>
          </a:p>
          <a:p>
            <a:r>
              <a:rPr lang="en-US" sz="3600" b="1">
                <a:solidFill>
                  <a:srgbClr val="0000FF"/>
                </a:solidFill>
                <a:latin typeface="Times New Roman" pitchFamily="18" charset="0"/>
                <a:cs typeface="Times New Roman" pitchFamily="18" charset="0"/>
              </a:rPr>
              <a:t>Có phải không bố </a:t>
            </a:r>
            <a:r>
              <a:rPr lang="en-US" sz="3600" b="1" smtClean="0">
                <a:solidFill>
                  <a:srgbClr val="0000FF"/>
                </a:solidFill>
                <a:latin typeface="Times New Roman" pitchFamily="18" charset="0"/>
                <a:cs typeface="Times New Roman" pitchFamily="18" charset="0"/>
              </a:rPr>
              <a:t>ơi</a:t>
            </a:r>
            <a:r>
              <a:rPr lang="en-US" sz="3600" b="1" smtClean="0">
                <a:solidFill>
                  <a:srgbClr val="FF0000"/>
                </a:solidFill>
                <a:latin typeface="Times New Roman" pitchFamily="18" charset="0"/>
                <a:cs typeface="Times New Roman" pitchFamily="18" charset="0"/>
              </a:rPr>
              <a:t>/</a:t>
            </a:r>
            <a:endParaRPr lang="en-US" sz="3600" b="1">
              <a:solidFill>
                <a:srgbClr val="FF0000"/>
              </a:solidFill>
              <a:latin typeface="Times New Roman" pitchFamily="18" charset="0"/>
              <a:cs typeface="Times New Roman" pitchFamily="18" charset="0"/>
            </a:endParaRPr>
          </a:p>
          <a:p>
            <a:r>
              <a:rPr lang="en-US" sz="3600" b="1">
                <a:solidFill>
                  <a:srgbClr val="0000FF"/>
                </a:solidFill>
                <a:latin typeface="Times New Roman" pitchFamily="18" charset="0"/>
                <a:cs typeface="Times New Roman" pitchFamily="18" charset="0"/>
              </a:rPr>
              <a:t>Cao như mây đỉnh </a:t>
            </a:r>
            <a:r>
              <a:rPr lang="en-US" sz="3600" b="1" smtClean="0">
                <a:solidFill>
                  <a:srgbClr val="0000FF"/>
                </a:solidFill>
                <a:latin typeface="Times New Roman" pitchFamily="18" charset="0"/>
                <a:cs typeface="Times New Roman" pitchFamily="18" charset="0"/>
              </a:rPr>
              <a:t>núi</a:t>
            </a:r>
            <a:r>
              <a:rPr lang="en-US" sz="3600" b="1" smtClean="0">
                <a:solidFill>
                  <a:srgbClr val="FF0000"/>
                </a:solidFill>
                <a:latin typeface="Times New Roman" pitchFamily="18" charset="0"/>
                <a:cs typeface="Times New Roman" pitchFamily="18" charset="0"/>
              </a:rPr>
              <a:t>/</a:t>
            </a:r>
            <a:r>
              <a:rPr lang="en-US" sz="3600" b="1" smtClean="0">
                <a:solidFill>
                  <a:srgbClr val="0000FF"/>
                </a:solidFill>
                <a:latin typeface="Times New Roman" pitchFamily="18" charset="0"/>
                <a:cs typeface="Times New Roman" pitchFamily="18" charset="0"/>
              </a:rPr>
              <a:t> </a:t>
            </a:r>
            <a:endParaRPr lang="en-US" sz="3600" b="1">
              <a:solidFill>
                <a:srgbClr val="0000FF"/>
              </a:solidFill>
              <a:latin typeface="Times New Roman" pitchFamily="18" charset="0"/>
              <a:cs typeface="Times New Roman" pitchFamily="18" charset="0"/>
            </a:endParaRPr>
          </a:p>
          <a:p>
            <a:r>
              <a:rPr lang="en-US" sz="3600" b="1">
                <a:solidFill>
                  <a:srgbClr val="0000FF"/>
                </a:solidFill>
                <a:latin typeface="Times New Roman" pitchFamily="18" charset="0"/>
                <a:cs typeface="Times New Roman" pitchFamily="18" charset="0"/>
              </a:rPr>
              <a:t>Bát ngát như trùng khơi</a:t>
            </a:r>
            <a:r>
              <a:rPr lang="en-US" sz="3600" b="1" smtClean="0">
                <a:solidFill>
                  <a:srgbClr val="0000FF"/>
                </a:solidFill>
                <a:latin typeface="Times New Roman" pitchFamily="18" charset="0"/>
                <a:cs typeface="Times New Roman" pitchFamily="18" charset="0"/>
              </a:rPr>
              <a:t>.</a:t>
            </a:r>
            <a:r>
              <a:rPr lang="en-US" sz="3600" b="1" smtClean="0">
                <a:solidFill>
                  <a:srgbClr val="FF0000"/>
                </a:solidFill>
                <a:latin typeface="Times New Roman" pitchFamily="18" charset="0"/>
                <a:cs typeface="Times New Roman" pitchFamily="18" charset="0"/>
              </a:rPr>
              <a:t>//</a:t>
            </a:r>
            <a:endParaRPr lang="vi-VN" sz="36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24319170"/>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cxnSp>
        <p:nvCxnSpPr>
          <p:cNvPr id="26" name="Straight Connector 25"/>
          <p:cNvCxnSpPr/>
          <p:nvPr/>
        </p:nvCxnSpPr>
        <p:spPr>
          <a:xfrm>
            <a:off x="5547519" y="2667000"/>
            <a:ext cx="0" cy="5778438"/>
          </a:xfrm>
          <a:prstGeom prst="line">
            <a:avLst/>
          </a:prstGeom>
          <a:ln>
            <a:solidFill>
              <a:srgbClr val="0000CC"/>
            </a:solidFill>
          </a:ln>
        </p:spPr>
        <p:style>
          <a:lnRef idx="2">
            <a:schemeClr val="dk1"/>
          </a:lnRef>
          <a:fillRef idx="0">
            <a:schemeClr val="dk1"/>
          </a:fillRef>
          <a:effectRef idx="1">
            <a:schemeClr val="dk1"/>
          </a:effectRef>
          <a:fontRef idx="minor">
            <a:schemeClr val="tx1"/>
          </a:fontRef>
        </p:style>
      </p:cxnSp>
      <p:grpSp>
        <p:nvGrpSpPr>
          <p:cNvPr id="27" name="Group 26"/>
          <p:cNvGrpSpPr/>
          <p:nvPr/>
        </p:nvGrpSpPr>
        <p:grpSpPr>
          <a:xfrm>
            <a:off x="1718225" y="1891336"/>
            <a:ext cx="2319747" cy="699983"/>
            <a:chOff x="1259767" y="1442589"/>
            <a:chExt cx="2319747" cy="699983"/>
          </a:xfrm>
        </p:grpSpPr>
        <p:sp>
          <p:nvSpPr>
            <p:cNvPr id="28" name="Rectangle 27"/>
            <p:cNvSpPr/>
            <p:nvPr/>
          </p:nvSpPr>
          <p:spPr>
            <a:xfrm>
              <a:off x="1259767" y="1442589"/>
              <a:ext cx="2319747"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Luyện đọc</a:t>
              </a:r>
              <a:endParaRPr lang="en-US" sz="3800" b="1">
                <a:ln w="11430"/>
                <a:solidFill>
                  <a:srgbClr val="0000FF"/>
                </a:solidFill>
                <a:latin typeface="Times New Roman" pitchFamily="18" charset="0"/>
                <a:cs typeface="Times New Roman" pitchFamily="18" charset="0"/>
              </a:endParaRPr>
            </a:p>
          </p:txBody>
        </p:sp>
        <p:cxnSp>
          <p:nvCxnSpPr>
            <p:cNvPr id="29" name="Straight Connector 28"/>
            <p:cNvCxnSpPr/>
            <p:nvPr/>
          </p:nvCxnSpPr>
          <p:spPr>
            <a:xfrm>
              <a:off x="1338517" y="2142572"/>
              <a:ext cx="220980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30" name="Group 29"/>
          <p:cNvGrpSpPr/>
          <p:nvPr/>
        </p:nvGrpSpPr>
        <p:grpSpPr>
          <a:xfrm>
            <a:off x="8753147" y="1907107"/>
            <a:ext cx="2877445" cy="685384"/>
            <a:chOff x="1024127" y="1442589"/>
            <a:chExt cx="2877445" cy="685384"/>
          </a:xfrm>
        </p:grpSpPr>
        <p:sp>
          <p:nvSpPr>
            <p:cNvPr id="31" name="Rectangle 30"/>
            <p:cNvSpPr/>
            <p:nvPr/>
          </p:nvSpPr>
          <p:spPr>
            <a:xfrm>
              <a:off x="1024127" y="1442589"/>
              <a:ext cx="2791030"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Tìm hiểu bài</a:t>
              </a:r>
              <a:endParaRPr lang="en-US" sz="3800" b="1">
                <a:ln w="11430"/>
                <a:solidFill>
                  <a:srgbClr val="0000FF"/>
                </a:solidFill>
                <a:latin typeface="Times New Roman" pitchFamily="18" charset="0"/>
                <a:cs typeface="Times New Roman" pitchFamily="18" charset="0"/>
              </a:endParaRPr>
            </a:p>
          </p:txBody>
        </p:sp>
        <p:cxnSp>
          <p:nvCxnSpPr>
            <p:cNvPr id="32" name="Straight Connector 31"/>
            <p:cNvCxnSpPr/>
            <p:nvPr/>
          </p:nvCxnSpPr>
          <p:spPr>
            <a:xfrm>
              <a:off x="1095099" y="2127973"/>
              <a:ext cx="2806473"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42" name="Rectangle 41"/>
          <p:cNvSpPr/>
          <p:nvPr/>
        </p:nvSpPr>
        <p:spPr>
          <a:xfrm>
            <a:off x="5699917" y="2752635"/>
            <a:ext cx="10210801" cy="646331"/>
          </a:xfrm>
          <a:prstGeom prst="rect">
            <a:avLst/>
          </a:prstGeom>
        </p:spPr>
        <p:txBody>
          <a:bodyPr wrap="square">
            <a:spAutoFit/>
          </a:bodyPr>
          <a:lstStyle/>
          <a:p>
            <a:pPr marL="0" marR="0" lvl="1" indent="0" defTabSz="914400" eaLnBrk="1" fontAlgn="auto" latinLnBrk="0" hangingPunct="1">
              <a:lnSpc>
                <a:spcPct val="100000"/>
              </a:lnSpc>
              <a:spcBef>
                <a:spcPts val="0"/>
              </a:spcBef>
              <a:spcAft>
                <a:spcPts val="0"/>
              </a:spcAft>
              <a:buClrTx/>
              <a:buSzTx/>
              <a:buFontTx/>
              <a:buNone/>
              <a:tabLst/>
              <a:defRPr/>
            </a:pPr>
            <a:r>
              <a:rPr lang="en-US" sz="3600" b="1" dirty="0" smtClean="0">
                <a:solidFill>
                  <a:srgbClr val="FF0000"/>
                </a:solidFill>
                <a:latin typeface="Times New Roman" panose="02020603050405020304" pitchFamily="18" charset="0"/>
                <a:cs typeface="Times New Roman" pitchFamily="18" charset="0"/>
              </a:rPr>
              <a:t>     </a:t>
            </a:r>
            <a:r>
              <a:rPr lang="en-US" sz="3600" b="1" err="1" smtClean="0">
                <a:solidFill>
                  <a:srgbClr val="FF0000"/>
                </a:solidFill>
                <a:latin typeface="Times New Roman" pitchFamily="18" charset="0"/>
                <a:cs typeface="Times New Roman" pitchFamily="18" charset="0"/>
              </a:rPr>
              <a:t>Câu</a:t>
            </a:r>
            <a:r>
              <a:rPr lang="en-US" sz="3600" b="1" smtClean="0">
                <a:solidFill>
                  <a:srgbClr val="FF0000"/>
                </a:solidFill>
                <a:latin typeface="Times New Roman" pitchFamily="18" charset="0"/>
                <a:cs typeface="Times New Roman" pitchFamily="18" charset="0"/>
              </a:rPr>
              <a:t> 5: </a:t>
            </a:r>
            <a:r>
              <a:rPr lang="en-US" sz="3600" b="1" kern="0">
                <a:solidFill>
                  <a:srgbClr val="FF0000"/>
                </a:solidFill>
                <a:latin typeface="Times New Roman" panose="02020603050405020304" pitchFamily="18" charset="0"/>
                <a:ea typeface="AvantGarde" panose="00000400000000000000" pitchFamily="2" charset="0"/>
                <a:cs typeface="Times New Roman" panose="02020603050405020304" pitchFamily="18" charset="0"/>
              </a:rPr>
              <a:t>Bài thơ muốn nói với em điều gì?</a:t>
            </a:r>
            <a:endParaRPr lang="en-US" sz="3600" b="1" kern="0" dirty="0">
              <a:solidFill>
                <a:srgbClr val="FF0000"/>
              </a:solidFill>
              <a:latin typeface="Times New Roman" panose="02020603050405020304" pitchFamily="18" charset="0"/>
              <a:ea typeface="AvantGarde" panose="00000400000000000000" pitchFamily="2" charset="0"/>
              <a:cs typeface="Times New Roman" panose="02020603050405020304" pitchFamily="18" charset="0"/>
            </a:endParaRPr>
          </a:p>
        </p:txBody>
      </p:sp>
      <p:sp>
        <p:nvSpPr>
          <p:cNvPr id="12" name="Rectangle 11"/>
          <p:cNvSpPr/>
          <p:nvPr/>
        </p:nvSpPr>
        <p:spPr>
          <a:xfrm>
            <a:off x="5809164" y="4029488"/>
            <a:ext cx="9906000" cy="2308324"/>
          </a:xfrm>
          <a:prstGeom prst="rect">
            <a:avLst/>
          </a:prstGeom>
        </p:spPr>
        <p:txBody>
          <a:bodyPr wrap="square">
            <a:spAutoFit/>
          </a:bodyPr>
          <a:lstStyle/>
          <a:p>
            <a:pPr marL="0" lvl="1" indent="517525" algn="just">
              <a:defRPr/>
            </a:pPr>
            <a:r>
              <a:rPr lang="nl-NL" sz="3600" b="1">
                <a:solidFill>
                  <a:srgbClr val="0000FF"/>
                </a:solidFill>
                <a:latin typeface="Times New Roman" pitchFamily="18" charset="0"/>
                <a:cs typeface="Times New Roman" pitchFamily="18" charset="0"/>
              </a:rPr>
              <a:t>Tác giả muốn nói qua bài thơ tình yêu của tác giả với dấu thanh nói riêng, tiếng Việt nói chung cũng chính là tình yêu của tác giả đối với đất nước, quê hương.</a:t>
            </a:r>
            <a:endParaRPr lang="en-US" sz="3600" b="1" kern="0" dirty="0">
              <a:solidFill>
                <a:srgbClr val="0000FF"/>
              </a:solidFill>
              <a:latin typeface="Times New Roman" panose="02020603050405020304" pitchFamily="18" charset="0"/>
              <a:ea typeface="AvantGarde" panose="00000400000000000000" pitchFamily="2" charset="0"/>
              <a:cs typeface="Times New Roman" panose="02020603050405020304" pitchFamily="18" charset="0"/>
            </a:endParaRPr>
          </a:p>
        </p:txBody>
      </p:sp>
      <p:sp>
        <p:nvSpPr>
          <p:cNvPr id="23" name="Text Box 14"/>
          <p:cNvSpPr txBox="1">
            <a:spLocks noChangeArrowheads="1"/>
          </p:cNvSpPr>
          <p:nvPr/>
        </p:nvSpPr>
        <p:spPr bwMode="auto">
          <a:xfrm>
            <a:off x="4556919" y="1266918"/>
            <a:ext cx="7086600"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smtClean="0">
                <a:solidFill>
                  <a:srgbClr val="0000CC"/>
                </a:solidFill>
                <a:effectLst>
                  <a:outerShdw blurRad="38100" dist="38100" dir="2700000" algn="tl">
                    <a:srgbClr val="000000">
                      <a:alpha val="43137"/>
                    </a:srgbClr>
                  </a:outerShdw>
                </a:effectLst>
                <a:latin typeface="Times New Roman" pitchFamily="18" charset="0"/>
              </a:rPr>
              <a:t>BÀI 20: TIẾNG NƯỚC MÌNH (T1,2)</a:t>
            </a:r>
            <a:endParaRPr lang="en-US" sz="3200" b="1" dirty="0" smtClean="0">
              <a:solidFill>
                <a:srgbClr val="0000CC"/>
              </a:solidFill>
              <a:effectLst>
                <a:outerShdw blurRad="38100" dist="38100" dir="2700000" algn="tl">
                  <a:srgbClr val="000000">
                    <a:alpha val="43137"/>
                  </a:srgbClr>
                </a:outerShdw>
              </a:effectLst>
              <a:latin typeface="Times New Roman" pitchFamily="18" charset="0"/>
            </a:endParaRPr>
          </a:p>
        </p:txBody>
      </p:sp>
      <p:sp>
        <p:nvSpPr>
          <p:cNvPr id="24" name="Rectangle 23"/>
          <p:cNvSpPr/>
          <p:nvPr/>
        </p:nvSpPr>
        <p:spPr>
          <a:xfrm>
            <a:off x="442119" y="2782759"/>
            <a:ext cx="4876800" cy="1200329"/>
          </a:xfrm>
          <a:prstGeom prst="rect">
            <a:avLst/>
          </a:prstGeom>
        </p:spPr>
        <p:txBody>
          <a:bodyPr wrap="square">
            <a:spAutoFit/>
          </a:bodyPr>
          <a:lstStyle/>
          <a:p>
            <a:pPr algn="just"/>
            <a:r>
              <a:rPr lang="en-US" sz="3600" b="1" i="1">
                <a:solidFill>
                  <a:srgbClr val="FF0000"/>
                </a:solidFill>
                <a:latin typeface="Times New Roman" pitchFamily="18" charset="0"/>
                <a:cs typeface="Times New Roman" pitchFamily="18" charset="0"/>
              </a:rPr>
              <a:t>s</a:t>
            </a:r>
            <a:r>
              <a:rPr lang="en-US" sz="3600" b="1" i="1">
                <a:solidFill>
                  <a:srgbClr val="0000FF"/>
                </a:solidFill>
                <a:latin typeface="Times New Roman" pitchFamily="18" charset="0"/>
                <a:cs typeface="Times New Roman" pitchFamily="18" charset="0"/>
              </a:rPr>
              <a:t>ắc, </a:t>
            </a:r>
            <a:r>
              <a:rPr lang="en-US" sz="3600" b="1" i="1">
                <a:solidFill>
                  <a:srgbClr val="FF0000"/>
                </a:solidFill>
                <a:latin typeface="Times New Roman" pitchFamily="18" charset="0"/>
                <a:cs typeface="Times New Roman" pitchFamily="18" charset="0"/>
              </a:rPr>
              <a:t>tr</a:t>
            </a:r>
            <a:r>
              <a:rPr lang="en-US" sz="3600" b="1" i="1">
                <a:solidFill>
                  <a:srgbClr val="0000FF"/>
                </a:solidFill>
                <a:latin typeface="Times New Roman" pitchFamily="18" charset="0"/>
                <a:cs typeface="Times New Roman" pitchFamily="18" charset="0"/>
              </a:rPr>
              <a:t>ùng, </a:t>
            </a:r>
            <a:r>
              <a:rPr lang="en-US" sz="3600" b="1" i="1">
                <a:solidFill>
                  <a:srgbClr val="FF0000"/>
                </a:solidFill>
                <a:latin typeface="Times New Roman" pitchFamily="18" charset="0"/>
                <a:cs typeface="Times New Roman" pitchFamily="18" charset="0"/>
              </a:rPr>
              <a:t>s</a:t>
            </a:r>
            <a:r>
              <a:rPr lang="en-US" sz="3600" b="1" i="1">
                <a:solidFill>
                  <a:srgbClr val="0000FF"/>
                </a:solidFill>
                <a:latin typeface="Times New Roman" pitchFamily="18" charset="0"/>
                <a:cs typeface="Times New Roman" pitchFamily="18" charset="0"/>
              </a:rPr>
              <a:t>ữa, v</a:t>
            </a:r>
            <a:r>
              <a:rPr lang="en-US" sz="3600" b="1" i="1">
                <a:solidFill>
                  <a:srgbClr val="FF0000"/>
                </a:solidFill>
                <a:latin typeface="Times New Roman" pitchFamily="18" charset="0"/>
                <a:cs typeface="Times New Roman" pitchFamily="18" charset="0"/>
              </a:rPr>
              <a:t>õ</a:t>
            </a:r>
            <a:r>
              <a:rPr lang="en-US" sz="3600" b="1" i="1">
                <a:solidFill>
                  <a:srgbClr val="0000FF"/>
                </a:solidFill>
                <a:latin typeface="Times New Roman" pitchFamily="18" charset="0"/>
                <a:cs typeface="Times New Roman" pitchFamily="18" charset="0"/>
              </a:rPr>
              <a:t>ng, ng</a:t>
            </a:r>
            <a:r>
              <a:rPr lang="en-US" sz="3600" b="1" i="1">
                <a:solidFill>
                  <a:srgbClr val="FF0000"/>
                </a:solidFill>
                <a:latin typeface="Times New Roman" pitchFamily="18" charset="0"/>
                <a:cs typeface="Times New Roman" pitchFamily="18" charset="0"/>
              </a:rPr>
              <a:t>ã</a:t>
            </a:r>
            <a:r>
              <a:rPr lang="en-US" sz="3600" b="1" i="1">
                <a:solidFill>
                  <a:srgbClr val="0000FF"/>
                </a:solidFill>
                <a:latin typeface="Times New Roman" pitchFamily="18" charset="0"/>
                <a:cs typeface="Times New Roman" pitchFamily="18" charset="0"/>
              </a:rPr>
              <a:t>, k</a:t>
            </a:r>
            <a:r>
              <a:rPr lang="en-US" sz="3600" b="1" i="1">
                <a:solidFill>
                  <a:srgbClr val="FF0000"/>
                </a:solidFill>
                <a:latin typeface="Times New Roman" pitchFamily="18" charset="0"/>
                <a:cs typeface="Times New Roman" pitchFamily="18" charset="0"/>
              </a:rPr>
              <a:t>ẽ</a:t>
            </a:r>
            <a:r>
              <a:rPr lang="en-US" sz="3600" b="1" i="1">
                <a:solidFill>
                  <a:srgbClr val="0000FF"/>
                </a:solidFill>
                <a:latin typeface="Times New Roman" pitchFamily="18" charset="0"/>
                <a:cs typeface="Times New Roman" pitchFamily="18" charset="0"/>
              </a:rPr>
              <a:t>o</a:t>
            </a:r>
            <a:endParaRPr lang="en-US" sz="3600" b="1">
              <a:solidFill>
                <a:srgbClr val="0000FF"/>
              </a:solidFill>
              <a:latin typeface="Times New Roman" pitchFamily="18" charset="0"/>
              <a:cs typeface="Times New Roman" pitchFamily="18" charset="0"/>
            </a:endParaRPr>
          </a:p>
        </p:txBody>
      </p:sp>
      <p:sp>
        <p:nvSpPr>
          <p:cNvPr id="37" name="Rectangle 36"/>
          <p:cNvSpPr/>
          <p:nvPr/>
        </p:nvSpPr>
        <p:spPr>
          <a:xfrm>
            <a:off x="213519" y="4402057"/>
            <a:ext cx="5486398" cy="2308324"/>
          </a:xfrm>
          <a:prstGeom prst="rect">
            <a:avLst/>
          </a:prstGeom>
        </p:spPr>
        <p:txBody>
          <a:bodyPr wrap="square">
            <a:spAutoFit/>
          </a:bodyPr>
          <a:lstStyle/>
          <a:p>
            <a:r>
              <a:rPr lang="en-US" sz="3600" b="1">
                <a:solidFill>
                  <a:srgbClr val="0000FF"/>
                </a:solidFill>
                <a:latin typeface="Times New Roman" pitchFamily="18" charset="0"/>
                <a:cs typeface="Times New Roman" pitchFamily="18" charset="0"/>
              </a:rPr>
              <a:t>Tiếng bố là dấu </a:t>
            </a:r>
            <a:r>
              <a:rPr lang="en-US" sz="3600" b="1" smtClean="0">
                <a:solidFill>
                  <a:srgbClr val="0000FF"/>
                </a:solidFill>
                <a:latin typeface="Times New Roman" pitchFamily="18" charset="0"/>
                <a:cs typeface="Times New Roman" pitchFamily="18" charset="0"/>
              </a:rPr>
              <a:t>sắc</a:t>
            </a:r>
            <a:r>
              <a:rPr lang="en-US" sz="3600" b="1" smtClean="0">
                <a:solidFill>
                  <a:srgbClr val="FF0000"/>
                </a:solidFill>
                <a:latin typeface="Times New Roman" pitchFamily="18" charset="0"/>
                <a:cs typeface="Times New Roman" pitchFamily="18" charset="0"/>
              </a:rPr>
              <a:t>/</a:t>
            </a:r>
            <a:r>
              <a:rPr lang="en-US" sz="3600" b="1" smtClean="0">
                <a:solidFill>
                  <a:srgbClr val="0000FF"/>
                </a:solidFill>
                <a:latin typeface="Times New Roman" pitchFamily="18" charset="0"/>
                <a:cs typeface="Times New Roman" pitchFamily="18" charset="0"/>
              </a:rPr>
              <a:t> </a:t>
            </a:r>
            <a:endParaRPr lang="en-US" sz="3600" b="1">
              <a:solidFill>
                <a:srgbClr val="0000FF"/>
              </a:solidFill>
              <a:latin typeface="Times New Roman" pitchFamily="18" charset="0"/>
              <a:cs typeface="Times New Roman" pitchFamily="18" charset="0"/>
            </a:endParaRPr>
          </a:p>
          <a:p>
            <a:r>
              <a:rPr lang="en-US" sz="3600" b="1">
                <a:solidFill>
                  <a:srgbClr val="0000FF"/>
                </a:solidFill>
                <a:latin typeface="Times New Roman" pitchFamily="18" charset="0"/>
                <a:cs typeface="Times New Roman" pitchFamily="18" charset="0"/>
              </a:rPr>
              <a:t>Có phải không bố </a:t>
            </a:r>
            <a:r>
              <a:rPr lang="en-US" sz="3600" b="1" smtClean="0">
                <a:solidFill>
                  <a:srgbClr val="0000FF"/>
                </a:solidFill>
                <a:latin typeface="Times New Roman" pitchFamily="18" charset="0"/>
                <a:cs typeface="Times New Roman" pitchFamily="18" charset="0"/>
              </a:rPr>
              <a:t>ơi</a:t>
            </a:r>
            <a:r>
              <a:rPr lang="en-US" sz="3600" b="1" smtClean="0">
                <a:solidFill>
                  <a:srgbClr val="FF0000"/>
                </a:solidFill>
                <a:latin typeface="Times New Roman" pitchFamily="18" charset="0"/>
                <a:cs typeface="Times New Roman" pitchFamily="18" charset="0"/>
              </a:rPr>
              <a:t>/</a:t>
            </a:r>
            <a:endParaRPr lang="en-US" sz="3600" b="1">
              <a:solidFill>
                <a:srgbClr val="FF0000"/>
              </a:solidFill>
              <a:latin typeface="Times New Roman" pitchFamily="18" charset="0"/>
              <a:cs typeface="Times New Roman" pitchFamily="18" charset="0"/>
            </a:endParaRPr>
          </a:p>
          <a:p>
            <a:r>
              <a:rPr lang="en-US" sz="3600" b="1">
                <a:solidFill>
                  <a:srgbClr val="0000FF"/>
                </a:solidFill>
                <a:latin typeface="Times New Roman" pitchFamily="18" charset="0"/>
                <a:cs typeface="Times New Roman" pitchFamily="18" charset="0"/>
              </a:rPr>
              <a:t>Cao như mây đỉnh </a:t>
            </a:r>
            <a:r>
              <a:rPr lang="en-US" sz="3600" b="1" smtClean="0">
                <a:solidFill>
                  <a:srgbClr val="0000FF"/>
                </a:solidFill>
                <a:latin typeface="Times New Roman" pitchFamily="18" charset="0"/>
                <a:cs typeface="Times New Roman" pitchFamily="18" charset="0"/>
              </a:rPr>
              <a:t>núi</a:t>
            </a:r>
            <a:r>
              <a:rPr lang="en-US" sz="3600" b="1" smtClean="0">
                <a:solidFill>
                  <a:srgbClr val="FF0000"/>
                </a:solidFill>
                <a:latin typeface="Times New Roman" pitchFamily="18" charset="0"/>
                <a:cs typeface="Times New Roman" pitchFamily="18" charset="0"/>
              </a:rPr>
              <a:t>/</a:t>
            </a:r>
            <a:r>
              <a:rPr lang="en-US" sz="3600" b="1" smtClean="0">
                <a:solidFill>
                  <a:srgbClr val="0000FF"/>
                </a:solidFill>
                <a:latin typeface="Times New Roman" pitchFamily="18" charset="0"/>
                <a:cs typeface="Times New Roman" pitchFamily="18" charset="0"/>
              </a:rPr>
              <a:t> </a:t>
            </a:r>
            <a:endParaRPr lang="en-US" sz="3600" b="1">
              <a:solidFill>
                <a:srgbClr val="0000FF"/>
              </a:solidFill>
              <a:latin typeface="Times New Roman" pitchFamily="18" charset="0"/>
              <a:cs typeface="Times New Roman" pitchFamily="18" charset="0"/>
            </a:endParaRPr>
          </a:p>
          <a:p>
            <a:r>
              <a:rPr lang="en-US" sz="3600" b="1">
                <a:solidFill>
                  <a:srgbClr val="0000FF"/>
                </a:solidFill>
                <a:latin typeface="Times New Roman" pitchFamily="18" charset="0"/>
                <a:cs typeface="Times New Roman" pitchFamily="18" charset="0"/>
              </a:rPr>
              <a:t>Bát ngát như trùng khơi</a:t>
            </a:r>
            <a:r>
              <a:rPr lang="en-US" sz="3600" b="1" smtClean="0">
                <a:solidFill>
                  <a:srgbClr val="0000FF"/>
                </a:solidFill>
                <a:latin typeface="Times New Roman" pitchFamily="18" charset="0"/>
                <a:cs typeface="Times New Roman" pitchFamily="18" charset="0"/>
              </a:rPr>
              <a:t>.</a:t>
            </a:r>
            <a:r>
              <a:rPr lang="en-US" sz="3600" b="1" smtClean="0">
                <a:solidFill>
                  <a:srgbClr val="FF0000"/>
                </a:solidFill>
                <a:latin typeface="Times New Roman" pitchFamily="18" charset="0"/>
                <a:cs typeface="Times New Roman" pitchFamily="18" charset="0"/>
              </a:rPr>
              <a:t>//</a:t>
            </a:r>
            <a:endParaRPr lang="vi-VN" sz="36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79830240"/>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5&quot;&gt;&lt;property id=&quot;20148&quot; value=&quot;5&quot;/&gt;&lt;property id=&quot;20300&quot; value=&quot;Slide 2&quot;/&gt;&lt;property id=&quot;20307&quot; value=&quot;293&quot;/&gt;&lt;/object&gt;&lt;object type=&quot;3&quot; unique_id=&quot;10006&quot;&gt;&lt;property id=&quot;20148&quot; value=&quot;5&quot;/&gt;&lt;property id=&quot;20300&quot; value=&quot;Slide 3&quot;/&gt;&lt;property id=&quot;20307&quot; value=&quot;317&quot;/&gt;&lt;/object&gt;&lt;object type=&quot;3&quot; unique_id=&quot;10008&quot;&gt;&lt;property id=&quot;20148&quot; value=&quot;5&quot;/&gt;&lt;property id=&quot;20300&quot; value=&quot;Slide 5&quot;/&gt;&lt;property id=&quot;20307&quot; value=&quot;325&quot;/&gt;&lt;/object&gt;&lt;object type=&quot;3&quot; unique_id=&quot;10009&quot;&gt;&lt;property id=&quot;20148&quot; value=&quot;5&quot;/&gt;&lt;property id=&quot;20300&quot; value=&quot;Slide 6&quot;/&gt;&lt;property id=&quot;20307&quot; value=&quot;298&quot;/&gt;&lt;/object&gt;&lt;object type=&quot;3&quot; unique_id=&quot;10010&quot;&gt;&lt;property id=&quot;20148&quot; value=&quot;5&quot;/&gt;&lt;property id=&quot;20300&quot; value=&quot;Slide 7&quot;/&gt;&lt;property id=&quot;20307&quot; value=&quot;323&quot;/&gt;&lt;/object&gt;&lt;object type=&quot;3&quot; unique_id=&quot;10011&quot;&gt;&lt;property id=&quot;20148&quot; value=&quot;5&quot;/&gt;&lt;property id=&quot;20300&quot; value=&quot;Slide 8&quot;/&gt;&lt;property id=&quot;20307&quot; value=&quot;299&quot;/&gt;&lt;/object&gt;&lt;object type=&quot;3&quot; unique_id=&quot;10012&quot;&gt;&lt;property id=&quot;20148&quot; value=&quot;5&quot;/&gt;&lt;property id=&quot;20300&quot; value=&quot;Slide 9 - &amp;quot;&amp;#x0D;&amp;#x0A;&amp;#x0D;&amp;#x0A; 1/ Phong traøo Ñoâng Du dieãn ra vaøo thôøi gian naøo? Ai laø ngöôøi laõnh ñaïo? Muïc ñích cuûa phong traøo laø &quot;/&gt;&lt;property id=&quot;20307&quot; value=&quot;318&quot;/&gt;&lt;/object&gt;&lt;object type=&quot;3&quot; unique_id=&quot;10013&quot;&gt;&lt;property id=&quot;20148&quot; value=&quot;5&quot;/&gt;&lt;property id=&quot;20300&quot; value=&quot;Slide 10 - &amp;quot;2. Nhaân daân trong nöôùc, ñaëc bieät laø thanh nieân yeâu nöôùc ñaõ höôûng öùng phong traøo Ñoâng Du nhö theá naø&quot;/&gt;&lt;property id=&quot;20307&quot; value=&quot;319&quot;/&gt;&lt;/object&gt;&lt;object type=&quot;3&quot; unique_id=&quot;10014&quot;&gt;&lt;property id=&quot;20148&quot; value=&quot;5&quot;/&gt;&lt;property id=&quot;20300&quot; value=&quot;Slide 11 - &amp;quot;3/ Keát quaû cuûa phong traøo Ñoâng Du vaø yù nghóa cuûa phong traøo laø gì?&amp;quot;&quot;/&gt;&lt;property id=&quot;20307&quot; value=&quot;320&quot;/&gt;&lt;/object&gt;&lt;object type=&quot;3&quot; unique_id=&quot;10015&quot;&gt;&lt;property id=&quot;20148&quot; value=&quot;5&quot;/&gt;&lt;property id=&quot;20300&quot; value=&quot;Slide 12&quot;/&gt;&lt;property id=&quot;20307&quot; value=&quot;300&quot;/&gt;&lt;/object&gt;&lt;object type=&quot;3&quot; unique_id=&quot;10016&quot;&gt;&lt;property id=&quot;20148&quot; value=&quot;5&quot;/&gt;&lt;property id=&quot;20300&quot; value=&quot;Slide 13 - &amp;quot;&amp;amp;#x09;Phan Boäi Chaâu laø nhaø yeâu nöôùc tieâu bieåu cuûa Vieät Nam ôû giai ñoaïn naøo ?&amp;quot;&quot;/&gt;&lt;property id=&quot;20307&quot; value=&quot;263&quot;/&gt;&lt;/object&gt;&lt;object type=&quot;3&quot; unique_id=&quot;10017&quot;&gt;&lt;property id=&quot;20148&quot; value=&quot;5&quot;/&gt;&lt;property id=&quot;20300&quot; value=&quot;Slide 14 - &amp;quot;&amp;#x0D;&amp;#x0A;BAØI HOÏC&amp;#x0D;&amp;#x0A;&amp;quot;&quot;/&gt;&lt;property id=&quot;20307&quot; value=&quot;271&quot;/&gt;&lt;/object&gt;&lt;object type=&quot;3&quot; unique_id=&quot;10050&quot;&gt;&lt;property id=&quot;20148&quot; value=&quot;5&quot;/&gt;&lt;property id=&quot;20300&quot; value=&quot;Slide 1&quot;/&gt;&lt;property id=&quot;20307&quot; value=&quot;327&quot;/&gt;&lt;/object&gt;&lt;object type=&quot;3&quot; unique_id=&quot;10149&quot;&gt;&lt;property id=&quot;20148&quot; value=&quot;5&quot;/&gt;&lt;property id=&quot;20300&quot; value=&quot;Slide 4&quot;/&gt;&lt;property id=&quot;20307&quot; value=&quot;328&quot;/&gt;&lt;/object&gt;&lt;/object&gt;&lt;/object&gt;&lt;/database&gt;"/>
  <p:tag name="SECTOMILLISECCONVERTED" val="1"/>
</p:tagLst>
</file>

<file path=ppt/tags/tag2.xml><?xml version="1.0" encoding="utf-8"?>
<p:tagLst xmlns:a="http://schemas.openxmlformats.org/drawingml/2006/main" xmlns:r="http://schemas.openxmlformats.org/officeDocument/2006/relationships" xmlns:p="http://schemas.openxmlformats.org/presentationml/2006/main">
  <p:tag name="PPSNARRATION" val="23,1047787239,C:\Users\Tailieu\Documents\Bai giang duong truong son_pptx\Media.ppcx"/>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Cascade</Template>
  <TotalTime>9806</TotalTime>
  <Words>1300</Words>
  <Application>Microsoft Office PowerPoint</Application>
  <PresentationFormat>Custom</PresentationFormat>
  <Paragraphs>123</Paragraphs>
  <Slides>13</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AvantGarde</vt:lpstr>
      <vt:lpstr>Times New Roman</vt: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Le Hong Minh</dc:creator>
  <cp:lastModifiedBy>Admin</cp:lastModifiedBy>
  <cp:revision>1033</cp:revision>
  <dcterms:created xsi:type="dcterms:W3CDTF">2008-09-09T22:52:10Z</dcterms:created>
  <dcterms:modified xsi:type="dcterms:W3CDTF">2023-03-30T01:21:13Z</dcterms:modified>
</cp:coreProperties>
</file>