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sldIdLst>
    <p:sldId id="266" r:id="rId2"/>
  </p:sldIdLst>
  <p:sldSz cx="16276638" cy="9144000"/>
  <p:notesSz cx="6858000" cy="9144000"/>
  <p:defaultTextStyle>
    <a:defPPr>
      <a:defRPr lang="en-US"/>
    </a:defPPr>
    <a:lvl1pPr marL="0" algn="l" defTabSz="1452524" rtl="0" eaLnBrk="1" latinLnBrk="0" hangingPunct="1">
      <a:defRPr sz="2900" kern="1200">
        <a:solidFill>
          <a:schemeClr val="tx1"/>
        </a:solidFill>
        <a:latin typeface="+mn-lt"/>
        <a:ea typeface="+mn-ea"/>
        <a:cs typeface="+mn-cs"/>
      </a:defRPr>
    </a:lvl1pPr>
    <a:lvl2pPr marL="726262" algn="l" defTabSz="1452524" rtl="0" eaLnBrk="1" latinLnBrk="0" hangingPunct="1">
      <a:defRPr sz="2900" kern="1200">
        <a:solidFill>
          <a:schemeClr val="tx1"/>
        </a:solidFill>
        <a:latin typeface="+mn-lt"/>
        <a:ea typeface="+mn-ea"/>
        <a:cs typeface="+mn-cs"/>
      </a:defRPr>
    </a:lvl2pPr>
    <a:lvl3pPr marL="1452524" algn="l" defTabSz="1452524" rtl="0" eaLnBrk="1" latinLnBrk="0" hangingPunct="1">
      <a:defRPr sz="2900" kern="1200">
        <a:solidFill>
          <a:schemeClr val="tx1"/>
        </a:solidFill>
        <a:latin typeface="+mn-lt"/>
        <a:ea typeface="+mn-ea"/>
        <a:cs typeface="+mn-cs"/>
      </a:defRPr>
    </a:lvl3pPr>
    <a:lvl4pPr marL="2178787" algn="l" defTabSz="1452524" rtl="0" eaLnBrk="1" latinLnBrk="0" hangingPunct="1">
      <a:defRPr sz="2900" kern="1200">
        <a:solidFill>
          <a:schemeClr val="tx1"/>
        </a:solidFill>
        <a:latin typeface="+mn-lt"/>
        <a:ea typeface="+mn-ea"/>
        <a:cs typeface="+mn-cs"/>
      </a:defRPr>
    </a:lvl4pPr>
    <a:lvl5pPr marL="2905049" algn="l" defTabSz="1452524" rtl="0" eaLnBrk="1" latinLnBrk="0" hangingPunct="1">
      <a:defRPr sz="2900" kern="1200">
        <a:solidFill>
          <a:schemeClr val="tx1"/>
        </a:solidFill>
        <a:latin typeface="+mn-lt"/>
        <a:ea typeface="+mn-ea"/>
        <a:cs typeface="+mn-cs"/>
      </a:defRPr>
    </a:lvl5pPr>
    <a:lvl6pPr marL="3631311" algn="l" defTabSz="1452524" rtl="0" eaLnBrk="1" latinLnBrk="0" hangingPunct="1">
      <a:defRPr sz="2900" kern="1200">
        <a:solidFill>
          <a:schemeClr val="tx1"/>
        </a:solidFill>
        <a:latin typeface="+mn-lt"/>
        <a:ea typeface="+mn-ea"/>
        <a:cs typeface="+mn-cs"/>
      </a:defRPr>
    </a:lvl6pPr>
    <a:lvl7pPr marL="4357573" algn="l" defTabSz="1452524" rtl="0" eaLnBrk="1" latinLnBrk="0" hangingPunct="1">
      <a:defRPr sz="2900" kern="1200">
        <a:solidFill>
          <a:schemeClr val="tx1"/>
        </a:solidFill>
        <a:latin typeface="+mn-lt"/>
        <a:ea typeface="+mn-ea"/>
        <a:cs typeface="+mn-cs"/>
      </a:defRPr>
    </a:lvl7pPr>
    <a:lvl8pPr marL="5083835" algn="l" defTabSz="1452524" rtl="0" eaLnBrk="1" latinLnBrk="0" hangingPunct="1">
      <a:defRPr sz="2900" kern="1200">
        <a:solidFill>
          <a:schemeClr val="tx1"/>
        </a:solidFill>
        <a:latin typeface="+mn-lt"/>
        <a:ea typeface="+mn-ea"/>
        <a:cs typeface="+mn-cs"/>
      </a:defRPr>
    </a:lvl8pPr>
    <a:lvl9pPr marL="5810098" algn="l" defTabSz="1452524" rtl="0" eaLnBrk="1" latinLnBrk="0" hangingPunct="1">
      <a:defRPr sz="29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88DFE8"/>
    <a:srgbClr val="FFCC29"/>
    <a:srgbClr val="FFDB69"/>
    <a:srgbClr val="FEF4EC"/>
    <a:srgbClr val="F688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0" d="100"/>
          <a:sy n="60" d="100"/>
        </p:scale>
        <p:origin x="-672" y="-72"/>
      </p:cViewPr>
      <p:guideLst>
        <p:guide orient="horz" pos="2880"/>
        <p:guide pos="5127"/>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7079AE0-E343-4431-9E77-3AB2AF9D83DA}" type="datetimeFigureOut">
              <a:rPr lang="en-US" smtClean="0"/>
              <a:t>16/8/2022</a:t>
            </a:fld>
            <a:endParaRPr lang="en-US"/>
          </a:p>
        </p:txBody>
      </p:sp>
      <p:sp>
        <p:nvSpPr>
          <p:cNvPr id="4" name="Slide Image Placeholder 3"/>
          <p:cNvSpPr>
            <a:spLocks noGrp="1" noRot="1" noChangeAspect="1"/>
          </p:cNvSpPr>
          <p:nvPr>
            <p:ph type="sldImg" idx="2"/>
          </p:nvPr>
        </p:nvSpPr>
        <p:spPr>
          <a:xfrm>
            <a:off x="377825" y="685800"/>
            <a:ext cx="610235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8D46B89-F200-43AA-B36B-6A2EF4B500BB}" type="slidenum">
              <a:rPr lang="en-US" smtClean="0"/>
              <a:t>‹#›</a:t>
            </a:fld>
            <a:endParaRPr lang="en-US"/>
          </a:p>
        </p:txBody>
      </p:sp>
    </p:spTree>
    <p:extLst>
      <p:ext uri="{BB962C8B-B14F-4D97-AF65-F5344CB8AC3E}">
        <p14:creationId xmlns:p14="http://schemas.microsoft.com/office/powerpoint/2010/main" val="4054154378"/>
      </p:ext>
    </p:extLst>
  </p:cSld>
  <p:clrMap bg1="lt1" tx1="dk1" bg2="lt2" tx2="dk2" accent1="accent1" accent2="accent2" accent3="accent3" accent4="accent4" accent5="accent5" accent6="accent6" hlink="hlink" folHlink="folHlink"/>
  <p:notesStyle>
    <a:lvl1pPr marL="0" algn="l" defTabSz="1452524" rtl="0" eaLnBrk="1" latinLnBrk="0" hangingPunct="1">
      <a:defRPr sz="1900" kern="1200">
        <a:solidFill>
          <a:schemeClr val="tx1"/>
        </a:solidFill>
        <a:latin typeface="+mn-lt"/>
        <a:ea typeface="+mn-ea"/>
        <a:cs typeface="+mn-cs"/>
      </a:defRPr>
    </a:lvl1pPr>
    <a:lvl2pPr marL="726262" algn="l" defTabSz="1452524" rtl="0" eaLnBrk="1" latinLnBrk="0" hangingPunct="1">
      <a:defRPr sz="1900" kern="1200">
        <a:solidFill>
          <a:schemeClr val="tx1"/>
        </a:solidFill>
        <a:latin typeface="+mn-lt"/>
        <a:ea typeface="+mn-ea"/>
        <a:cs typeface="+mn-cs"/>
      </a:defRPr>
    </a:lvl2pPr>
    <a:lvl3pPr marL="1452524" algn="l" defTabSz="1452524" rtl="0" eaLnBrk="1" latinLnBrk="0" hangingPunct="1">
      <a:defRPr sz="1900" kern="1200">
        <a:solidFill>
          <a:schemeClr val="tx1"/>
        </a:solidFill>
        <a:latin typeface="+mn-lt"/>
        <a:ea typeface="+mn-ea"/>
        <a:cs typeface="+mn-cs"/>
      </a:defRPr>
    </a:lvl3pPr>
    <a:lvl4pPr marL="2178787" algn="l" defTabSz="1452524" rtl="0" eaLnBrk="1" latinLnBrk="0" hangingPunct="1">
      <a:defRPr sz="1900" kern="1200">
        <a:solidFill>
          <a:schemeClr val="tx1"/>
        </a:solidFill>
        <a:latin typeface="+mn-lt"/>
        <a:ea typeface="+mn-ea"/>
        <a:cs typeface="+mn-cs"/>
      </a:defRPr>
    </a:lvl4pPr>
    <a:lvl5pPr marL="2905049" algn="l" defTabSz="1452524" rtl="0" eaLnBrk="1" latinLnBrk="0" hangingPunct="1">
      <a:defRPr sz="1900" kern="1200">
        <a:solidFill>
          <a:schemeClr val="tx1"/>
        </a:solidFill>
        <a:latin typeface="+mn-lt"/>
        <a:ea typeface="+mn-ea"/>
        <a:cs typeface="+mn-cs"/>
      </a:defRPr>
    </a:lvl5pPr>
    <a:lvl6pPr marL="3631311" algn="l" defTabSz="1452524" rtl="0" eaLnBrk="1" latinLnBrk="0" hangingPunct="1">
      <a:defRPr sz="1900" kern="1200">
        <a:solidFill>
          <a:schemeClr val="tx1"/>
        </a:solidFill>
        <a:latin typeface="+mn-lt"/>
        <a:ea typeface="+mn-ea"/>
        <a:cs typeface="+mn-cs"/>
      </a:defRPr>
    </a:lvl6pPr>
    <a:lvl7pPr marL="4357573" algn="l" defTabSz="1452524" rtl="0" eaLnBrk="1" latinLnBrk="0" hangingPunct="1">
      <a:defRPr sz="1900" kern="1200">
        <a:solidFill>
          <a:schemeClr val="tx1"/>
        </a:solidFill>
        <a:latin typeface="+mn-lt"/>
        <a:ea typeface="+mn-ea"/>
        <a:cs typeface="+mn-cs"/>
      </a:defRPr>
    </a:lvl7pPr>
    <a:lvl8pPr marL="5083835" algn="l" defTabSz="1452524" rtl="0" eaLnBrk="1" latinLnBrk="0" hangingPunct="1">
      <a:defRPr sz="1900" kern="1200">
        <a:solidFill>
          <a:schemeClr val="tx1"/>
        </a:solidFill>
        <a:latin typeface="+mn-lt"/>
        <a:ea typeface="+mn-ea"/>
        <a:cs typeface="+mn-cs"/>
      </a:defRPr>
    </a:lvl8pPr>
    <a:lvl9pPr marL="5810098" algn="l" defTabSz="1452524" rtl="0" eaLnBrk="1" latinLnBrk="0" hangingPunct="1">
      <a:defRPr sz="19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220748" y="2840568"/>
            <a:ext cx="13835142" cy="1960033"/>
          </a:xfrm>
        </p:spPr>
        <p:txBody>
          <a:bodyPr/>
          <a:lstStyle/>
          <a:p>
            <a:r>
              <a:rPr lang="en-US" smtClean="0"/>
              <a:t>Click to edit Master title style</a:t>
            </a:r>
            <a:endParaRPr lang="en-US"/>
          </a:p>
        </p:txBody>
      </p:sp>
      <p:sp>
        <p:nvSpPr>
          <p:cNvPr id="3" name="Subtitle 2"/>
          <p:cNvSpPr>
            <a:spLocks noGrp="1"/>
          </p:cNvSpPr>
          <p:nvPr>
            <p:ph type="subTitle" idx="1"/>
          </p:nvPr>
        </p:nvSpPr>
        <p:spPr>
          <a:xfrm>
            <a:off x="2441496" y="5181600"/>
            <a:ext cx="11393647" cy="2336800"/>
          </a:xfrm>
        </p:spPr>
        <p:txBody>
          <a:bodyPr/>
          <a:lstStyle>
            <a:lvl1pPr marL="0" indent="0" algn="ctr">
              <a:buNone/>
              <a:defRPr>
                <a:solidFill>
                  <a:schemeClr val="tx1">
                    <a:tint val="75000"/>
                  </a:schemeClr>
                </a:solidFill>
              </a:defRPr>
            </a:lvl1pPr>
            <a:lvl2pPr marL="726262" indent="0" algn="ctr">
              <a:buNone/>
              <a:defRPr>
                <a:solidFill>
                  <a:schemeClr val="tx1">
                    <a:tint val="75000"/>
                  </a:schemeClr>
                </a:solidFill>
              </a:defRPr>
            </a:lvl2pPr>
            <a:lvl3pPr marL="1452524" indent="0" algn="ctr">
              <a:buNone/>
              <a:defRPr>
                <a:solidFill>
                  <a:schemeClr val="tx1">
                    <a:tint val="75000"/>
                  </a:schemeClr>
                </a:solidFill>
              </a:defRPr>
            </a:lvl3pPr>
            <a:lvl4pPr marL="2178787" indent="0" algn="ctr">
              <a:buNone/>
              <a:defRPr>
                <a:solidFill>
                  <a:schemeClr val="tx1">
                    <a:tint val="75000"/>
                  </a:schemeClr>
                </a:solidFill>
              </a:defRPr>
            </a:lvl4pPr>
            <a:lvl5pPr marL="2905049" indent="0" algn="ctr">
              <a:buNone/>
              <a:defRPr>
                <a:solidFill>
                  <a:schemeClr val="tx1">
                    <a:tint val="75000"/>
                  </a:schemeClr>
                </a:solidFill>
              </a:defRPr>
            </a:lvl5pPr>
            <a:lvl6pPr marL="3631311" indent="0" algn="ctr">
              <a:buNone/>
              <a:defRPr>
                <a:solidFill>
                  <a:schemeClr val="tx1">
                    <a:tint val="75000"/>
                  </a:schemeClr>
                </a:solidFill>
              </a:defRPr>
            </a:lvl6pPr>
            <a:lvl7pPr marL="4357573" indent="0" algn="ctr">
              <a:buNone/>
              <a:defRPr>
                <a:solidFill>
                  <a:schemeClr val="tx1">
                    <a:tint val="75000"/>
                  </a:schemeClr>
                </a:solidFill>
              </a:defRPr>
            </a:lvl7pPr>
            <a:lvl8pPr marL="5083835" indent="0" algn="ctr">
              <a:buNone/>
              <a:defRPr>
                <a:solidFill>
                  <a:schemeClr val="tx1">
                    <a:tint val="75000"/>
                  </a:schemeClr>
                </a:solidFill>
              </a:defRPr>
            </a:lvl8pPr>
            <a:lvl9pPr marL="5810098"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774B3276-3901-471F-8285-C92A8E75787C}" type="datetimeFigureOut">
              <a:rPr lang="en-US" smtClean="0"/>
              <a:t>16/8/2022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20707765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74B3276-3901-471F-8285-C92A8E75787C}" type="datetimeFigureOut">
              <a:rPr lang="en-US" smtClean="0"/>
              <a:t>16/8/2022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304637011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21007037" y="488951"/>
            <a:ext cx="6516307" cy="104013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449640" y="488951"/>
            <a:ext cx="19286120" cy="104013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74B3276-3901-471F-8285-C92A8E75787C}" type="datetimeFigureOut">
              <a:rPr lang="en-US" smtClean="0"/>
              <a:t>16/8/2022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17108464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74B3276-3901-471F-8285-C92A8E75787C}" type="datetimeFigureOut">
              <a:rPr lang="en-US" smtClean="0"/>
              <a:t>16/8/2022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28827448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285742" y="5875867"/>
            <a:ext cx="13835142" cy="1816100"/>
          </a:xfrm>
        </p:spPr>
        <p:txBody>
          <a:bodyPr anchor="t"/>
          <a:lstStyle>
            <a:lvl1pPr algn="l">
              <a:defRPr sz="6400" b="1" cap="all"/>
            </a:lvl1pPr>
          </a:lstStyle>
          <a:p>
            <a:r>
              <a:rPr lang="en-US" smtClean="0"/>
              <a:t>Click to edit Master title style</a:t>
            </a:r>
            <a:endParaRPr lang="en-US"/>
          </a:p>
        </p:txBody>
      </p:sp>
      <p:sp>
        <p:nvSpPr>
          <p:cNvPr id="3" name="Text Placeholder 2"/>
          <p:cNvSpPr>
            <a:spLocks noGrp="1"/>
          </p:cNvSpPr>
          <p:nvPr>
            <p:ph type="body" idx="1"/>
          </p:nvPr>
        </p:nvSpPr>
        <p:spPr>
          <a:xfrm>
            <a:off x="1285742" y="3875618"/>
            <a:ext cx="13835142" cy="2000249"/>
          </a:xfrm>
        </p:spPr>
        <p:txBody>
          <a:bodyPr anchor="b"/>
          <a:lstStyle>
            <a:lvl1pPr marL="0" indent="0">
              <a:buNone/>
              <a:defRPr sz="3200">
                <a:solidFill>
                  <a:schemeClr val="tx1">
                    <a:tint val="75000"/>
                  </a:schemeClr>
                </a:solidFill>
              </a:defRPr>
            </a:lvl1pPr>
            <a:lvl2pPr marL="726262" indent="0">
              <a:buNone/>
              <a:defRPr sz="2900">
                <a:solidFill>
                  <a:schemeClr val="tx1">
                    <a:tint val="75000"/>
                  </a:schemeClr>
                </a:solidFill>
              </a:defRPr>
            </a:lvl2pPr>
            <a:lvl3pPr marL="1452524" indent="0">
              <a:buNone/>
              <a:defRPr sz="2500">
                <a:solidFill>
                  <a:schemeClr val="tx1">
                    <a:tint val="75000"/>
                  </a:schemeClr>
                </a:solidFill>
              </a:defRPr>
            </a:lvl3pPr>
            <a:lvl4pPr marL="2178787" indent="0">
              <a:buNone/>
              <a:defRPr sz="2200">
                <a:solidFill>
                  <a:schemeClr val="tx1">
                    <a:tint val="75000"/>
                  </a:schemeClr>
                </a:solidFill>
              </a:defRPr>
            </a:lvl4pPr>
            <a:lvl5pPr marL="2905049" indent="0">
              <a:buNone/>
              <a:defRPr sz="2200">
                <a:solidFill>
                  <a:schemeClr val="tx1">
                    <a:tint val="75000"/>
                  </a:schemeClr>
                </a:solidFill>
              </a:defRPr>
            </a:lvl5pPr>
            <a:lvl6pPr marL="3631311" indent="0">
              <a:buNone/>
              <a:defRPr sz="2200">
                <a:solidFill>
                  <a:schemeClr val="tx1">
                    <a:tint val="75000"/>
                  </a:schemeClr>
                </a:solidFill>
              </a:defRPr>
            </a:lvl6pPr>
            <a:lvl7pPr marL="4357573" indent="0">
              <a:buNone/>
              <a:defRPr sz="2200">
                <a:solidFill>
                  <a:schemeClr val="tx1">
                    <a:tint val="75000"/>
                  </a:schemeClr>
                </a:solidFill>
              </a:defRPr>
            </a:lvl7pPr>
            <a:lvl8pPr marL="5083835" indent="0">
              <a:buNone/>
              <a:defRPr sz="2200">
                <a:solidFill>
                  <a:schemeClr val="tx1">
                    <a:tint val="75000"/>
                  </a:schemeClr>
                </a:solidFill>
              </a:defRPr>
            </a:lvl8pPr>
            <a:lvl9pPr marL="5810098" indent="0">
              <a:buNone/>
              <a:defRPr sz="22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74B3276-3901-471F-8285-C92A8E75787C}" type="datetimeFigureOut">
              <a:rPr lang="en-US" smtClean="0"/>
              <a:t>16/8/2022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380153248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449640" y="2844800"/>
            <a:ext cx="12899800" cy="8045451"/>
          </a:xfrm>
        </p:spPr>
        <p:txBody>
          <a:bodyPr/>
          <a:lstStyle>
            <a:lvl1pPr>
              <a:defRPr sz="4400"/>
            </a:lvl1pPr>
            <a:lvl2pPr>
              <a:defRPr sz="3800"/>
            </a:lvl2pPr>
            <a:lvl3pPr>
              <a:defRPr sz="3200"/>
            </a:lvl3pPr>
            <a:lvl4pPr>
              <a:defRPr sz="2900"/>
            </a:lvl4pPr>
            <a:lvl5pPr>
              <a:defRPr sz="2900"/>
            </a:lvl5pPr>
            <a:lvl6pPr>
              <a:defRPr sz="2900"/>
            </a:lvl6pPr>
            <a:lvl7pPr>
              <a:defRPr sz="2900"/>
            </a:lvl7pPr>
            <a:lvl8pPr>
              <a:defRPr sz="2900"/>
            </a:lvl8pPr>
            <a:lvl9pPr>
              <a:defRPr sz="29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14620717" y="2844800"/>
            <a:ext cx="12902627" cy="8045451"/>
          </a:xfrm>
        </p:spPr>
        <p:txBody>
          <a:bodyPr/>
          <a:lstStyle>
            <a:lvl1pPr>
              <a:defRPr sz="4400"/>
            </a:lvl1pPr>
            <a:lvl2pPr>
              <a:defRPr sz="3800"/>
            </a:lvl2pPr>
            <a:lvl3pPr>
              <a:defRPr sz="3200"/>
            </a:lvl3pPr>
            <a:lvl4pPr>
              <a:defRPr sz="2900"/>
            </a:lvl4pPr>
            <a:lvl5pPr>
              <a:defRPr sz="2900"/>
            </a:lvl5pPr>
            <a:lvl6pPr>
              <a:defRPr sz="2900"/>
            </a:lvl6pPr>
            <a:lvl7pPr>
              <a:defRPr sz="2900"/>
            </a:lvl7pPr>
            <a:lvl8pPr>
              <a:defRPr sz="2900"/>
            </a:lvl8pPr>
            <a:lvl9pPr>
              <a:defRPr sz="29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774B3276-3901-471F-8285-C92A8E75787C}" type="datetimeFigureOut">
              <a:rPr lang="en-US" smtClean="0"/>
              <a:t>16/8/2022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10665892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13832" y="366184"/>
            <a:ext cx="14648974" cy="1524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813832" y="2046817"/>
            <a:ext cx="7191675" cy="853016"/>
          </a:xfrm>
        </p:spPr>
        <p:txBody>
          <a:bodyPr anchor="b"/>
          <a:lstStyle>
            <a:lvl1pPr marL="0" indent="0">
              <a:buNone/>
              <a:defRPr sz="3800" b="1"/>
            </a:lvl1pPr>
            <a:lvl2pPr marL="726262" indent="0">
              <a:buNone/>
              <a:defRPr sz="3200" b="1"/>
            </a:lvl2pPr>
            <a:lvl3pPr marL="1452524" indent="0">
              <a:buNone/>
              <a:defRPr sz="2900" b="1"/>
            </a:lvl3pPr>
            <a:lvl4pPr marL="2178787" indent="0">
              <a:buNone/>
              <a:defRPr sz="2500" b="1"/>
            </a:lvl4pPr>
            <a:lvl5pPr marL="2905049" indent="0">
              <a:buNone/>
              <a:defRPr sz="2500" b="1"/>
            </a:lvl5pPr>
            <a:lvl6pPr marL="3631311" indent="0">
              <a:buNone/>
              <a:defRPr sz="2500" b="1"/>
            </a:lvl6pPr>
            <a:lvl7pPr marL="4357573" indent="0">
              <a:buNone/>
              <a:defRPr sz="2500" b="1"/>
            </a:lvl7pPr>
            <a:lvl8pPr marL="5083835" indent="0">
              <a:buNone/>
              <a:defRPr sz="2500" b="1"/>
            </a:lvl8pPr>
            <a:lvl9pPr marL="5810098" indent="0">
              <a:buNone/>
              <a:defRPr sz="2500" b="1"/>
            </a:lvl9pPr>
          </a:lstStyle>
          <a:p>
            <a:pPr lvl="0"/>
            <a:r>
              <a:rPr lang="en-US" smtClean="0"/>
              <a:t>Click to edit Master text styles</a:t>
            </a:r>
          </a:p>
        </p:txBody>
      </p:sp>
      <p:sp>
        <p:nvSpPr>
          <p:cNvPr id="4" name="Content Placeholder 3"/>
          <p:cNvSpPr>
            <a:spLocks noGrp="1"/>
          </p:cNvSpPr>
          <p:nvPr>
            <p:ph sz="half" idx="2"/>
          </p:nvPr>
        </p:nvSpPr>
        <p:spPr>
          <a:xfrm>
            <a:off x="813832" y="2899833"/>
            <a:ext cx="7191675" cy="5268384"/>
          </a:xfrm>
        </p:spPr>
        <p:txBody>
          <a:bodyPr/>
          <a:lstStyle>
            <a:lvl1pPr>
              <a:defRPr sz="3800"/>
            </a:lvl1pPr>
            <a:lvl2pPr>
              <a:defRPr sz="3200"/>
            </a:lvl2pPr>
            <a:lvl3pPr>
              <a:defRPr sz="2900"/>
            </a:lvl3pPr>
            <a:lvl4pPr>
              <a:defRPr sz="2500"/>
            </a:lvl4pPr>
            <a:lvl5pPr>
              <a:defRPr sz="2500"/>
            </a:lvl5pPr>
            <a:lvl6pPr>
              <a:defRPr sz="2500"/>
            </a:lvl6pPr>
            <a:lvl7pPr>
              <a:defRPr sz="2500"/>
            </a:lvl7pPr>
            <a:lvl8pPr>
              <a:defRPr sz="2500"/>
            </a:lvl8pPr>
            <a:lvl9pPr>
              <a:defRPr sz="2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8268307" y="2046817"/>
            <a:ext cx="7194500" cy="853016"/>
          </a:xfrm>
        </p:spPr>
        <p:txBody>
          <a:bodyPr anchor="b"/>
          <a:lstStyle>
            <a:lvl1pPr marL="0" indent="0">
              <a:buNone/>
              <a:defRPr sz="3800" b="1"/>
            </a:lvl1pPr>
            <a:lvl2pPr marL="726262" indent="0">
              <a:buNone/>
              <a:defRPr sz="3200" b="1"/>
            </a:lvl2pPr>
            <a:lvl3pPr marL="1452524" indent="0">
              <a:buNone/>
              <a:defRPr sz="2900" b="1"/>
            </a:lvl3pPr>
            <a:lvl4pPr marL="2178787" indent="0">
              <a:buNone/>
              <a:defRPr sz="2500" b="1"/>
            </a:lvl4pPr>
            <a:lvl5pPr marL="2905049" indent="0">
              <a:buNone/>
              <a:defRPr sz="2500" b="1"/>
            </a:lvl5pPr>
            <a:lvl6pPr marL="3631311" indent="0">
              <a:buNone/>
              <a:defRPr sz="2500" b="1"/>
            </a:lvl6pPr>
            <a:lvl7pPr marL="4357573" indent="0">
              <a:buNone/>
              <a:defRPr sz="2500" b="1"/>
            </a:lvl7pPr>
            <a:lvl8pPr marL="5083835" indent="0">
              <a:buNone/>
              <a:defRPr sz="2500" b="1"/>
            </a:lvl8pPr>
            <a:lvl9pPr marL="5810098" indent="0">
              <a:buNone/>
              <a:defRPr sz="2500" b="1"/>
            </a:lvl9pPr>
          </a:lstStyle>
          <a:p>
            <a:pPr lvl="0"/>
            <a:r>
              <a:rPr lang="en-US" smtClean="0"/>
              <a:t>Click to edit Master text styles</a:t>
            </a:r>
          </a:p>
        </p:txBody>
      </p:sp>
      <p:sp>
        <p:nvSpPr>
          <p:cNvPr id="6" name="Content Placeholder 5"/>
          <p:cNvSpPr>
            <a:spLocks noGrp="1"/>
          </p:cNvSpPr>
          <p:nvPr>
            <p:ph sz="quarter" idx="4"/>
          </p:nvPr>
        </p:nvSpPr>
        <p:spPr>
          <a:xfrm>
            <a:off x="8268307" y="2899833"/>
            <a:ext cx="7194500" cy="5268384"/>
          </a:xfrm>
        </p:spPr>
        <p:txBody>
          <a:bodyPr/>
          <a:lstStyle>
            <a:lvl1pPr>
              <a:defRPr sz="3800"/>
            </a:lvl1pPr>
            <a:lvl2pPr>
              <a:defRPr sz="3200"/>
            </a:lvl2pPr>
            <a:lvl3pPr>
              <a:defRPr sz="2900"/>
            </a:lvl3pPr>
            <a:lvl4pPr>
              <a:defRPr sz="2500"/>
            </a:lvl4pPr>
            <a:lvl5pPr>
              <a:defRPr sz="2500"/>
            </a:lvl5pPr>
            <a:lvl6pPr>
              <a:defRPr sz="2500"/>
            </a:lvl6pPr>
            <a:lvl7pPr>
              <a:defRPr sz="2500"/>
            </a:lvl7pPr>
            <a:lvl8pPr>
              <a:defRPr sz="2500"/>
            </a:lvl8pPr>
            <a:lvl9pPr>
              <a:defRPr sz="2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774B3276-3901-471F-8285-C92A8E75787C}" type="datetimeFigureOut">
              <a:rPr lang="en-US" smtClean="0"/>
              <a:t>16/8/2022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377644858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774B3276-3901-471F-8285-C92A8E75787C}" type="datetimeFigureOut">
              <a:rPr lang="en-US" smtClean="0"/>
              <a:t>16/8/2022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78900755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74B3276-3901-471F-8285-C92A8E75787C}" type="datetimeFigureOut">
              <a:rPr lang="en-US" smtClean="0"/>
              <a:t>16/8/2022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9040738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13833" y="364067"/>
            <a:ext cx="5354902" cy="1549400"/>
          </a:xfrm>
        </p:spPr>
        <p:txBody>
          <a:bodyPr anchor="b"/>
          <a:lstStyle>
            <a:lvl1pPr algn="l">
              <a:defRPr sz="3200" b="1"/>
            </a:lvl1pPr>
          </a:lstStyle>
          <a:p>
            <a:r>
              <a:rPr lang="en-US" smtClean="0"/>
              <a:t>Click to edit Master title style</a:t>
            </a:r>
            <a:endParaRPr lang="en-US"/>
          </a:p>
        </p:txBody>
      </p:sp>
      <p:sp>
        <p:nvSpPr>
          <p:cNvPr id="3" name="Content Placeholder 2"/>
          <p:cNvSpPr>
            <a:spLocks noGrp="1"/>
          </p:cNvSpPr>
          <p:nvPr>
            <p:ph idx="1"/>
          </p:nvPr>
        </p:nvSpPr>
        <p:spPr>
          <a:xfrm>
            <a:off x="6363713" y="364067"/>
            <a:ext cx="9099093" cy="7804151"/>
          </a:xfrm>
        </p:spPr>
        <p:txBody>
          <a:bodyPr/>
          <a:lstStyle>
            <a:lvl1pPr>
              <a:defRPr sz="5100"/>
            </a:lvl1pPr>
            <a:lvl2pPr>
              <a:defRPr sz="4400"/>
            </a:lvl2pPr>
            <a:lvl3pPr>
              <a:defRPr sz="3800"/>
            </a:lvl3pPr>
            <a:lvl4pPr>
              <a:defRPr sz="3200"/>
            </a:lvl4pPr>
            <a:lvl5pPr>
              <a:defRPr sz="3200"/>
            </a:lvl5pPr>
            <a:lvl6pPr>
              <a:defRPr sz="3200"/>
            </a:lvl6pPr>
            <a:lvl7pPr>
              <a:defRPr sz="3200"/>
            </a:lvl7pPr>
            <a:lvl8pPr>
              <a:defRPr sz="3200"/>
            </a:lvl8pPr>
            <a:lvl9pPr>
              <a:defRPr sz="3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13833" y="1913467"/>
            <a:ext cx="5354902" cy="6254751"/>
          </a:xfrm>
        </p:spPr>
        <p:txBody>
          <a:bodyPr/>
          <a:lstStyle>
            <a:lvl1pPr marL="0" indent="0">
              <a:buNone/>
              <a:defRPr sz="2200"/>
            </a:lvl1pPr>
            <a:lvl2pPr marL="726262" indent="0">
              <a:buNone/>
              <a:defRPr sz="1900"/>
            </a:lvl2pPr>
            <a:lvl3pPr marL="1452524" indent="0">
              <a:buNone/>
              <a:defRPr sz="1600"/>
            </a:lvl3pPr>
            <a:lvl4pPr marL="2178787" indent="0">
              <a:buNone/>
              <a:defRPr sz="1400"/>
            </a:lvl4pPr>
            <a:lvl5pPr marL="2905049" indent="0">
              <a:buNone/>
              <a:defRPr sz="1400"/>
            </a:lvl5pPr>
            <a:lvl6pPr marL="3631311" indent="0">
              <a:buNone/>
              <a:defRPr sz="1400"/>
            </a:lvl6pPr>
            <a:lvl7pPr marL="4357573" indent="0">
              <a:buNone/>
              <a:defRPr sz="1400"/>
            </a:lvl7pPr>
            <a:lvl8pPr marL="5083835" indent="0">
              <a:buNone/>
              <a:defRPr sz="1400"/>
            </a:lvl8pPr>
            <a:lvl9pPr marL="5810098" indent="0">
              <a:buNone/>
              <a:defRPr sz="14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74B3276-3901-471F-8285-C92A8E75787C}" type="datetimeFigureOut">
              <a:rPr lang="en-US" smtClean="0"/>
              <a:t>16/8/2022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217497906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190335" y="6400800"/>
            <a:ext cx="9765983" cy="755651"/>
          </a:xfrm>
        </p:spPr>
        <p:txBody>
          <a:bodyPr anchor="b"/>
          <a:lstStyle>
            <a:lvl1pPr algn="l">
              <a:defRPr sz="3200" b="1"/>
            </a:lvl1pPr>
          </a:lstStyle>
          <a:p>
            <a:r>
              <a:rPr lang="en-US" smtClean="0"/>
              <a:t>Click to edit Master title style</a:t>
            </a:r>
            <a:endParaRPr lang="en-US"/>
          </a:p>
        </p:txBody>
      </p:sp>
      <p:sp>
        <p:nvSpPr>
          <p:cNvPr id="3" name="Picture Placeholder 2"/>
          <p:cNvSpPr>
            <a:spLocks noGrp="1"/>
          </p:cNvSpPr>
          <p:nvPr>
            <p:ph type="pic" idx="1"/>
          </p:nvPr>
        </p:nvSpPr>
        <p:spPr>
          <a:xfrm>
            <a:off x="3190335" y="817033"/>
            <a:ext cx="9765983" cy="5486400"/>
          </a:xfrm>
        </p:spPr>
        <p:txBody>
          <a:bodyPr/>
          <a:lstStyle>
            <a:lvl1pPr marL="0" indent="0">
              <a:buNone/>
              <a:defRPr sz="5100"/>
            </a:lvl1pPr>
            <a:lvl2pPr marL="726262" indent="0">
              <a:buNone/>
              <a:defRPr sz="4400"/>
            </a:lvl2pPr>
            <a:lvl3pPr marL="1452524" indent="0">
              <a:buNone/>
              <a:defRPr sz="3800"/>
            </a:lvl3pPr>
            <a:lvl4pPr marL="2178787" indent="0">
              <a:buNone/>
              <a:defRPr sz="3200"/>
            </a:lvl4pPr>
            <a:lvl5pPr marL="2905049" indent="0">
              <a:buNone/>
              <a:defRPr sz="3200"/>
            </a:lvl5pPr>
            <a:lvl6pPr marL="3631311" indent="0">
              <a:buNone/>
              <a:defRPr sz="3200"/>
            </a:lvl6pPr>
            <a:lvl7pPr marL="4357573" indent="0">
              <a:buNone/>
              <a:defRPr sz="3200"/>
            </a:lvl7pPr>
            <a:lvl8pPr marL="5083835" indent="0">
              <a:buNone/>
              <a:defRPr sz="3200"/>
            </a:lvl8pPr>
            <a:lvl9pPr marL="5810098" indent="0">
              <a:buNone/>
              <a:defRPr sz="3200"/>
            </a:lvl9pPr>
          </a:lstStyle>
          <a:p>
            <a:endParaRPr lang="en-US"/>
          </a:p>
        </p:txBody>
      </p:sp>
      <p:sp>
        <p:nvSpPr>
          <p:cNvPr id="4" name="Text Placeholder 3"/>
          <p:cNvSpPr>
            <a:spLocks noGrp="1"/>
          </p:cNvSpPr>
          <p:nvPr>
            <p:ph type="body" sz="half" idx="2"/>
          </p:nvPr>
        </p:nvSpPr>
        <p:spPr>
          <a:xfrm>
            <a:off x="3190335" y="7156451"/>
            <a:ext cx="9765983" cy="1073149"/>
          </a:xfrm>
        </p:spPr>
        <p:txBody>
          <a:bodyPr/>
          <a:lstStyle>
            <a:lvl1pPr marL="0" indent="0">
              <a:buNone/>
              <a:defRPr sz="2200"/>
            </a:lvl1pPr>
            <a:lvl2pPr marL="726262" indent="0">
              <a:buNone/>
              <a:defRPr sz="1900"/>
            </a:lvl2pPr>
            <a:lvl3pPr marL="1452524" indent="0">
              <a:buNone/>
              <a:defRPr sz="1600"/>
            </a:lvl3pPr>
            <a:lvl4pPr marL="2178787" indent="0">
              <a:buNone/>
              <a:defRPr sz="1400"/>
            </a:lvl4pPr>
            <a:lvl5pPr marL="2905049" indent="0">
              <a:buNone/>
              <a:defRPr sz="1400"/>
            </a:lvl5pPr>
            <a:lvl6pPr marL="3631311" indent="0">
              <a:buNone/>
              <a:defRPr sz="1400"/>
            </a:lvl6pPr>
            <a:lvl7pPr marL="4357573" indent="0">
              <a:buNone/>
              <a:defRPr sz="1400"/>
            </a:lvl7pPr>
            <a:lvl8pPr marL="5083835" indent="0">
              <a:buNone/>
              <a:defRPr sz="1400"/>
            </a:lvl8pPr>
            <a:lvl9pPr marL="5810098" indent="0">
              <a:buNone/>
              <a:defRPr sz="14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74B3276-3901-471F-8285-C92A8E75787C}" type="datetimeFigureOut">
              <a:rPr lang="en-US" smtClean="0"/>
              <a:t>16/8/2022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156998098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13832" y="366184"/>
            <a:ext cx="14648974" cy="1524000"/>
          </a:xfrm>
          <a:prstGeom prst="rect">
            <a:avLst/>
          </a:prstGeom>
        </p:spPr>
        <p:txBody>
          <a:bodyPr vert="horz" lIns="145252" tIns="72626" rIns="145252" bIns="72626"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13832" y="2133601"/>
            <a:ext cx="14648974" cy="6034617"/>
          </a:xfrm>
          <a:prstGeom prst="rect">
            <a:avLst/>
          </a:prstGeom>
        </p:spPr>
        <p:txBody>
          <a:bodyPr vert="horz" lIns="145252" tIns="72626" rIns="145252" bIns="72626"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13832" y="8475134"/>
            <a:ext cx="3797882" cy="486833"/>
          </a:xfrm>
          <a:prstGeom prst="rect">
            <a:avLst/>
          </a:prstGeom>
        </p:spPr>
        <p:txBody>
          <a:bodyPr vert="horz" lIns="145252" tIns="72626" rIns="145252" bIns="72626" rtlCol="0" anchor="ctr"/>
          <a:lstStyle>
            <a:lvl1pPr algn="l">
              <a:defRPr sz="1900">
                <a:solidFill>
                  <a:schemeClr val="tx1">
                    <a:tint val="75000"/>
                  </a:schemeClr>
                </a:solidFill>
              </a:defRPr>
            </a:lvl1pPr>
          </a:lstStyle>
          <a:p>
            <a:fld id="{774B3276-3901-471F-8285-C92A8E75787C}" type="datetimeFigureOut">
              <a:rPr lang="en-US" smtClean="0"/>
              <a:t>16/8/2022</a:t>
            </a:fld>
            <a:endParaRPr lang="en-US"/>
          </a:p>
        </p:txBody>
      </p:sp>
      <p:sp>
        <p:nvSpPr>
          <p:cNvPr id="5" name="Footer Placeholder 4"/>
          <p:cNvSpPr>
            <a:spLocks noGrp="1"/>
          </p:cNvSpPr>
          <p:nvPr>
            <p:ph type="ftr" sz="quarter" idx="3"/>
          </p:nvPr>
        </p:nvSpPr>
        <p:spPr>
          <a:xfrm>
            <a:off x="5561185" y="8475134"/>
            <a:ext cx="5154269" cy="486833"/>
          </a:xfrm>
          <a:prstGeom prst="rect">
            <a:avLst/>
          </a:prstGeom>
        </p:spPr>
        <p:txBody>
          <a:bodyPr vert="horz" lIns="145252" tIns="72626" rIns="145252" bIns="72626" rtlCol="0" anchor="ctr"/>
          <a:lstStyle>
            <a:lvl1pPr algn="ctr">
              <a:defRPr sz="1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11664924" y="8475134"/>
            <a:ext cx="3797882" cy="486833"/>
          </a:xfrm>
          <a:prstGeom prst="rect">
            <a:avLst/>
          </a:prstGeom>
        </p:spPr>
        <p:txBody>
          <a:bodyPr vert="horz" lIns="145252" tIns="72626" rIns="145252" bIns="72626" rtlCol="0" anchor="ctr"/>
          <a:lstStyle>
            <a:lvl1pPr algn="r">
              <a:defRPr sz="1900">
                <a:solidFill>
                  <a:schemeClr val="tx1">
                    <a:tint val="75000"/>
                  </a:schemeClr>
                </a:solidFill>
              </a:defRPr>
            </a:lvl1pPr>
          </a:lstStyle>
          <a:p>
            <a:fld id="{4356E0E0-0191-4DF9-B347-48BEABCB12B3}" type="slidenum">
              <a:rPr lang="en-US" smtClean="0"/>
              <a:t>‹#›</a:t>
            </a:fld>
            <a:endParaRPr lang="en-US"/>
          </a:p>
        </p:txBody>
      </p:sp>
    </p:spTree>
    <p:extLst>
      <p:ext uri="{BB962C8B-B14F-4D97-AF65-F5344CB8AC3E}">
        <p14:creationId xmlns:p14="http://schemas.microsoft.com/office/powerpoint/2010/main" val="226579016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1452524" rtl="0" eaLnBrk="1" latinLnBrk="0" hangingPunct="1">
        <a:spcBef>
          <a:spcPct val="0"/>
        </a:spcBef>
        <a:buNone/>
        <a:defRPr sz="7000" kern="1200">
          <a:solidFill>
            <a:schemeClr val="tx1"/>
          </a:solidFill>
          <a:latin typeface="+mj-lt"/>
          <a:ea typeface="+mj-ea"/>
          <a:cs typeface="+mj-cs"/>
        </a:defRPr>
      </a:lvl1pPr>
    </p:titleStyle>
    <p:bodyStyle>
      <a:lvl1pPr marL="544697" indent="-544697" algn="l" defTabSz="1452524" rtl="0" eaLnBrk="1" latinLnBrk="0" hangingPunct="1">
        <a:spcBef>
          <a:spcPct val="20000"/>
        </a:spcBef>
        <a:buFont typeface="Arial" pitchFamily="34" charset="0"/>
        <a:buChar char="•"/>
        <a:defRPr sz="5100" kern="1200">
          <a:solidFill>
            <a:schemeClr val="tx1"/>
          </a:solidFill>
          <a:latin typeface="+mn-lt"/>
          <a:ea typeface="+mn-ea"/>
          <a:cs typeface="+mn-cs"/>
        </a:defRPr>
      </a:lvl1pPr>
      <a:lvl2pPr marL="1180176" indent="-453914" algn="l" defTabSz="1452524" rtl="0" eaLnBrk="1" latinLnBrk="0" hangingPunct="1">
        <a:spcBef>
          <a:spcPct val="20000"/>
        </a:spcBef>
        <a:buFont typeface="Arial" pitchFamily="34" charset="0"/>
        <a:buChar char="–"/>
        <a:defRPr sz="4400" kern="1200">
          <a:solidFill>
            <a:schemeClr val="tx1"/>
          </a:solidFill>
          <a:latin typeface="+mn-lt"/>
          <a:ea typeface="+mn-ea"/>
          <a:cs typeface="+mn-cs"/>
        </a:defRPr>
      </a:lvl2pPr>
      <a:lvl3pPr marL="1815656" indent="-363131" algn="l" defTabSz="1452524" rtl="0" eaLnBrk="1" latinLnBrk="0" hangingPunct="1">
        <a:spcBef>
          <a:spcPct val="20000"/>
        </a:spcBef>
        <a:buFont typeface="Arial" pitchFamily="34" charset="0"/>
        <a:buChar char="•"/>
        <a:defRPr sz="3800" kern="1200">
          <a:solidFill>
            <a:schemeClr val="tx1"/>
          </a:solidFill>
          <a:latin typeface="+mn-lt"/>
          <a:ea typeface="+mn-ea"/>
          <a:cs typeface="+mn-cs"/>
        </a:defRPr>
      </a:lvl3pPr>
      <a:lvl4pPr marL="2541918" indent="-363131" algn="l" defTabSz="1452524" rtl="0" eaLnBrk="1" latinLnBrk="0" hangingPunct="1">
        <a:spcBef>
          <a:spcPct val="20000"/>
        </a:spcBef>
        <a:buFont typeface="Arial" pitchFamily="34" charset="0"/>
        <a:buChar char="–"/>
        <a:defRPr sz="3200" kern="1200">
          <a:solidFill>
            <a:schemeClr val="tx1"/>
          </a:solidFill>
          <a:latin typeface="+mn-lt"/>
          <a:ea typeface="+mn-ea"/>
          <a:cs typeface="+mn-cs"/>
        </a:defRPr>
      </a:lvl4pPr>
      <a:lvl5pPr marL="3268180" indent="-363131" algn="l" defTabSz="1452524" rtl="0" eaLnBrk="1" latinLnBrk="0" hangingPunct="1">
        <a:spcBef>
          <a:spcPct val="20000"/>
        </a:spcBef>
        <a:buFont typeface="Arial" pitchFamily="34" charset="0"/>
        <a:buChar char="»"/>
        <a:defRPr sz="3200" kern="1200">
          <a:solidFill>
            <a:schemeClr val="tx1"/>
          </a:solidFill>
          <a:latin typeface="+mn-lt"/>
          <a:ea typeface="+mn-ea"/>
          <a:cs typeface="+mn-cs"/>
        </a:defRPr>
      </a:lvl5pPr>
      <a:lvl6pPr marL="3994442" indent="-363131" algn="l" defTabSz="1452524" rtl="0" eaLnBrk="1" latinLnBrk="0" hangingPunct="1">
        <a:spcBef>
          <a:spcPct val="20000"/>
        </a:spcBef>
        <a:buFont typeface="Arial" pitchFamily="34" charset="0"/>
        <a:buChar char="•"/>
        <a:defRPr sz="3200" kern="1200">
          <a:solidFill>
            <a:schemeClr val="tx1"/>
          </a:solidFill>
          <a:latin typeface="+mn-lt"/>
          <a:ea typeface="+mn-ea"/>
          <a:cs typeface="+mn-cs"/>
        </a:defRPr>
      </a:lvl6pPr>
      <a:lvl7pPr marL="4720704" indent="-363131" algn="l" defTabSz="1452524" rtl="0" eaLnBrk="1" latinLnBrk="0" hangingPunct="1">
        <a:spcBef>
          <a:spcPct val="20000"/>
        </a:spcBef>
        <a:buFont typeface="Arial" pitchFamily="34" charset="0"/>
        <a:buChar char="•"/>
        <a:defRPr sz="3200" kern="1200">
          <a:solidFill>
            <a:schemeClr val="tx1"/>
          </a:solidFill>
          <a:latin typeface="+mn-lt"/>
          <a:ea typeface="+mn-ea"/>
          <a:cs typeface="+mn-cs"/>
        </a:defRPr>
      </a:lvl7pPr>
      <a:lvl8pPr marL="5446967" indent="-363131" algn="l" defTabSz="1452524" rtl="0" eaLnBrk="1" latinLnBrk="0" hangingPunct="1">
        <a:spcBef>
          <a:spcPct val="20000"/>
        </a:spcBef>
        <a:buFont typeface="Arial" pitchFamily="34" charset="0"/>
        <a:buChar char="•"/>
        <a:defRPr sz="3200" kern="1200">
          <a:solidFill>
            <a:schemeClr val="tx1"/>
          </a:solidFill>
          <a:latin typeface="+mn-lt"/>
          <a:ea typeface="+mn-ea"/>
          <a:cs typeface="+mn-cs"/>
        </a:defRPr>
      </a:lvl8pPr>
      <a:lvl9pPr marL="6173229" indent="-363131" algn="l" defTabSz="1452524" rtl="0" eaLnBrk="1" latinLnBrk="0" hangingPunct="1">
        <a:spcBef>
          <a:spcPct val="20000"/>
        </a:spcBef>
        <a:buFont typeface="Arial" pitchFamily="34" charset="0"/>
        <a:buChar char="•"/>
        <a:defRPr sz="3200" kern="1200">
          <a:solidFill>
            <a:schemeClr val="tx1"/>
          </a:solidFill>
          <a:latin typeface="+mn-lt"/>
          <a:ea typeface="+mn-ea"/>
          <a:cs typeface="+mn-cs"/>
        </a:defRPr>
      </a:lvl9pPr>
    </p:bodyStyle>
    <p:otherStyle>
      <a:defPPr>
        <a:defRPr lang="en-US"/>
      </a:defPPr>
      <a:lvl1pPr marL="0" algn="l" defTabSz="1452524" rtl="0" eaLnBrk="1" latinLnBrk="0" hangingPunct="1">
        <a:defRPr sz="2900" kern="1200">
          <a:solidFill>
            <a:schemeClr val="tx1"/>
          </a:solidFill>
          <a:latin typeface="+mn-lt"/>
          <a:ea typeface="+mn-ea"/>
          <a:cs typeface="+mn-cs"/>
        </a:defRPr>
      </a:lvl1pPr>
      <a:lvl2pPr marL="726262" algn="l" defTabSz="1452524" rtl="0" eaLnBrk="1" latinLnBrk="0" hangingPunct="1">
        <a:defRPr sz="2900" kern="1200">
          <a:solidFill>
            <a:schemeClr val="tx1"/>
          </a:solidFill>
          <a:latin typeface="+mn-lt"/>
          <a:ea typeface="+mn-ea"/>
          <a:cs typeface="+mn-cs"/>
        </a:defRPr>
      </a:lvl2pPr>
      <a:lvl3pPr marL="1452524" algn="l" defTabSz="1452524" rtl="0" eaLnBrk="1" latinLnBrk="0" hangingPunct="1">
        <a:defRPr sz="2900" kern="1200">
          <a:solidFill>
            <a:schemeClr val="tx1"/>
          </a:solidFill>
          <a:latin typeface="+mn-lt"/>
          <a:ea typeface="+mn-ea"/>
          <a:cs typeface="+mn-cs"/>
        </a:defRPr>
      </a:lvl3pPr>
      <a:lvl4pPr marL="2178787" algn="l" defTabSz="1452524" rtl="0" eaLnBrk="1" latinLnBrk="0" hangingPunct="1">
        <a:defRPr sz="2900" kern="1200">
          <a:solidFill>
            <a:schemeClr val="tx1"/>
          </a:solidFill>
          <a:latin typeface="+mn-lt"/>
          <a:ea typeface="+mn-ea"/>
          <a:cs typeface="+mn-cs"/>
        </a:defRPr>
      </a:lvl4pPr>
      <a:lvl5pPr marL="2905049" algn="l" defTabSz="1452524" rtl="0" eaLnBrk="1" latinLnBrk="0" hangingPunct="1">
        <a:defRPr sz="2900" kern="1200">
          <a:solidFill>
            <a:schemeClr val="tx1"/>
          </a:solidFill>
          <a:latin typeface="+mn-lt"/>
          <a:ea typeface="+mn-ea"/>
          <a:cs typeface="+mn-cs"/>
        </a:defRPr>
      </a:lvl5pPr>
      <a:lvl6pPr marL="3631311" algn="l" defTabSz="1452524" rtl="0" eaLnBrk="1" latinLnBrk="0" hangingPunct="1">
        <a:defRPr sz="2900" kern="1200">
          <a:solidFill>
            <a:schemeClr val="tx1"/>
          </a:solidFill>
          <a:latin typeface="+mn-lt"/>
          <a:ea typeface="+mn-ea"/>
          <a:cs typeface="+mn-cs"/>
        </a:defRPr>
      </a:lvl6pPr>
      <a:lvl7pPr marL="4357573" algn="l" defTabSz="1452524" rtl="0" eaLnBrk="1" latinLnBrk="0" hangingPunct="1">
        <a:defRPr sz="2900" kern="1200">
          <a:solidFill>
            <a:schemeClr val="tx1"/>
          </a:solidFill>
          <a:latin typeface="+mn-lt"/>
          <a:ea typeface="+mn-ea"/>
          <a:cs typeface="+mn-cs"/>
        </a:defRPr>
      </a:lvl7pPr>
      <a:lvl8pPr marL="5083835" algn="l" defTabSz="1452524" rtl="0" eaLnBrk="1" latinLnBrk="0" hangingPunct="1">
        <a:defRPr sz="2900" kern="1200">
          <a:solidFill>
            <a:schemeClr val="tx1"/>
          </a:solidFill>
          <a:latin typeface="+mn-lt"/>
          <a:ea typeface="+mn-ea"/>
          <a:cs typeface="+mn-cs"/>
        </a:defRPr>
      </a:lvl8pPr>
      <a:lvl9pPr marL="5810098" algn="l" defTabSz="1452524" rtl="0" eaLnBrk="1" latinLnBrk="0" hangingPunct="1">
        <a:defRPr sz="29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5236910" y="0"/>
            <a:ext cx="5492209" cy="930735"/>
            <a:chOff x="4539228" y="172432"/>
            <a:chExt cx="5399539" cy="930735"/>
          </a:xfrm>
        </p:grpSpPr>
        <p:sp>
          <p:nvSpPr>
            <p:cNvPr id="5" name="TextBox 4"/>
            <p:cNvSpPr txBox="1"/>
            <p:nvPr/>
          </p:nvSpPr>
          <p:spPr>
            <a:xfrm>
              <a:off x="4539228" y="172432"/>
              <a:ext cx="5399539" cy="523220"/>
            </a:xfrm>
            <a:prstGeom prst="rect">
              <a:avLst/>
            </a:prstGeom>
            <a:noFill/>
          </p:spPr>
          <p:txBody>
            <a:bodyPr wrap="none" rtlCol="0">
              <a:spAutoFit/>
            </a:bodyPr>
            <a:lstStyle/>
            <a:p>
              <a:r>
                <a:rPr lang="en-US" sz="2800" smtClean="0">
                  <a:solidFill>
                    <a:srgbClr val="0000CC"/>
                  </a:solidFill>
                  <a:latin typeface="Times New Roman" pitchFamily="18" charset="0"/>
                  <a:cs typeface="Times New Roman" pitchFamily="18" charset="0"/>
                </a:rPr>
                <a:t>Thứ……ngày…..tháng…..năm…….</a:t>
              </a:r>
              <a:endParaRPr lang="en-US" sz="2800">
                <a:solidFill>
                  <a:srgbClr val="0000CC"/>
                </a:solidFill>
                <a:latin typeface="Times New Roman" pitchFamily="18" charset="0"/>
                <a:cs typeface="Times New Roman" pitchFamily="18" charset="0"/>
              </a:endParaRPr>
            </a:p>
          </p:txBody>
        </p:sp>
        <p:sp>
          <p:nvSpPr>
            <p:cNvPr id="6" name="TextBox 5"/>
            <p:cNvSpPr txBox="1"/>
            <p:nvPr/>
          </p:nvSpPr>
          <p:spPr>
            <a:xfrm>
              <a:off x="6267967" y="641502"/>
              <a:ext cx="1967927" cy="461665"/>
            </a:xfrm>
            <a:prstGeom prst="rect">
              <a:avLst/>
            </a:prstGeom>
            <a:noFill/>
          </p:spPr>
          <p:txBody>
            <a:bodyPr wrap="none" rtlCol="0">
              <a:spAutoFit/>
            </a:bodyPr>
            <a:lstStyle/>
            <a:p>
              <a:r>
                <a:rPr lang="en-US" sz="2400" b="1" u="sng" smtClean="0">
                  <a:solidFill>
                    <a:srgbClr val="FF0066"/>
                  </a:solidFill>
                  <a:latin typeface="Times New Roman" pitchFamily="18" charset="0"/>
                  <a:cs typeface="Times New Roman" pitchFamily="18" charset="0"/>
                </a:rPr>
                <a:t>TIẾNG VIỆT</a:t>
              </a:r>
              <a:endParaRPr lang="en-US" sz="2400" b="1" u="sng">
                <a:solidFill>
                  <a:srgbClr val="FF0066"/>
                </a:solidFill>
                <a:latin typeface="Times New Roman" pitchFamily="18" charset="0"/>
                <a:cs typeface="Times New Roman" pitchFamily="18" charset="0"/>
              </a:endParaRPr>
            </a:p>
          </p:txBody>
        </p:sp>
      </p:grpSp>
      <p:sp>
        <p:nvSpPr>
          <p:cNvPr id="21" name="TextBox 20"/>
          <p:cNvSpPr txBox="1"/>
          <p:nvPr/>
        </p:nvSpPr>
        <p:spPr>
          <a:xfrm>
            <a:off x="1661319" y="5638800"/>
            <a:ext cx="8975534" cy="677108"/>
          </a:xfrm>
          <a:prstGeom prst="rect">
            <a:avLst/>
          </a:prstGeom>
          <a:noFill/>
        </p:spPr>
        <p:txBody>
          <a:bodyPr wrap="none" rtlCol="0">
            <a:spAutoFit/>
          </a:bodyPr>
          <a:lstStyle/>
          <a:p>
            <a:r>
              <a:rPr lang="en-US" sz="3800" b="1" smtClean="0">
                <a:solidFill>
                  <a:srgbClr val="FF0000"/>
                </a:solidFill>
                <a:latin typeface="Times New Roman" pitchFamily="18" charset="0"/>
                <a:cs typeface="Times New Roman" pitchFamily="18" charset="0"/>
              </a:rPr>
              <a:t>Tác giả đã tả sông Hương như sự vật nào?</a:t>
            </a:r>
            <a:endParaRPr lang="en-US" sz="3800" b="1">
              <a:solidFill>
                <a:srgbClr val="FF0000"/>
              </a:solidFill>
              <a:latin typeface="Times New Roman" pitchFamily="18" charset="0"/>
              <a:cs typeface="Times New Roman" pitchFamily="18" charset="0"/>
            </a:endParaRPr>
          </a:p>
        </p:txBody>
      </p:sp>
      <p:sp>
        <p:nvSpPr>
          <p:cNvPr id="7" name="Rectangle 6"/>
          <p:cNvSpPr/>
          <p:nvPr/>
        </p:nvSpPr>
        <p:spPr>
          <a:xfrm>
            <a:off x="1661319" y="1676400"/>
            <a:ext cx="13639800" cy="3416320"/>
          </a:xfrm>
          <a:prstGeom prst="rect">
            <a:avLst/>
          </a:prstGeom>
        </p:spPr>
        <p:txBody>
          <a:bodyPr wrap="square">
            <a:spAutoFit/>
          </a:bodyPr>
          <a:lstStyle/>
          <a:p>
            <a:pPr algn="just"/>
            <a:r>
              <a:rPr lang="en-US" sz="3600" b="1" smtClean="0">
                <a:solidFill>
                  <a:srgbClr val="FF0000"/>
                </a:solidFill>
                <a:latin typeface="Times New Roman" pitchFamily="18" charset="0"/>
                <a:cs typeface="Times New Roman" pitchFamily="18" charset="0"/>
              </a:rPr>
              <a:t>Đọc đoạn văn sau và trả lời câu hỏi:</a:t>
            </a:r>
          </a:p>
          <a:p>
            <a:pPr algn="just"/>
            <a:r>
              <a:rPr lang="vi-VN" sz="3600" b="1" smtClean="0">
                <a:solidFill>
                  <a:srgbClr val="0000FF"/>
                </a:solidFill>
                <a:latin typeface="Times New Roman" pitchFamily="18" charset="0"/>
                <a:cs typeface="Times New Roman" pitchFamily="18" charset="0"/>
              </a:rPr>
              <a:t>Sông </a:t>
            </a:r>
            <a:r>
              <a:rPr lang="vi-VN" sz="3600" b="1">
                <a:solidFill>
                  <a:srgbClr val="0000FF"/>
                </a:solidFill>
                <a:latin typeface="Times New Roman" pitchFamily="18" charset="0"/>
                <a:cs typeface="Times New Roman" pitchFamily="18" charset="0"/>
              </a:rPr>
              <a:t>Hương là một bức tranh phong cảnh gồm nhiều đoạn mà mỗi đoạn đều có vẻ đẹp riêng của nó. Bao trùm lên cả bức tranh là một màu xanh có nhiều sắc độ đậm nhạt khác nhau: màu xanh thẳm của da trời, màu xanh biếc của lá cây, màu xanh non của những bãi ngô, thảm cỏ in trên mặt </a:t>
            </a:r>
            <a:r>
              <a:rPr lang="vi-VN" sz="3600" b="1">
                <a:solidFill>
                  <a:srgbClr val="0000FF"/>
                </a:solidFill>
                <a:latin typeface="Times New Roman" pitchFamily="18" charset="0"/>
                <a:cs typeface="Times New Roman" pitchFamily="18" charset="0"/>
              </a:rPr>
              <a:t>nước</a:t>
            </a:r>
            <a:r>
              <a:rPr lang="vi-VN" sz="3600" b="1" smtClean="0">
                <a:solidFill>
                  <a:srgbClr val="0000FF"/>
                </a:solidFill>
                <a:latin typeface="Times New Roman" pitchFamily="18" charset="0"/>
                <a:cs typeface="Times New Roman" pitchFamily="18" charset="0"/>
              </a:rPr>
              <a:t>.</a:t>
            </a:r>
            <a:endParaRPr lang="en-US" sz="3600" b="1">
              <a:solidFill>
                <a:srgbClr val="0000FF"/>
              </a:solidFill>
              <a:latin typeface="Times New Roman" pitchFamily="18" charset="0"/>
              <a:cs typeface="Times New Roman" pitchFamily="18" charset="0"/>
            </a:endParaRPr>
          </a:p>
        </p:txBody>
      </p:sp>
      <p:sp>
        <p:nvSpPr>
          <p:cNvPr id="10" name="TextBox 9"/>
          <p:cNvSpPr txBox="1"/>
          <p:nvPr/>
        </p:nvSpPr>
        <p:spPr>
          <a:xfrm>
            <a:off x="1661319" y="6705600"/>
            <a:ext cx="13639800" cy="1323439"/>
          </a:xfrm>
          <a:prstGeom prst="rect">
            <a:avLst/>
          </a:prstGeom>
          <a:noFill/>
        </p:spPr>
        <p:txBody>
          <a:bodyPr wrap="square" rtlCol="0">
            <a:spAutoFit/>
          </a:bodyPr>
          <a:lstStyle/>
          <a:p>
            <a:pPr algn="just"/>
            <a:r>
              <a:rPr lang="en-US" sz="3800" b="1" smtClean="0">
                <a:solidFill>
                  <a:srgbClr val="0000FF"/>
                </a:solidFill>
                <a:latin typeface="Times New Roman" pitchFamily="18" charset="0"/>
                <a:cs typeface="Times New Roman" pitchFamily="18" charset="0"/>
              </a:rPr>
              <a:t>Tác giả đã tả sông Hương như </a:t>
            </a:r>
            <a:r>
              <a:rPr lang="vi-VN" sz="4000" b="1">
                <a:solidFill>
                  <a:srgbClr val="0000FF"/>
                </a:solidFill>
                <a:latin typeface="Times New Roman" pitchFamily="18" charset="0"/>
                <a:cs typeface="Times New Roman" pitchFamily="18" charset="0"/>
              </a:rPr>
              <a:t>một bức tranh phong cảnh gồm nhiều đoạn mà mỗi đoạn đều có vẻ đẹp riêng </a:t>
            </a:r>
            <a:r>
              <a:rPr lang="vi-VN" sz="4000" b="1">
                <a:solidFill>
                  <a:srgbClr val="0000FF"/>
                </a:solidFill>
                <a:latin typeface="Times New Roman" pitchFamily="18" charset="0"/>
                <a:cs typeface="Times New Roman" pitchFamily="18" charset="0"/>
              </a:rPr>
              <a:t>của </a:t>
            </a:r>
            <a:r>
              <a:rPr lang="vi-VN" sz="4000" b="1" smtClean="0">
                <a:solidFill>
                  <a:srgbClr val="0000FF"/>
                </a:solidFill>
                <a:latin typeface="Times New Roman" pitchFamily="18" charset="0"/>
                <a:cs typeface="Times New Roman" pitchFamily="18" charset="0"/>
              </a:rPr>
              <a:t>nó</a:t>
            </a:r>
            <a:r>
              <a:rPr lang="en-US" sz="4000" b="1" smtClean="0">
                <a:solidFill>
                  <a:srgbClr val="0000FF"/>
                </a:solidFill>
                <a:latin typeface="Times New Roman" pitchFamily="18" charset="0"/>
                <a:cs typeface="Times New Roman" pitchFamily="18" charset="0"/>
              </a:rPr>
              <a:t>.</a:t>
            </a:r>
            <a:endParaRPr lang="en-US" sz="3800" b="1">
              <a:solidFill>
                <a:srgbClr val="0000FF"/>
              </a:solidFill>
              <a:latin typeface="Times New Roman" pitchFamily="18" charset="0"/>
              <a:cs typeface="Times New Roman" pitchFamily="18" charset="0"/>
            </a:endParaRPr>
          </a:p>
        </p:txBody>
      </p:sp>
    </p:spTree>
    <p:extLst>
      <p:ext uri="{BB962C8B-B14F-4D97-AF65-F5344CB8AC3E}">
        <p14:creationId xmlns:p14="http://schemas.microsoft.com/office/powerpoint/2010/main" val="1914010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10"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906</TotalTime>
  <Words>127</Words>
  <Application>Microsoft Office PowerPoint</Application>
  <PresentationFormat>Custom</PresentationFormat>
  <Paragraphs>6</Paragraphs>
  <Slides>1</Slides>
  <Notes>0</Notes>
  <HiddenSlides>0</HiddenSlides>
  <MMClips>0</MMClips>
  <ScaleCrop>false</ScaleCrop>
  <HeadingPairs>
    <vt:vector size="4" baseType="variant">
      <vt:variant>
        <vt:lpstr>Theme</vt:lpstr>
      </vt:variant>
      <vt:variant>
        <vt:i4>1</vt:i4>
      </vt:variant>
      <vt:variant>
        <vt:lpstr>Slide Titles</vt:lpstr>
      </vt:variant>
      <vt:variant>
        <vt:i4>1</vt:i4>
      </vt:variant>
    </vt:vector>
  </HeadingPairs>
  <TitlesOfParts>
    <vt:vector size="2" baseType="lpstr">
      <vt:lpstr>Office Theme</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dc:creator>
  <cp:lastModifiedBy>Admin</cp:lastModifiedBy>
  <cp:revision>151</cp:revision>
  <dcterms:created xsi:type="dcterms:W3CDTF">2022-07-10T01:37:20Z</dcterms:created>
  <dcterms:modified xsi:type="dcterms:W3CDTF">2022-08-16T15:00:34Z</dcterms:modified>
</cp:coreProperties>
</file>