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16/8/2022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16/8/2022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930735"/>
            <a:chOff x="4539228" y="172432"/>
            <a:chExt cx="5399539" cy="93073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67967" y="641502"/>
              <a:ext cx="1967927" cy="461665"/>
            </a:xfrm>
            <a:prstGeom prst="rect">
              <a:avLst/>
            </a:prstGeom>
            <a:noFill/>
          </p:spPr>
          <p:txBody>
            <a:bodyPr wrap="none" rtlCol="0">
              <a:spAutoFit/>
            </a:bodyPr>
            <a:lstStyle/>
            <a:p>
              <a:r>
                <a:rPr lang="en-US" sz="2400" b="1" u="sng" smtClean="0">
                  <a:solidFill>
                    <a:srgbClr val="FF0066"/>
                  </a:solidFill>
                  <a:latin typeface="Times New Roman" pitchFamily="18" charset="0"/>
                  <a:cs typeface="Times New Roman" pitchFamily="18" charset="0"/>
                </a:rPr>
                <a:t>TIẾNG VIỆT</a:t>
              </a:r>
              <a:endParaRPr lang="en-US" sz="2400" b="1" u="sng">
                <a:solidFill>
                  <a:srgbClr val="FF0066"/>
                </a:solidFill>
                <a:latin typeface="Times New Roman" pitchFamily="18" charset="0"/>
                <a:cs typeface="Times New Roman" pitchFamily="18" charset="0"/>
              </a:endParaRPr>
            </a:p>
          </p:txBody>
        </p:sp>
      </p:grpSp>
      <p:sp>
        <p:nvSpPr>
          <p:cNvPr id="12" name="TextBox 11"/>
          <p:cNvSpPr txBox="1"/>
          <p:nvPr/>
        </p:nvSpPr>
        <p:spPr>
          <a:xfrm>
            <a:off x="1889919" y="5004138"/>
            <a:ext cx="9392315" cy="677108"/>
          </a:xfrm>
          <a:prstGeom prst="rect">
            <a:avLst/>
          </a:prstGeom>
          <a:noFill/>
        </p:spPr>
        <p:txBody>
          <a:bodyPr wrap="none" rtlCol="0">
            <a:spAutoFit/>
          </a:bodyPr>
          <a:lstStyle/>
          <a:p>
            <a:r>
              <a:rPr lang="en-US" sz="3800" b="1" smtClean="0">
                <a:solidFill>
                  <a:srgbClr val="FF0000"/>
                </a:solidFill>
                <a:latin typeface="Times New Roman" pitchFamily="18" charset="0"/>
                <a:cs typeface="Times New Roman" pitchFamily="18" charset="0"/>
              </a:rPr>
              <a:t>Theo em bài văn sông Hương nói về điều gì?</a:t>
            </a:r>
            <a:endParaRPr lang="en-US" sz="3800" b="1">
              <a:solidFill>
                <a:srgbClr val="FF0000"/>
              </a:solidFill>
              <a:latin typeface="Times New Roman" pitchFamily="18" charset="0"/>
              <a:cs typeface="Times New Roman" pitchFamily="18" charset="0"/>
            </a:endParaRPr>
          </a:p>
        </p:txBody>
      </p:sp>
      <p:sp>
        <p:nvSpPr>
          <p:cNvPr id="13" name="Rectangle 12"/>
          <p:cNvSpPr/>
          <p:nvPr/>
        </p:nvSpPr>
        <p:spPr>
          <a:xfrm>
            <a:off x="1661319" y="1676400"/>
            <a:ext cx="13639800" cy="2308324"/>
          </a:xfrm>
          <a:prstGeom prst="rect">
            <a:avLst/>
          </a:prstGeom>
        </p:spPr>
        <p:txBody>
          <a:bodyPr wrap="square">
            <a:spAutoFit/>
          </a:bodyPr>
          <a:lstStyle/>
          <a:p>
            <a:pPr indent="457200" algn="just"/>
            <a:r>
              <a:rPr lang="en-US" sz="3600" b="1" smtClean="0">
                <a:solidFill>
                  <a:srgbClr val="FF0000"/>
                </a:solidFill>
                <a:latin typeface="Times New Roman" pitchFamily="18" charset="0"/>
                <a:cs typeface="Times New Roman" pitchFamily="18" charset="0"/>
              </a:rPr>
              <a:t>Đọc đoạn văn sau và trả lời câu hỏi:</a:t>
            </a:r>
          </a:p>
          <a:p>
            <a:pPr indent="457200" algn="just"/>
            <a:r>
              <a:rPr lang="vi-VN" sz="3600" b="1">
                <a:solidFill>
                  <a:srgbClr val="0000FF"/>
                </a:solidFill>
                <a:latin typeface="+mj-lt"/>
              </a:rPr>
              <a:t>Sông Hương là một đặc ân của thiên nhiên dành cho Huế, làm cho không khí thành phố trở nên trong lành, làm tan biến những tiếng ồn ào của chợ búa, tạo cho thành phố một vẻ đẹp êm </a:t>
            </a:r>
            <a:r>
              <a:rPr lang="vi-VN" sz="3600" b="1">
                <a:solidFill>
                  <a:srgbClr val="0000FF"/>
                </a:solidFill>
                <a:latin typeface="+mj-lt"/>
              </a:rPr>
              <a:t>đềm</a:t>
            </a:r>
            <a:r>
              <a:rPr lang="vi-VN" sz="3600" b="1" smtClean="0">
                <a:solidFill>
                  <a:srgbClr val="0000FF"/>
                </a:solidFill>
                <a:latin typeface="+mj-lt"/>
              </a:rPr>
              <a:t>.</a:t>
            </a:r>
            <a:endParaRPr lang="en-US" sz="3600" b="1">
              <a:solidFill>
                <a:srgbClr val="0000FF"/>
              </a:solidFill>
              <a:latin typeface="+mj-lt"/>
              <a:cs typeface="Times New Roman" pitchFamily="18" charset="0"/>
            </a:endParaRPr>
          </a:p>
        </p:txBody>
      </p:sp>
      <p:sp>
        <p:nvSpPr>
          <p:cNvPr id="14" name="TextBox 13"/>
          <p:cNvSpPr txBox="1"/>
          <p:nvPr/>
        </p:nvSpPr>
        <p:spPr>
          <a:xfrm>
            <a:off x="1661319" y="6096000"/>
            <a:ext cx="13639800" cy="1200329"/>
          </a:xfrm>
          <a:prstGeom prst="rect">
            <a:avLst/>
          </a:prstGeom>
          <a:noFill/>
        </p:spPr>
        <p:txBody>
          <a:bodyPr wrap="square" rtlCol="0">
            <a:spAutoFit/>
          </a:bodyPr>
          <a:lstStyle/>
          <a:p>
            <a:pPr algn="just"/>
            <a:r>
              <a:rPr lang="en-US" sz="3600" b="1" smtClean="0">
                <a:solidFill>
                  <a:srgbClr val="0000FF"/>
                </a:solidFill>
                <a:latin typeface="+mj-lt"/>
              </a:rPr>
              <a:t>   </a:t>
            </a:r>
            <a:r>
              <a:rPr lang="vi-VN" sz="3600" b="1" smtClean="0">
                <a:solidFill>
                  <a:srgbClr val="0000FF"/>
                </a:solidFill>
                <a:latin typeface="+mj-lt"/>
              </a:rPr>
              <a:t>Bài </a:t>
            </a:r>
            <a:r>
              <a:rPr lang="vi-VN" sz="3600" b="1">
                <a:solidFill>
                  <a:srgbClr val="0000FF"/>
                </a:solidFill>
                <a:latin typeface="+mj-lt"/>
              </a:rPr>
              <a:t>văn miêu tả vẻ đẹp thơ mộng, luôn biến đổi của sông Hương, một đặc ân mà thiên nhiên dành cho </a:t>
            </a:r>
            <a:r>
              <a:rPr lang="vi-VN" sz="3600" b="1">
                <a:solidFill>
                  <a:srgbClr val="0000FF"/>
                </a:solidFill>
                <a:latin typeface="+mj-lt"/>
              </a:rPr>
              <a:t>xứ </a:t>
            </a:r>
            <a:r>
              <a:rPr lang="vi-VN" sz="3600" b="1" smtClean="0">
                <a:solidFill>
                  <a:srgbClr val="0000FF"/>
                </a:solidFill>
                <a:latin typeface="+mj-lt"/>
              </a:rPr>
              <a:t>Huế</a:t>
            </a:r>
            <a:endParaRPr lang="en-US" sz="3600" b="1">
              <a:solidFill>
                <a:srgbClr val="0000FF"/>
              </a:solidFill>
              <a:latin typeface="+mj-lt"/>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914</TotalTime>
  <Words>103</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150</cp:revision>
  <dcterms:created xsi:type="dcterms:W3CDTF">2022-07-10T01:37:20Z</dcterms:created>
  <dcterms:modified xsi:type="dcterms:W3CDTF">2022-08-16T15:08:17Z</dcterms:modified>
</cp:coreProperties>
</file>