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959995" y="5105400"/>
            <a:ext cx="14827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sz="3600" b="1" smtClean="0">
                <a:solidFill>
                  <a:srgbClr val="FF0000"/>
                </a:solidFill>
                <a:latin typeface="Times New Roman"/>
                <a:ea typeface="Times New Roman"/>
              </a:rPr>
              <a:t>    Bạn n hỏ hỏi bà những điều gì?</a:t>
            </a:r>
            <a:endParaRPr lang="en-US" sz="3200" b="1" dirty="0">
              <a:solidFill>
                <a:srgbClr val="FF0000"/>
              </a:solidFill>
              <a:latin typeface="Times New Roman"/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59994" y="5943600"/>
            <a:ext cx="148272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nl-NL" sz="3600" b="1" smtClean="0">
                <a:solidFill>
                  <a:srgbClr val="0000FF"/>
                </a:solidFill>
                <a:latin typeface="Times New Roman"/>
                <a:ea typeface="Times New Roman"/>
              </a:rPr>
              <a:t>      Khi còn nhỏ bà có nghịch không, có đi hơi còng không và có chăm quét nhà không?</a:t>
            </a:r>
            <a:endParaRPr lang="en-US" sz="3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61519" y="2362200"/>
            <a:ext cx="813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bà còn bé tí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 có nghịch lắm không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Dáng đi có hơi còng</a:t>
            </a:r>
          </a:p>
          <a:p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Chăm quét nhà dọn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dẹp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9554</TotalTime>
  <Words>72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2022-08-04T14:47:25Z</dcterms:modified>
</cp:coreProperties>
</file>