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0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7C80"/>
    <a:srgbClr val="FF0066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>
        <p:scale>
          <a:sx n="50" d="100"/>
          <a:sy n="50" d="100"/>
        </p:scale>
        <p:origin x="-1176" y="-466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645301" y="149573"/>
            <a:ext cx="7013453" cy="1117345"/>
            <a:chOff x="4626851" y="210532"/>
            <a:chExt cx="6895119" cy="1117345"/>
          </a:xfrm>
        </p:grpSpPr>
        <p:grpSp>
          <p:nvGrpSpPr>
            <p:cNvPr id="33" name="Group 32"/>
            <p:cNvGrpSpPr/>
            <p:nvPr/>
          </p:nvGrpSpPr>
          <p:grpSpPr>
            <a:xfrm>
              <a:off x="4626851" y="210532"/>
              <a:ext cx="6895119" cy="1117345"/>
              <a:chOff x="4626851" y="210532"/>
              <a:chExt cx="6895119" cy="1117345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626851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769511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34" name="Straight Connector 33"/>
            <p:cNvCxnSpPr/>
            <p:nvPr/>
          </p:nvCxnSpPr>
          <p:spPr>
            <a:xfrm>
              <a:off x="6916132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" name="Rectangle 1"/>
          <p:cNvSpPr/>
          <p:nvPr/>
        </p:nvSpPr>
        <p:spPr>
          <a:xfrm>
            <a:off x="738413" y="1447800"/>
            <a:ext cx="14827227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>
              <a:lnSpc>
                <a:spcPct val="120000"/>
              </a:lnSpc>
            </a:pP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thơ và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9" name="Rectangle 8"/>
          <p:cNvSpPr/>
          <p:nvPr/>
        </p:nvSpPr>
        <p:spPr>
          <a:xfrm>
            <a:off x="2194719" y="4724400"/>
            <a:ext cx="7239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en-US" sz="3600" b="1" smtClean="0">
                <a:solidFill>
                  <a:srgbClr val="FF0000"/>
                </a:solidFill>
                <a:latin typeface="Times New Roman"/>
                <a:ea typeface="Times New Roman"/>
              </a:rPr>
              <a:t>Bạn nhỏ đã hỏi mẹ điều gì?</a:t>
            </a:r>
            <a:endParaRPr lang="en-US" sz="3200" b="1" dirty="0">
              <a:solidFill>
                <a:srgbClr val="FF0000"/>
              </a:solidFill>
              <a:latin typeface="Times New Roman"/>
              <a:ea typeface="Times New Roman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432719" y="5486400"/>
            <a:ext cx="13944600" cy="1363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</a:pPr>
            <a:r>
              <a:rPr lang="en-US" sz="3600" b="1" smtClean="0">
                <a:solidFill>
                  <a:srgbClr val="0000CC"/>
                </a:solidFill>
                <a:latin typeface="Times New Roman"/>
                <a:ea typeface="Times New Roman"/>
              </a:rPr>
              <a:t>      Bạn </a:t>
            </a:r>
            <a:r>
              <a:rPr lang="en-US" sz="3600" b="1">
                <a:solidFill>
                  <a:srgbClr val="0000CC"/>
                </a:solidFill>
                <a:latin typeface="Times New Roman"/>
                <a:ea typeface="Times New Roman"/>
              </a:rPr>
              <a:t>nhỏ đã </a:t>
            </a:r>
            <a:r>
              <a:rPr lang="en-US" sz="3600" b="1">
                <a:solidFill>
                  <a:srgbClr val="0000CC"/>
                </a:solidFill>
                <a:latin typeface="Times New Roman"/>
                <a:ea typeface="Times New Roman"/>
              </a:rPr>
              <a:t>hỏi </a:t>
            </a:r>
            <a:r>
              <a:rPr lang="en-US" sz="3600" b="1" smtClean="0">
                <a:solidFill>
                  <a:srgbClr val="0000CC"/>
                </a:solidFill>
                <a:latin typeface="Times New Roman"/>
                <a:ea typeface="Times New Roman"/>
              </a:rPr>
              <a:t>mẹ lúc nhỏ có ngồi mê cắm hoa hay thích ra chợ hay đọc sách ban đêm không?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109119" y="2282547"/>
            <a:ext cx="8137525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Khi mẹ còn bé tí</a:t>
            </a:r>
          </a:p>
          <a:p>
            <a:r>
              <a:rPr lang="en-US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Có mải ngồi cắm hoa</a:t>
            </a:r>
          </a:p>
          <a:p>
            <a:r>
              <a:rPr lang="en-US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Thích ra chợ gần nhà</a:t>
            </a:r>
          </a:p>
          <a:p>
            <a:r>
              <a:rPr lang="en-US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Tối khuya ôm cuốn </a:t>
            </a:r>
            <a:r>
              <a:rPr lang="en-US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sách</a:t>
            </a:r>
            <a:r>
              <a:rPr lang="en-US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9553</TotalTime>
  <Words>72</Words>
  <Application>Microsoft Office PowerPoint</Application>
  <PresentationFormat>Custom</PresentationFormat>
  <Paragraphs>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LUONG VINH LONG - TT Bo Ha - Yen The - BG</dc:creator>
  <cp:lastModifiedBy>Admin</cp:lastModifiedBy>
  <cp:revision>905</cp:revision>
  <dcterms:created xsi:type="dcterms:W3CDTF">2008-09-09T22:52:10Z</dcterms:created>
  <dcterms:modified xsi:type="dcterms:W3CDTF">2022-08-04T15:00:35Z</dcterms:modified>
</cp:coreProperties>
</file>