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1195613" y="1676400"/>
            <a:ext cx="9762106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thơ sau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8" name="Rectangle 7"/>
          <p:cNvSpPr/>
          <p:nvPr/>
        </p:nvSpPr>
        <p:spPr>
          <a:xfrm>
            <a:off x="2118519" y="5035459"/>
            <a:ext cx="137825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 nhỏ đã hỏi ông điều gì?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84626" y="6246674"/>
            <a:ext cx="148272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nl-NL" sz="3600" b="1" smtClean="0">
                <a:solidFill>
                  <a:srgbClr val="0000FF"/>
                </a:solidFill>
                <a:latin typeface="Times New Roman"/>
                <a:ea typeface="Times New Roman"/>
              </a:rPr>
              <a:t>      Bạn nhỏ hỏi ông khi còn bé có nghiêm không, có chau mặt chơi cờ hay có uống trà buổi sáng không?</a:t>
            </a:r>
            <a:endParaRPr lang="en-US" sz="3200" b="1" dirty="0">
              <a:solidFill>
                <a:srgbClr val="0000FF"/>
              </a:solidFill>
              <a:latin typeface="Times New Roman"/>
              <a:ea typeface="Times New Roman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109119" y="2514600"/>
            <a:ext cx="8137525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Khi ông còn bé tí</a:t>
            </a:r>
          </a:p>
          <a:p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 nghiêm như bây giờ,</a:t>
            </a:r>
          </a:p>
          <a:p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 chau mặt chơi cờ</a:t>
            </a:r>
          </a:p>
          <a:p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 uống trà buổi </a:t>
            </a: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9553</TotalTime>
  <Words>75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907</cp:revision>
  <dcterms:created xsi:type="dcterms:W3CDTF">2008-09-09T22:52:10Z</dcterms:created>
  <dcterms:modified xsi:type="dcterms:W3CDTF">2022-08-04T14:49:56Z</dcterms:modified>
</cp:coreProperties>
</file>