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524000"/>
            <a:ext cx="1482722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 và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1127920" y="4953000"/>
            <a:ext cx="93726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nhỏ hỏi bố điều gì?</a:t>
            </a:r>
            <a:endParaRPr lang="vi-VN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5495" y="5710130"/>
            <a:ext cx="14827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nl-NL" sz="3600" b="1" smtClean="0">
                <a:solidFill>
                  <a:srgbClr val="0000CC"/>
                </a:solidFill>
                <a:latin typeface="Times New Roman"/>
                <a:ea typeface="Times New Roman"/>
              </a:rPr>
              <a:t>Bạn nhỏ hỏi bố: khi bố còn bé có thích lái ô tô, có mê sửa đồ hay xem bóng đá không?</a:t>
            </a:r>
            <a:endParaRPr lang="en-US" sz="3200" b="1" dirty="0">
              <a:solidFill>
                <a:srgbClr val="0000CC"/>
              </a:solidFill>
              <a:latin typeface="Times New Roman"/>
              <a:ea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21229" y="2362200"/>
            <a:ext cx="813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bố còn bé tí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thích lái ô tô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say mê sửa đồ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hay xem bóng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9558</TotalTime>
  <Words>72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907</cp:revision>
  <dcterms:created xsi:type="dcterms:W3CDTF">2008-09-09T22:52:10Z</dcterms:created>
  <dcterms:modified xsi:type="dcterms:W3CDTF">2022-08-04T14:57:02Z</dcterms:modified>
</cp:coreProperties>
</file>