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CC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629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737519" y="1792069"/>
            <a:ext cx="135636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spcBef>
                <a:spcPts val="1200"/>
              </a:spcBef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Dấu hai chấm trong câu sau có tác dụng gì?</a:t>
            </a:r>
          </a:p>
          <a:p>
            <a:pPr fontAlgn="t">
              <a:spcBef>
                <a:spcPts val="1200"/>
              </a:spcBef>
            </a:pPr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Đang thiu thiu ngủ, Hùng bồng giật mình nghe cô giáo gọi: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i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“Em hãy đứng dậy đọc đoạn 1 của bài tập đọc”.</a:t>
            </a:r>
            <a:endParaRPr lang="en-US" sz="3800" b="1" i="1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84118" y="4199692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Để báo hiệu lời nói trực tiếp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84118" y="5190292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Để báo hiệu phần liệt kê.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99519" y="6248400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c. Để báo hiệu phần giải thích.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9567</TotalTime>
  <Words>75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913</cp:revision>
  <dcterms:created xsi:type="dcterms:W3CDTF">2008-09-09T22:52:10Z</dcterms:created>
  <dcterms:modified xsi:type="dcterms:W3CDTF">2022-08-05T01:10:29Z</dcterms:modified>
</cp:coreProperties>
</file>