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629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Rectangle 3"/>
          <p:cNvSpPr/>
          <p:nvPr/>
        </p:nvSpPr>
        <p:spPr>
          <a:xfrm>
            <a:off x="2499519" y="1792069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Dấu hai chấm có tác dụng gì?</a:t>
            </a:r>
            <a:endParaRPr lang="en-US" sz="3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4118" y="28280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Để báo hiệu lời nói trực tiếp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84118" y="37424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Để báo hiệu phần liệt kê.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53797" y="47330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c. Để báo hiệu phần giải thích.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53638" y="5723692"/>
            <a:ext cx="70104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US" sz="38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d. Tất cả các ý trên.</a:t>
            </a:r>
            <a:endParaRPr lang="en-US" sz="3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9584</TotalTime>
  <Words>53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914</cp:revision>
  <dcterms:created xsi:type="dcterms:W3CDTF">2008-09-09T22:52:10Z</dcterms:created>
  <dcterms:modified xsi:type="dcterms:W3CDTF">2022-08-05T01:06:15Z</dcterms:modified>
</cp:coreProperties>
</file>