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1737519" y="1792069"/>
            <a:ext cx="135636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spcBef>
                <a:spcPts val="1200"/>
              </a:spcBef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Dấu hai chấm trong câu sau có tác dụng gì?</a:t>
            </a:r>
          </a:p>
          <a:p>
            <a:pPr fontAlgn="t">
              <a:spcBef>
                <a:spcPts val="1200"/>
              </a:spcBef>
            </a:pPr>
            <a:r>
              <a:rPr lang="en-US" sz="3800" b="1" i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Hôm nay em đến lớp được học nhiều môn thú vị: Toán, Tiếng Việt và cả âm nhạc nữa.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89919" y="41996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Để báo hiệu phần liệt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89919" y="51902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Để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báo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hiệu lời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nói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trực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5320" y="6248400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c. Để báo hiệu phần giải thích.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9557</TotalTime>
  <Words>70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909</cp:revision>
  <dcterms:created xsi:type="dcterms:W3CDTF">2008-09-09T22:52:10Z</dcterms:created>
  <dcterms:modified xsi:type="dcterms:W3CDTF">2022-08-05T01:15:16Z</dcterms:modified>
</cp:coreProperties>
</file>