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15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395119" y="0"/>
            <a:ext cx="5492209" cy="930735"/>
            <a:chOff x="5063626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1874838" y="1752600"/>
            <a:ext cx="1304528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vi-VN" sz="3800" b="1">
                <a:solidFill>
                  <a:srgbClr val="0000FF"/>
                </a:solidFill>
              </a:rPr>
              <a:t>Dân làng chỉ còn cách lên núi kiếm củi đem xuống chợ bán. Sườn núi phía họ ở vách dựng đứng, bà con phải đi đường vòng </a:t>
            </a:r>
            <a:r>
              <a:rPr lang="vi-VN" sz="3800" b="1">
                <a:solidFill>
                  <a:srgbClr val="0000FF"/>
                </a:solidFill>
              </a:rPr>
              <a:t>rất </a:t>
            </a:r>
            <a:r>
              <a:rPr lang="vi-VN" sz="3800" b="1" smtClean="0">
                <a:solidFill>
                  <a:srgbClr val="0000FF"/>
                </a:solidFill>
              </a:rPr>
              <a:t>xa</a:t>
            </a:r>
            <a:r>
              <a:rPr lang="en-US" sz="3800" b="1" smtClean="0">
                <a:solidFill>
                  <a:srgbClr val="0000FF"/>
                </a:solidFill>
              </a:rPr>
              <a:t>. </a:t>
            </a:r>
          </a:p>
          <a:p>
            <a:pPr indent="863600" algn="just"/>
            <a:r>
              <a:rPr lang="vi-VN" sz="38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Trong </a:t>
            </a:r>
            <a:r>
              <a:rPr lang="vi-VN" sz="3800" b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xóm, có ông lão luôn sẵn lòng đương đầu với khó khăn, bất kể là việc của ai. Vì thế, mọi người gọi ông là cố Đương. </a:t>
            </a:r>
            <a:endParaRPr lang="en-US" sz="3800" b="1">
              <a:solidFill>
                <a:srgbClr val="0000FF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60538" y="5638800"/>
            <a:ext cx="1304528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en-US" sz="3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Vì sao </a:t>
            </a:r>
            <a:r>
              <a:rPr lang="vi-VN" sz="3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mọi </a:t>
            </a:r>
            <a:r>
              <a:rPr lang="vi-VN" sz="3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người gọi </a:t>
            </a:r>
            <a:r>
              <a:rPr lang="vi-VN" sz="3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ông </a:t>
            </a:r>
            <a:r>
              <a:rPr lang="en-US" sz="3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lão </a:t>
            </a:r>
            <a:r>
              <a:rPr lang="vi-VN" sz="3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là </a:t>
            </a:r>
            <a:r>
              <a:rPr lang="vi-VN" sz="3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cố </a:t>
            </a:r>
            <a:r>
              <a:rPr lang="vi-VN" sz="3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Đương</a:t>
            </a:r>
            <a:r>
              <a:rPr lang="en-US" sz="3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?</a:t>
            </a:r>
            <a:r>
              <a:rPr lang="vi-VN" sz="3800" b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8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885157" y="6705600"/>
            <a:ext cx="1304528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/>
            <a:r>
              <a:rPr lang="en-US" sz="38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Vì </a:t>
            </a:r>
            <a:r>
              <a:rPr lang="vi-VN" sz="38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ông </a:t>
            </a:r>
            <a:r>
              <a:rPr lang="vi-VN" sz="3800" b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lão luôn sẵn lòng đương đầu với khó khăn, bất kể là việc của ai</a:t>
            </a:r>
            <a:r>
              <a:rPr lang="vi-VN" sz="3800" b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 </a:t>
            </a:r>
            <a:endParaRPr lang="en-US" sz="38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925</TotalTime>
  <Words>105</Words>
  <Application>Microsoft Office PowerPoint</Application>
  <PresentationFormat>Custom</PresentationFormat>
  <Paragraphs>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2022-07-28T09:29:21Z</dcterms:modified>
</cp:coreProperties>
</file>