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28/7/2022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1127919" y="2175808"/>
            <a:ext cx="142493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vi-VN" sz="40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Ngày </a:t>
            </a:r>
            <a:r>
              <a:rPr lang="vi-VN" sz="4000" b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xưa, dưới chân núi Hồng Lĩnh có một xóm nhỏ, người dân sống bằng nghề đánh cá. Một ngày kia, một trận bão cuốn phăng thuyền bè, chài lưới của </a:t>
            </a:r>
            <a:r>
              <a:rPr lang="vi-VN" sz="4000" b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họ</a:t>
            </a:r>
            <a:r>
              <a:rPr lang="vi-VN" sz="4000" b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3800" b="1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127919" y="4836671"/>
            <a:ext cx="14097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i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Vì </a:t>
            </a:r>
            <a:r>
              <a:rPr lang="en-US" sz="4000" b="1" i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sao ngày xưa người dân dưới chân núi Hồng Lĩnh phải bỏ nghề đánh cá, lên núi kiếm củi?</a:t>
            </a:r>
            <a:endParaRPr lang="en-US" sz="3800" b="1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395119" y="0"/>
            <a:ext cx="5492209" cy="930735"/>
            <a:chOff x="5063626" y="172432"/>
            <a:chExt cx="5399539" cy="930735"/>
          </a:xfrm>
        </p:grpSpPr>
        <p:grpSp>
          <p:nvGrpSpPr>
            <p:cNvPr id="10" name="Group 9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6718466" y="641502"/>
                <a:ext cx="196792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" name="Straight Connector 10"/>
            <p:cNvCxnSpPr/>
            <p:nvPr/>
          </p:nvCxnSpPr>
          <p:spPr>
            <a:xfrm>
              <a:off x="6830837" y="1051559"/>
              <a:ext cx="168455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127919" y="6553200"/>
            <a:ext cx="14097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i="1" smtClean="0">
                <a:solidFill>
                  <a:srgbClr val="0000FF"/>
                </a:solidFill>
              </a:rPr>
              <a:t>     Vì </a:t>
            </a:r>
            <a:r>
              <a:rPr lang="nl-NL" sz="4000" b="1" i="1">
                <a:solidFill>
                  <a:srgbClr val="0000FF"/>
                </a:solidFill>
              </a:rPr>
              <a:t>tất cả thuyền bè của họ bị bão cuốn mất.</a:t>
            </a:r>
            <a:endParaRPr lang="en-US" sz="3800" b="1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85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151</cp:revision>
  <dcterms:created xsi:type="dcterms:W3CDTF">2022-07-10T01:37:20Z</dcterms:created>
  <dcterms:modified xsi:type="dcterms:W3CDTF">2022-07-28T09:24:52Z</dcterms:modified>
</cp:coreProperties>
</file>