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FF0000"/>
    <a:srgbClr val="0000CC"/>
    <a:srgbClr val="FF7C80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6222652" y="1266918"/>
            <a:ext cx="3673703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CÂY BÚT THẦN</a:t>
            </a:r>
          </a:p>
        </p:txBody>
      </p:sp>
      <p:sp>
        <p:nvSpPr>
          <p:cNvPr id="2" name="Rectangle 1"/>
          <p:cNvSpPr/>
          <p:nvPr/>
        </p:nvSpPr>
        <p:spPr>
          <a:xfrm>
            <a:off x="493556" y="3962400"/>
            <a:ext cx="627267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Phú ông: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Người đàn ông giàu có ở nông thôn ngày xưa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Anh Chàng Nghèo Trả ơn Phú Ông - Phim Cổ Tích Việt Nam Xưa, Truyện Cổ Tích Ngày  Xưa Hay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797" y="2286000"/>
            <a:ext cx="8669866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9369</TotalTime>
  <Words>27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1012</cp:revision>
  <dcterms:created xsi:type="dcterms:W3CDTF">2008-09-09T22:52:10Z</dcterms:created>
  <dcterms:modified xsi:type="dcterms:W3CDTF">2022-08-10T14:23:16Z</dcterms:modified>
</cp:coreProperties>
</file>