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28"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880">
          <p15:clr>
            <a:srgbClr val="A4A3A4"/>
          </p15:clr>
        </p15:guide>
        <p15:guide id="2" pos="51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00CC"/>
    <a:srgbClr val="FF7C80"/>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1E20BB-D6A1-43D6-BDDA-E9EB3D460AA0}" v="560" dt="2022-06-30T23:43:53.1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varScale="1">
        <p:scale>
          <a:sx n="63" d="100"/>
          <a:sy n="63" d="100"/>
        </p:scale>
        <p:origin x="-494" y="-82"/>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21" Type="http://schemas.microsoft.com/office/2015/10/relationships/revisionInfo" Target="revisionInfo.xml"/><Relationship Id="rId7" Type="http://schemas.openxmlformats.org/officeDocument/2006/relationships/theme" Target="theme/theme1.xml"/><Relationship Id="rId2" Type="http://schemas.openxmlformats.org/officeDocument/2006/relationships/slide" Target="slides/slide1.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ng Ha" userId="270efafb50020bd6" providerId="LiveId" clId="{101E20BB-D6A1-43D6-BDDA-E9EB3D460AA0}"/>
    <pc:docChg chg="undo redo custSel addSld delSld modSld">
      <pc:chgData name="Trang Ha" userId="270efafb50020bd6" providerId="LiveId" clId="{101E20BB-D6A1-43D6-BDDA-E9EB3D460AA0}" dt="2022-07-01T00:08:25.791" v="1930" actId="1076"/>
      <pc:docMkLst>
        <pc:docMk/>
      </pc:docMkLst>
      <pc:sldChg chg="modSp mod">
        <pc:chgData name="Trang Ha" userId="270efafb50020bd6" providerId="LiveId" clId="{101E20BB-D6A1-43D6-BDDA-E9EB3D460AA0}" dt="2022-06-30T07:15:44.326" v="14" actId="255"/>
        <pc:sldMkLst>
          <pc:docMk/>
          <pc:sldMk cId="0" sldId="327"/>
        </pc:sldMkLst>
        <pc:spChg chg="mod">
          <ac:chgData name="Trang Ha" userId="270efafb50020bd6" providerId="LiveId" clId="{101E20BB-D6A1-43D6-BDDA-E9EB3D460AA0}" dt="2022-06-30T07:15:44.326" v="14" actId="255"/>
          <ac:spMkLst>
            <pc:docMk/>
            <pc:sldMk cId="0" sldId="327"/>
            <ac:spMk id="2057" creationId="{00000000-0000-0000-0000-000000000000}"/>
          </ac:spMkLst>
        </pc:spChg>
        <pc:picChg chg="mod">
          <ac:chgData name="Trang Ha" userId="270efafb50020bd6" providerId="LiveId" clId="{101E20BB-D6A1-43D6-BDDA-E9EB3D460AA0}" dt="2022-06-30T07:15:28.781" v="13" actId="14100"/>
          <ac:picMkLst>
            <pc:docMk/>
            <pc:sldMk cId="0" sldId="327"/>
            <ac:picMk id="13" creationId="{00000000-0000-0000-0000-000000000000}"/>
          </ac:picMkLst>
        </pc:picChg>
      </pc:sldChg>
      <pc:sldChg chg="delSp modSp mod delAnim">
        <pc:chgData name="Trang Ha" userId="270efafb50020bd6" providerId="LiveId" clId="{101E20BB-D6A1-43D6-BDDA-E9EB3D460AA0}" dt="2022-06-30T07:16:10.835" v="21" actId="478"/>
        <pc:sldMkLst>
          <pc:docMk/>
          <pc:sldMk cId="0" sldId="407"/>
        </pc:sldMkLst>
        <pc:spChg chg="del">
          <ac:chgData name="Trang Ha" userId="270efafb50020bd6" providerId="LiveId" clId="{101E20BB-D6A1-43D6-BDDA-E9EB3D460AA0}" dt="2022-06-30T07:16:07.252" v="16" actId="478"/>
          <ac:spMkLst>
            <pc:docMk/>
            <pc:sldMk cId="0" sldId="407"/>
            <ac:spMk id="22" creationId="{00000000-0000-0000-0000-000000000000}"/>
          </ac:spMkLst>
        </pc:spChg>
        <pc:spChg chg="del">
          <ac:chgData name="Trang Ha" userId="270efafb50020bd6" providerId="LiveId" clId="{101E20BB-D6A1-43D6-BDDA-E9EB3D460AA0}" dt="2022-06-30T07:16:08.316" v="17" actId="478"/>
          <ac:spMkLst>
            <pc:docMk/>
            <pc:sldMk cId="0" sldId="407"/>
            <ac:spMk id="23" creationId="{00000000-0000-0000-0000-000000000000}"/>
          </ac:spMkLst>
        </pc:spChg>
        <pc:spChg chg="del mod">
          <ac:chgData name="Trang Ha" userId="270efafb50020bd6" providerId="LiveId" clId="{101E20BB-D6A1-43D6-BDDA-E9EB3D460AA0}" dt="2022-06-30T07:16:10.835" v="21" actId="478"/>
          <ac:spMkLst>
            <pc:docMk/>
            <pc:sldMk cId="0" sldId="407"/>
            <ac:spMk id="24" creationId="{00000000-0000-0000-0000-000000000000}"/>
          </ac:spMkLst>
        </pc:spChg>
        <pc:spChg chg="del">
          <ac:chgData name="Trang Ha" userId="270efafb50020bd6" providerId="LiveId" clId="{101E20BB-D6A1-43D6-BDDA-E9EB3D460AA0}" dt="2022-06-30T07:16:09.895" v="19" actId="478"/>
          <ac:spMkLst>
            <pc:docMk/>
            <pc:sldMk cId="0" sldId="407"/>
            <ac:spMk id="25" creationId="{00000000-0000-0000-0000-000000000000}"/>
          </ac:spMkLst>
        </pc:spChg>
        <pc:picChg chg="del">
          <ac:chgData name="Trang Ha" userId="270efafb50020bd6" providerId="LiveId" clId="{101E20BB-D6A1-43D6-BDDA-E9EB3D460AA0}" dt="2022-06-30T07:16:05.490" v="15" actId="478"/>
          <ac:picMkLst>
            <pc:docMk/>
            <pc:sldMk cId="0" sldId="407"/>
            <ac:picMk id="21" creationId="{00000000-0000-0000-0000-000000000000}"/>
          </ac:picMkLst>
        </pc:picChg>
      </pc:sldChg>
      <pc:sldChg chg="addSp delSp modSp mod">
        <pc:chgData name="Trang Ha" userId="270efafb50020bd6" providerId="LiveId" clId="{101E20BB-D6A1-43D6-BDDA-E9EB3D460AA0}" dt="2022-06-30T07:18:19.853" v="36" actId="1076"/>
        <pc:sldMkLst>
          <pc:docMk/>
          <pc:sldMk cId="0" sldId="408"/>
        </pc:sldMkLst>
        <pc:picChg chg="add del mod">
          <ac:chgData name="Trang Ha" userId="270efafb50020bd6" providerId="LiveId" clId="{101E20BB-D6A1-43D6-BDDA-E9EB3D460AA0}" dt="2022-06-30T07:18:19.853" v="36" actId="1076"/>
          <ac:picMkLst>
            <pc:docMk/>
            <pc:sldMk cId="0" sldId="408"/>
            <ac:picMk id="3" creationId="{FA23BDC0-40B0-5E02-B27F-2A51014C8971}"/>
          </ac:picMkLst>
        </pc:picChg>
        <pc:picChg chg="add del">
          <ac:chgData name="Trang Ha" userId="270efafb50020bd6" providerId="LiveId" clId="{101E20BB-D6A1-43D6-BDDA-E9EB3D460AA0}" dt="2022-06-30T07:17:17.717" v="28" actId="478"/>
          <ac:picMkLst>
            <pc:docMk/>
            <pc:sldMk cId="0" sldId="408"/>
            <ac:picMk id="1026" creationId="{00000000-0000-0000-0000-000000000000}"/>
          </ac:picMkLst>
        </pc:picChg>
      </pc:sldChg>
      <pc:sldChg chg="del">
        <pc:chgData name="Trang Ha" userId="270efafb50020bd6" providerId="LiveId" clId="{101E20BB-D6A1-43D6-BDDA-E9EB3D460AA0}" dt="2022-06-30T23:22:22.546" v="1472" actId="47"/>
        <pc:sldMkLst>
          <pc:docMk/>
          <pc:sldMk cId="94275523" sldId="423"/>
        </pc:sldMkLst>
      </pc:sldChg>
      <pc:sldChg chg="addSp delSp modSp mod delAnim modAnim">
        <pc:chgData name="Trang Ha" userId="270efafb50020bd6" providerId="LiveId" clId="{101E20BB-D6A1-43D6-BDDA-E9EB3D460AA0}" dt="2022-06-30T09:02:51.849" v="769" actId="20577"/>
        <pc:sldMkLst>
          <pc:docMk/>
          <pc:sldMk cId="963106164" sldId="426"/>
        </pc:sldMkLst>
        <pc:spChg chg="mod">
          <ac:chgData name="Trang Ha" userId="270efafb50020bd6" providerId="LiveId" clId="{101E20BB-D6A1-43D6-BDDA-E9EB3D460AA0}" dt="2022-06-30T09:02:51.849" v="769" actId="20577"/>
          <ac:spMkLst>
            <pc:docMk/>
            <pc:sldMk cId="963106164" sldId="426"/>
            <ac:spMk id="12" creationId="{00000000-0000-0000-0000-000000000000}"/>
          </ac:spMkLst>
        </pc:spChg>
        <pc:spChg chg="mod">
          <ac:chgData name="Trang Ha" userId="270efafb50020bd6" providerId="LiveId" clId="{101E20BB-D6A1-43D6-BDDA-E9EB3D460AA0}" dt="2022-06-30T08:46:40.695" v="617" actId="1076"/>
          <ac:spMkLst>
            <pc:docMk/>
            <pc:sldMk cId="963106164" sldId="426"/>
            <ac:spMk id="13" creationId="{00000000-0000-0000-0000-000000000000}"/>
          </ac:spMkLst>
        </pc:spChg>
        <pc:spChg chg="del">
          <ac:chgData name="Trang Ha" userId="270efafb50020bd6" providerId="LiveId" clId="{101E20BB-D6A1-43D6-BDDA-E9EB3D460AA0}" dt="2022-06-30T08:38:59.135" v="552" actId="478"/>
          <ac:spMkLst>
            <pc:docMk/>
            <pc:sldMk cId="963106164" sldId="426"/>
            <ac:spMk id="19" creationId="{00000000-0000-0000-0000-000000000000}"/>
          </ac:spMkLst>
        </pc:spChg>
        <pc:spChg chg="add mod">
          <ac:chgData name="Trang Ha" userId="270efafb50020bd6" providerId="LiveId" clId="{101E20BB-D6A1-43D6-BDDA-E9EB3D460AA0}" dt="2022-06-30T08:35:43.761" v="519" actId="1076"/>
          <ac:spMkLst>
            <pc:docMk/>
            <pc:sldMk cId="963106164" sldId="426"/>
            <ac:spMk id="25" creationId="{FF0F88F1-53E8-D1FC-FE65-03E0C36CB20C}"/>
          </ac:spMkLst>
        </pc:spChg>
        <pc:spChg chg="mod">
          <ac:chgData name="Trang Ha" userId="270efafb50020bd6" providerId="LiveId" clId="{101E20BB-D6A1-43D6-BDDA-E9EB3D460AA0}" dt="2022-06-30T08:48:32.214" v="630" actId="1076"/>
          <ac:spMkLst>
            <pc:docMk/>
            <pc:sldMk cId="963106164" sldId="426"/>
            <ac:spMk id="31" creationId="{00000000-0000-0000-0000-000000000000}"/>
          </ac:spMkLst>
        </pc:spChg>
        <pc:spChg chg="add mod">
          <ac:chgData name="Trang Ha" userId="270efafb50020bd6" providerId="LiveId" clId="{101E20BB-D6A1-43D6-BDDA-E9EB3D460AA0}" dt="2022-06-30T08:38:32.865" v="549" actId="207"/>
          <ac:spMkLst>
            <pc:docMk/>
            <pc:sldMk cId="963106164" sldId="426"/>
            <ac:spMk id="33" creationId="{5F956E71-4260-24AA-E1C9-88B618E2D0B4}"/>
          </ac:spMkLst>
        </pc:spChg>
        <pc:spChg chg="add mod">
          <ac:chgData name="Trang Ha" userId="270efafb50020bd6" providerId="LiveId" clId="{101E20BB-D6A1-43D6-BDDA-E9EB3D460AA0}" dt="2022-06-30T08:35:47.511" v="520" actId="1076"/>
          <ac:spMkLst>
            <pc:docMk/>
            <pc:sldMk cId="963106164" sldId="426"/>
            <ac:spMk id="34" creationId="{C27E7E5F-821A-513B-950A-FDA8ECEE74D8}"/>
          </ac:spMkLst>
        </pc:spChg>
        <pc:spChg chg="add mod">
          <ac:chgData name="Trang Ha" userId="270efafb50020bd6" providerId="LiveId" clId="{101E20BB-D6A1-43D6-BDDA-E9EB3D460AA0}" dt="2022-06-30T08:36:15.668" v="528" actId="207"/>
          <ac:spMkLst>
            <pc:docMk/>
            <pc:sldMk cId="963106164" sldId="426"/>
            <ac:spMk id="35" creationId="{9321DD23-24A7-9865-389A-6E821618D5FB}"/>
          </ac:spMkLst>
        </pc:spChg>
        <pc:spChg chg="add mod">
          <ac:chgData name="Trang Ha" userId="270efafb50020bd6" providerId="LiveId" clId="{101E20BB-D6A1-43D6-BDDA-E9EB3D460AA0}" dt="2022-06-30T08:41:26.946" v="568" actId="1076"/>
          <ac:spMkLst>
            <pc:docMk/>
            <pc:sldMk cId="963106164" sldId="426"/>
            <ac:spMk id="36" creationId="{6C5B60F8-E102-82A9-A064-9F0C4F4CA831}"/>
          </ac:spMkLst>
        </pc:spChg>
        <pc:spChg chg="add mod">
          <ac:chgData name="Trang Ha" userId="270efafb50020bd6" providerId="LiveId" clId="{101E20BB-D6A1-43D6-BDDA-E9EB3D460AA0}" dt="2022-06-30T08:48:19.844" v="628" actId="1076"/>
          <ac:spMkLst>
            <pc:docMk/>
            <pc:sldMk cId="963106164" sldId="426"/>
            <ac:spMk id="37" creationId="{B4614094-1C30-DE98-BF33-549EB5289824}"/>
          </ac:spMkLst>
        </pc:spChg>
        <pc:spChg chg="add mod">
          <ac:chgData name="Trang Ha" userId="270efafb50020bd6" providerId="LiveId" clId="{101E20BB-D6A1-43D6-BDDA-E9EB3D460AA0}" dt="2022-06-30T08:46:35.060" v="616" actId="20577"/>
          <ac:spMkLst>
            <pc:docMk/>
            <pc:sldMk cId="963106164" sldId="426"/>
            <ac:spMk id="38" creationId="{2992BC9A-49E9-08E7-F2DE-85AD16E2596A}"/>
          </ac:spMkLst>
        </pc:spChg>
        <pc:spChg chg="mod">
          <ac:chgData name="Trang Ha" userId="270efafb50020bd6" providerId="LiveId" clId="{101E20BB-D6A1-43D6-BDDA-E9EB3D460AA0}" dt="2022-06-30T08:40:01.872" v="564" actId="20577"/>
          <ac:spMkLst>
            <pc:docMk/>
            <pc:sldMk cId="963106164" sldId="426"/>
            <ac:spMk id="42" creationId="{00000000-0000-0000-0000-000000000000}"/>
          </ac:spMkLst>
        </pc:spChg>
        <pc:spChg chg="del">
          <ac:chgData name="Trang Ha" userId="270efafb50020bd6" providerId="LiveId" clId="{101E20BB-D6A1-43D6-BDDA-E9EB3D460AA0}" dt="2022-06-30T08:35:13.448" v="510" actId="478"/>
          <ac:spMkLst>
            <pc:docMk/>
            <pc:sldMk cId="963106164" sldId="426"/>
            <ac:spMk id="44" creationId="{00000000-0000-0000-0000-000000000000}"/>
          </ac:spMkLst>
        </pc:spChg>
        <pc:spChg chg="del mod">
          <ac:chgData name="Trang Ha" userId="270efafb50020bd6" providerId="LiveId" clId="{101E20BB-D6A1-43D6-BDDA-E9EB3D460AA0}" dt="2022-06-30T08:35:06.131" v="507" actId="478"/>
          <ac:spMkLst>
            <pc:docMk/>
            <pc:sldMk cId="963106164" sldId="426"/>
            <ac:spMk id="45" creationId="{00000000-0000-0000-0000-000000000000}"/>
          </ac:spMkLst>
        </pc:spChg>
        <pc:spChg chg="del">
          <ac:chgData name="Trang Ha" userId="270efafb50020bd6" providerId="LiveId" clId="{101E20BB-D6A1-43D6-BDDA-E9EB3D460AA0}" dt="2022-06-30T08:35:11.350" v="509" actId="478"/>
          <ac:spMkLst>
            <pc:docMk/>
            <pc:sldMk cId="963106164" sldId="426"/>
            <ac:spMk id="46" creationId="{00000000-0000-0000-0000-000000000000}"/>
          </ac:spMkLst>
        </pc:spChg>
        <pc:spChg chg="del">
          <ac:chgData name="Trang Ha" userId="270efafb50020bd6" providerId="LiveId" clId="{101E20BB-D6A1-43D6-BDDA-E9EB3D460AA0}" dt="2022-06-30T08:35:15.323" v="511" actId="478"/>
          <ac:spMkLst>
            <pc:docMk/>
            <pc:sldMk cId="963106164" sldId="426"/>
            <ac:spMk id="47" creationId="{00000000-0000-0000-0000-000000000000}"/>
          </ac:spMkLst>
        </pc:spChg>
        <pc:spChg chg="del">
          <ac:chgData name="Trang Ha" userId="270efafb50020bd6" providerId="LiveId" clId="{101E20BB-D6A1-43D6-BDDA-E9EB3D460AA0}" dt="2022-06-30T08:35:16.832" v="512" actId="478"/>
          <ac:spMkLst>
            <pc:docMk/>
            <pc:sldMk cId="963106164" sldId="426"/>
            <ac:spMk id="48" creationId="{00000000-0000-0000-0000-000000000000}"/>
          </ac:spMkLst>
        </pc:spChg>
        <pc:spChg chg="del">
          <ac:chgData name="Trang Ha" userId="270efafb50020bd6" providerId="LiveId" clId="{101E20BB-D6A1-43D6-BDDA-E9EB3D460AA0}" dt="2022-06-30T08:35:08.783" v="508" actId="478"/>
          <ac:spMkLst>
            <pc:docMk/>
            <pc:sldMk cId="963106164" sldId="426"/>
            <ac:spMk id="49" creationId="{00000000-0000-0000-0000-000000000000}"/>
          </ac:spMkLst>
        </pc:spChg>
        <pc:spChg chg="del mod">
          <ac:chgData name="Trang Ha" userId="270efafb50020bd6" providerId="LiveId" clId="{101E20BB-D6A1-43D6-BDDA-E9EB3D460AA0}" dt="2022-06-30T08:43:57.051" v="603" actId="478"/>
          <ac:spMkLst>
            <pc:docMk/>
            <pc:sldMk cId="963106164" sldId="426"/>
            <ac:spMk id="50" creationId="{00000000-0000-0000-0000-000000000000}"/>
          </ac:spMkLst>
        </pc:spChg>
      </pc:sldChg>
      <pc:sldChg chg="addSp delSp modSp mod addAnim delAnim modAnim">
        <pc:chgData name="Trang Ha" userId="270efafb50020bd6" providerId="LiveId" clId="{101E20BB-D6A1-43D6-BDDA-E9EB3D460AA0}" dt="2022-06-30T07:55:43.098" v="423" actId="14100"/>
        <pc:sldMkLst>
          <pc:docMk/>
          <pc:sldMk cId="4184934910" sldId="427"/>
        </pc:sldMkLst>
        <pc:spChg chg="mod">
          <ac:chgData name="Trang Ha" userId="270efafb50020bd6" providerId="LiveId" clId="{101E20BB-D6A1-43D6-BDDA-E9EB3D460AA0}" dt="2022-06-30T07:41:16.384" v="110" actId="113"/>
          <ac:spMkLst>
            <pc:docMk/>
            <pc:sldMk cId="4184934910" sldId="427"/>
            <ac:spMk id="2" creationId="{00000000-0000-0000-0000-000000000000}"/>
          </ac:spMkLst>
        </pc:spChg>
        <pc:spChg chg="mod">
          <ac:chgData name="Trang Ha" userId="270efafb50020bd6" providerId="LiveId" clId="{101E20BB-D6A1-43D6-BDDA-E9EB3D460AA0}" dt="2022-06-30T07:55:16.194" v="418" actId="114"/>
          <ac:spMkLst>
            <pc:docMk/>
            <pc:sldMk cId="4184934910" sldId="427"/>
            <ac:spMk id="3" creationId="{00000000-0000-0000-0000-000000000000}"/>
          </ac:spMkLst>
        </pc:spChg>
        <pc:spChg chg="mod">
          <ac:chgData name="Trang Ha" userId="270efafb50020bd6" providerId="LiveId" clId="{101E20BB-D6A1-43D6-BDDA-E9EB3D460AA0}" dt="2022-06-30T07:19:12.515" v="72" actId="14100"/>
          <ac:spMkLst>
            <pc:docMk/>
            <pc:sldMk cId="4184934910" sldId="427"/>
            <ac:spMk id="19" creationId="{00000000-0000-0000-0000-000000000000}"/>
          </ac:spMkLst>
        </pc:spChg>
        <pc:spChg chg="mod topLvl">
          <ac:chgData name="Trang Ha" userId="270efafb50020bd6" providerId="LiveId" clId="{101E20BB-D6A1-43D6-BDDA-E9EB3D460AA0}" dt="2022-06-30T07:55:28.851" v="421" actId="478"/>
          <ac:spMkLst>
            <pc:docMk/>
            <pc:sldMk cId="4184934910" sldId="427"/>
            <ac:spMk id="23" creationId="{00000000-0000-0000-0000-000000000000}"/>
          </ac:spMkLst>
        </pc:spChg>
        <pc:grpChg chg="add del mod">
          <ac:chgData name="Trang Ha" userId="270efafb50020bd6" providerId="LiveId" clId="{101E20BB-D6A1-43D6-BDDA-E9EB3D460AA0}" dt="2022-06-30T07:55:28.851" v="421" actId="478"/>
          <ac:grpSpMkLst>
            <pc:docMk/>
            <pc:sldMk cId="4184934910" sldId="427"/>
            <ac:grpSpMk id="22" creationId="{00000000-0000-0000-0000-000000000000}"/>
          </ac:grpSpMkLst>
        </pc:grpChg>
        <pc:cxnChg chg="add del mod topLvl">
          <ac:chgData name="Trang Ha" userId="270efafb50020bd6" providerId="LiveId" clId="{101E20BB-D6A1-43D6-BDDA-E9EB3D460AA0}" dt="2022-06-30T07:55:43.098" v="423" actId="14100"/>
          <ac:cxnSpMkLst>
            <pc:docMk/>
            <pc:sldMk cId="4184934910" sldId="427"/>
            <ac:cxnSpMk id="24" creationId="{00000000-0000-0000-0000-000000000000}"/>
          </ac:cxnSpMkLst>
        </pc:cxnChg>
      </pc:sldChg>
      <pc:sldChg chg="addSp delSp modSp mod addAnim delAnim modAnim">
        <pc:chgData name="Trang Ha" userId="270efafb50020bd6" providerId="LiveId" clId="{101E20BB-D6A1-43D6-BDDA-E9EB3D460AA0}" dt="2022-06-30T09:04:52.942" v="778" actId="1076"/>
        <pc:sldMkLst>
          <pc:docMk/>
          <pc:sldMk cId="701057155" sldId="428"/>
        </pc:sldMkLst>
        <pc:spChg chg="mod">
          <ac:chgData name="Trang Ha" userId="270efafb50020bd6" providerId="LiveId" clId="{101E20BB-D6A1-43D6-BDDA-E9EB3D460AA0}" dt="2022-06-30T08:31:30.579" v="471" actId="113"/>
          <ac:spMkLst>
            <pc:docMk/>
            <pc:sldMk cId="701057155" sldId="428"/>
            <ac:spMk id="2" creationId="{00000000-0000-0000-0000-000000000000}"/>
          </ac:spMkLst>
        </pc:spChg>
        <pc:spChg chg="mod">
          <ac:chgData name="Trang Ha" userId="270efafb50020bd6" providerId="LiveId" clId="{101E20BB-D6A1-43D6-BDDA-E9EB3D460AA0}" dt="2022-06-30T09:04:52.942" v="778" actId="1076"/>
          <ac:spMkLst>
            <pc:docMk/>
            <pc:sldMk cId="701057155" sldId="428"/>
            <ac:spMk id="3" creationId="{00000000-0000-0000-0000-000000000000}"/>
          </ac:spMkLst>
        </pc:spChg>
        <pc:spChg chg="del">
          <ac:chgData name="Trang Ha" userId="270efafb50020bd6" providerId="LiveId" clId="{101E20BB-D6A1-43D6-BDDA-E9EB3D460AA0}" dt="2022-06-30T08:38:52.913" v="550" actId="478"/>
          <ac:spMkLst>
            <pc:docMk/>
            <pc:sldMk cId="701057155" sldId="428"/>
            <ac:spMk id="19" creationId="{00000000-0000-0000-0000-000000000000}"/>
          </ac:spMkLst>
        </pc:spChg>
        <pc:spChg chg="add del mod">
          <ac:chgData name="Trang Ha" userId="270efafb50020bd6" providerId="LiveId" clId="{101E20BB-D6A1-43D6-BDDA-E9EB3D460AA0}" dt="2022-06-30T08:29:42.660" v="433" actId="478"/>
          <ac:spMkLst>
            <pc:docMk/>
            <pc:sldMk cId="701057155" sldId="428"/>
            <ac:spMk id="20" creationId="{678D8B53-C853-ABD2-B82A-FC72DB9B904C}"/>
          </ac:spMkLst>
        </pc:spChg>
        <pc:spChg chg="mod">
          <ac:chgData name="Trang Ha" userId="270efafb50020bd6" providerId="LiveId" clId="{101E20BB-D6A1-43D6-BDDA-E9EB3D460AA0}" dt="2022-06-30T08:31:49.366" v="480" actId="14100"/>
          <ac:spMkLst>
            <pc:docMk/>
            <pc:sldMk cId="701057155" sldId="428"/>
            <ac:spMk id="21" creationId="{00000000-0000-0000-0000-000000000000}"/>
          </ac:spMkLst>
        </pc:spChg>
        <pc:spChg chg="mod">
          <ac:chgData name="Trang Ha" userId="270efafb50020bd6" providerId="LiveId" clId="{101E20BB-D6A1-43D6-BDDA-E9EB3D460AA0}" dt="2022-06-30T08:32:13.057" v="489" actId="14100"/>
          <ac:spMkLst>
            <pc:docMk/>
            <pc:sldMk cId="701057155" sldId="428"/>
            <ac:spMk id="22" creationId="{00000000-0000-0000-0000-000000000000}"/>
          </ac:spMkLst>
        </pc:spChg>
        <pc:spChg chg="del">
          <ac:chgData name="Trang Ha" userId="270efafb50020bd6" providerId="LiveId" clId="{101E20BB-D6A1-43D6-BDDA-E9EB3D460AA0}" dt="2022-06-30T08:29:59.505" v="437" actId="478"/>
          <ac:spMkLst>
            <pc:docMk/>
            <pc:sldMk cId="701057155" sldId="428"/>
            <ac:spMk id="23" creationId="{00000000-0000-0000-0000-000000000000}"/>
          </ac:spMkLst>
        </pc:spChg>
        <pc:spChg chg="add del mod">
          <ac:chgData name="Trang Ha" userId="270efafb50020bd6" providerId="LiveId" clId="{101E20BB-D6A1-43D6-BDDA-E9EB3D460AA0}" dt="2022-06-30T08:32:18.822" v="490" actId="1076"/>
          <ac:spMkLst>
            <pc:docMk/>
            <pc:sldMk cId="701057155" sldId="428"/>
            <ac:spMk id="24" creationId="{00000000-0000-0000-0000-000000000000}"/>
          </ac:spMkLst>
        </pc:spChg>
        <pc:spChg chg="add mod">
          <ac:chgData name="Trang Ha" userId="270efafb50020bd6" providerId="LiveId" clId="{101E20BB-D6A1-43D6-BDDA-E9EB3D460AA0}" dt="2022-06-30T08:38:54.010" v="551"/>
          <ac:spMkLst>
            <pc:docMk/>
            <pc:sldMk cId="701057155" sldId="428"/>
            <ac:spMk id="25" creationId="{F969275F-504A-D6CC-B672-10A2F97F7D86}"/>
          </ac:spMkLst>
        </pc:spChg>
      </pc:sldChg>
      <pc:sldChg chg="addSp delSp modSp del mod">
        <pc:chgData name="Trang Ha" userId="270efafb50020bd6" providerId="LiveId" clId="{101E20BB-D6A1-43D6-BDDA-E9EB3D460AA0}" dt="2022-06-30T08:49:18.350" v="635" actId="2696"/>
        <pc:sldMkLst>
          <pc:docMk/>
          <pc:sldMk cId="2753469017" sldId="429"/>
        </pc:sldMkLst>
        <pc:spChg chg="add del mod">
          <ac:chgData name="Trang Ha" userId="270efafb50020bd6" providerId="LiveId" clId="{101E20BB-D6A1-43D6-BDDA-E9EB3D460AA0}" dt="2022-06-30T08:48:50.245" v="632" actId="478"/>
          <ac:spMkLst>
            <pc:docMk/>
            <pc:sldMk cId="2753469017" sldId="429"/>
            <ac:spMk id="23" creationId="{C3EB3A7C-26E1-AACB-DDD7-88A709FEF673}"/>
          </ac:spMkLst>
        </pc:spChg>
        <pc:spChg chg="add del mod">
          <ac:chgData name="Trang Ha" userId="270efafb50020bd6" providerId="LiveId" clId="{101E20BB-D6A1-43D6-BDDA-E9EB3D460AA0}" dt="2022-06-30T08:48:50.245" v="632" actId="478"/>
          <ac:spMkLst>
            <pc:docMk/>
            <pc:sldMk cId="2753469017" sldId="429"/>
            <ac:spMk id="24" creationId="{5CB260B8-6456-844C-A463-EA7884D95751}"/>
          </ac:spMkLst>
        </pc:spChg>
        <pc:spChg chg="add del mod">
          <ac:chgData name="Trang Ha" userId="270efafb50020bd6" providerId="LiveId" clId="{101E20BB-D6A1-43D6-BDDA-E9EB3D460AA0}" dt="2022-06-30T08:48:50.245" v="632" actId="478"/>
          <ac:spMkLst>
            <pc:docMk/>
            <pc:sldMk cId="2753469017" sldId="429"/>
            <ac:spMk id="25" creationId="{CC18C157-028D-30AF-CA2C-84D60E660BC9}"/>
          </ac:spMkLst>
        </pc:spChg>
        <pc:spChg chg="add del mod">
          <ac:chgData name="Trang Ha" userId="270efafb50020bd6" providerId="LiveId" clId="{101E20BB-D6A1-43D6-BDDA-E9EB3D460AA0}" dt="2022-06-30T08:48:50.245" v="632" actId="478"/>
          <ac:spMkLst>
            <pc:docMk/>
            <pc:sldMk cId="2753469017" sldId="429"/>
            <ac:spMk id="33" creationId="{A1EE2388-9F80-BDD6-4356-4882552889E5}"/>
          </ac:spMkLst>
        </pc:spChg>
        <pc:spChg chg="add del mod">
          <ac:chgData name="Trang Ha" userId="270efafb50020bd6" providerId="LiveId" clId="{101E20BB-D6A1-43D6-BDDA-E9EB3D460AA0}" dt="2022-06-30T08:48:50.245" v="632" actId="478"/>
          <ac:spMkLst>
            <pc:docMk/>
            <pc:sldMk cId="2753469017" sldId="429"/>
            <ac:spMk id="34" creationId="{3AA1C6EA-7131-6CC7-7A82-2D9C1FDD70C6}"/>
          </ac:spMkLst>
        </pc:spChg>
        <pc:spChg chg="del">
          <ac:chgData name="Trang Ha" userId="270efafb50020bd6" providerId="LiveId" clId="{101E20BB-D6A1-43D6-BDDA-E9EB3D460AA0}" dt="2022-06-30T08:48:58.175" v="633" actId="478"/>
          <ac:spMkLst>
            <pc:docMk/>
            <pc:sldMk cId="2753469017" sldId="429"/>
            <ac:spMk id="44" creationId="{00000000-0000-0000-0000-000000000000}"/>
          </ac:spMkLst>
        </pc:spChg>
        <pc:spChg chg="del">
          <ac:chgData name="Trang Ha" userId="270efafb50020bd6" providerId="LiveId" clId="{101E20BB-D6A1-43D6-BDDA-E9EB3D460AA0}" dt="2022-06-30T08:48:50.245" v="632" actId="478"/>
          <ac:spMkLst>
            <pc:docMk/>
            <pc:sldMk cId="2753469017" sldId="429"/>
            <ac:spMk id="45" creationId="{00000000-0000-0000-0000-000000000000}"/>
          </ac:spMkLst>
        </pc:spChg>
        <pc:spChg chg="del">
          <ac:chgData name="Trang Ha" userId="270efafb50020bd6" providerId="LiveId" clId="{101E20BB-D6A1-43D6-BDDA-E9EB3D460AA0}" dt="2022-06-30T08:48:58.175" v="633" actId="478"/>
          <ac:spMkLst>
            <pc:docMk/>
            <pc:sldMk cId="2753469017" sldId="429"/>
            <ac:spMk id="46" creationId="{00000000-0000-0000-0000-000000000000}"/>
          </ac:spMkLst>
        </pc:spChg>
        <pc:spChg chg="del">
          <ac:chgData name="Trang Ha" userId="270efafb50020bd6" providerId="LiveId" clId="{101E20BB-D6A1-43D6-BDDA-E9EB3D460AA0}" dt="2022-06-30T08:48:58.175" v="633" actId="478"/>
          <ac:spMkLst>
            <pc:docMk/>
            <pc:sldMk cId="2753469017" sldId="429"/>
            <ac:spMk id="47" creationId="{00000000-0000-0000-0000-000000000000}"/>
          </ac:spMkLst>
        </pc:spChg>
        <pc:spChg chg="del">
          <ac:chgData name="Trang Ha" userId="270efafb50020bd6" providerId="LiveId" clId="{101E20BB-D6A1-43D6-BDDA-E9EB3D460AA0}" dt="2022-06-30T08:48:58.175" v="633" actId="478"/>
          <ac:spMkLst>
            <pc:docMk/>
            <pc:sldMk cId="2753469017" sldId="429"/>
            <ac:spMk id="48" creationId="{00000000-0000-0000-0000-000000000000}"/>
          </ac:spMkLst>
        </pc:spChg>
        <pc:spChg chg="del">
          <ac:chgData name="Trang Ha" userId="270efafb50020bd6" providerId="LiveId" clId="{101E20BB-D6A1-43D6-BDDA-E9EB3D460AA0}" dt="2022-06-30T08:48:58.175" v="633" actId="478"/>
          <ac:spMkLst>
            <pc:docMk/>
            <pc:sldMk cId="2753469017" sldId="429"/>
            <ac:spMk id="49" creationId="{00000000-0000-0000-0000-000000000000}"/>
          </ac:spMkLst>
        </pc:spChg>
      </pc:sldChg>
      <pc:sldChg chg="addSp delSp modSp del mod">
        <pc:chgData name="Trang Ha" userId="270efafb50020bd6" providerId="LiveId" clId="{101E20BB-D6A1-43D6-BDDA-E9EB3D460AA0}" dt="2022-06-30T09:05:51.746" v="779" actId="2696"/>
        <pc:sldMkLst>
          <pc:docMk/>
          <pc:sldMk cId="422660861" sldId="430"/>
        </pc:sldMkLst>
        <pc:spChg chg="del mod">
          <ac:chgData name="Trang Ha" userId="270efafb50020bd6" providerId="LiveId" clId="{101E20BB-D6A1-43D6-BDDA-E9EB3D460AA0}" dt="2022-06-30T08:48:10.148" v="626" actId="478"/>
          <ac:spMkLst>
            <pc:docMk/>
            <pc:sldMk cId="422660861" sldId="430"/>
            <ac:spMk id="19" creationId="{00000000-0000-0000-0000-000000000000}"/>
          </ac:spMkLst>
        </pc:spChg>
        <pc:spChg chg="add mod">
          <ac:chgData name="Trang Ha" userId="270efafb50020bd6" providerId="LiveId" clId="{101E20BB-D6A1-43D6-BDDA-E9EB3D460AA0}" dt="2022-06-30T08:48:11.680" v="627"/>
          <ac:spMkLst>
            <pc:docMk/>
            <pc:sldMk cId="422660861" sldId="430"/>
            <ac:spMk id="23" creationId="{26A5A36F-9A9C-ED8F-DDBD-17403323AED6}"/>
          </ac:spMkLst>
        </pc:spChg>
      </pc:sldChg>
      <pc:sldChg chg="addSp delSp modSp mod delAnim modAnim">
        <pc:chgData name="Trang Ha" userId="270efafb50020bd6" providerId="LiveId" clId="{101E20BB-D6A1-43D6-BDDA-E9EB3D460AA0}" dt="2022-06-30T23:43:53.183" v="1833" actId="14100"/>
        <pc:sldMkLst>
          <pc:docMk/>
          <pc:sldMk cId="1006123378" sldId="431"/>
        </pc:sldMkLst>
        <pc:spChg chg="mod">
          <ac:chgData name="Trang Ha" userId="270efafb50020bd6" providerId="LiveId" clId="{101E20BB-D6A1-43D6-BDDA-E9EB3D460AA0}" dt="2022-06-30T23:43:53.183" v="1833" actId="14100"/>
          <ac:spMkLst>
            <pc:docMk/>
            <pc:sldMk cId="1006123378" sldId="431"/>
            <ac:spMk id="19" creationId="{00000000-0000-0000-0000-000000000000}"/>
          </ac:spMkLst>
        </pc:spChg>
        <pc:spChg chg="add mod">
          <ac:chgData name="Trang Ha" userId="270efafb50020bd6" providerId="LiveId" clId="{101E20BB-D6A1-43D6-BDDA-E9EB3D460AA0}" dt="2022-06-30T09:06:19.996" v="781"/>
          <ac:spMkLst>
            <pc:docMk/>
            <pc:sldMk cId="1006123378" sldId="431"/>
            <ac:spMk id="25" creationId="{4A81CBCB-4CD1-43E5-2FD8-13D8FC2EF1E2}"/>
          </ac:spMkLst>
        </pc:spChg>
        <pc:spChg chg="add mod">
          <ac:chgData name="Trang Ha" userId="270efafb50020bd6" providerId="LiveId" clId="{101E20BB-D6A1-43D6-BDDA-E9EB3D460AA0}" dt="2022-06-30T09:06:43.577" v="786" actId="20577"/>
          <ac:spMkLst>
            <pc:docMk/>
            <pc:sldMk cId="1006123378" sldId="431"/>
            <ac:spMk id="33" creationId="{66968D08-901E-5EF3-2B92-2AED9C039A65}"/>
          </ac:spMkLst>
        </pc:spChg>
        <pc:spChg chg="del mod topLvl">
          <ac:chgData name="Trang Ha" userId="270efafb50020bd6" providerId="LiveId" clId="{101E20BB-D6A1-43D6-BDDA-E9EB3D460AA0}" dt="2022-06-30T09:09:52.705" v="789" actId="478"/>
          <ac:spMkLst>
            <pc:docMk/>
            <pc:sldMk cId="1006123378" sldId="431"/>
            <ac:spMk id="34" creationId="{00000000-0000-0000-0000-000000000000}"/>
          </ac:spMkLst>
        </pc:spChg>
        <pc:spChg chg="add mod">
          <ac:chgData name="Trang Ha" userId="270efafb50020bd6" providerId="LiveId" clId="{101E20BB-D6A1-43D6-BDDA-E9EB3D460AA0}" dt="2022-06-30T09:06:19.996" v="781"/>
          <ac:spMkLst>
            <pc:docMk/>
            <pc:sldMk cId="1006123378" sldId="431"/>
            <ac:spMk id="35" creationId="{9494468E-DD30-8CD9-3719-D39057D4C269}"/>
          </ac:spMkLst>
        </pc:spChg>
        <pc:spChg chg="add mod">
          <ac:chgData name="Trang Ha" userId="270efafb50020bd6" providerId="LiveId" clId="{101E20BB-D6A1-43D6-BDDA-E9EB3D460AA0}" dt="2022-06-30T09:06:19.996" v="781"/>
          <ac:spMkLst>
            <pc:docMk/>
            <pc:sldMk cId="1006123378" sldId="431"/>
            <ac:spMk id="36" creationId="{45F2050B-2F5D-6DBE-C598-CF4135C9113F}"/>
          </ac:spMkLst>
        </pc:spChg>
        <pc:spChg chg="add mod">
          <ac:chgData name="Trang Ha" userId="270efafb50020bd6" providerId="LiveId" clId="{101E20BB-D6A1-43D6-BDDA-E9EB3D460AA0}" dt="2022-06-30T09:06:19.996" v="781"/>
          <ac:spMkLst>
            <pc:docMk/>
            <pc:sldMk cId="1006123378" sldId="431"/>
            <ac:spMk id="37" creationId="{6DFF4365-4328-9AB1-21B0-5234A26EE561}"/>
          </ac:spMkLst>
        </pc:spChg>
        <pc:spChg chg="add mod">
          <ac:chgData name="Trang Ha" userId="270efafb50020bd6" providerId="LiveId" clId="{101E20BB-D6A1-43D6-BDDA-E9EB3D460AA0}" dt="2022-06-30T09:12:47.053" v="830" actId="20577"/>
          <ac:spMkLst>
            <pc:docMk/>
            <pc:sldMk cId="1006123378" sldId="431"/>
            <ac:spMk id="38" creationId="{1DBA545A-B1D8-AEDA-E3D4-467A709E3B45}"/>
          </ac:spMkLst>
        </pc:spChg>
        <pc:spChg chg="del">
          <ac:chgData name="Trang Ha" userId="270efafb50020bd6" providerId="LiveId" clId="{101E20BB-D6A1-43D6-BDDA-E9EB3D460AA0}" dt="2022-06-30T09:06:17.708" v="780" actId="478"/>
          <ac:spMkLst>
            <pc:docMk/>
            <pc:sldMk cId="1006123378" sldId="431"/>
            <ac:spMk id="44" creationId="{00000000-0000-0000-0000-000000000000}"/>
          </ac:spMkLst>
        </pc:spChg>
        <pc:spChg chg="del">
          <ac:chgData name="Trang Ha" userId="270efafb50020bd6" providerId="LiveId" clId="{101E20BB-D6A1-43D6-BDDA-E9EB3D460AA0}" dt="2022-06-30T09:06:17.708" v="780" actId="478"/>
          <ac:spMkLst>
            <pc:docMk/>
            <pc:sldMk cId="1006123378" sldId="431"/>
            <ac:spMk id="45" creationId="{00000000-0000-0000-0000-000000000000}"/>
          </ac:spMkLst>
        </pc:spChg>
        <pc:spChg chg="del">
          <ac:chgData name="Trang Ha" userId="270efafb50020bd6" providerId="LiveId" clId="{101E20BB-D6A1-43D6-BDDA-E9EB3D460AA0}" dt="2022-06-30T09:06:17.708" v="780" actId="478"/>
          <ac:spMkLst>
            <pc:docMk/>
            <pc:sldMk cId="1006123378" sldId="431"/>
            <ac:spMk id="46" creationId="{00000000-0000-0000-0000-000000000000}"/>
          </ac:spMkLst>
        </pc:spChg>
        <pc:spChg chg="del">
          <ac:chgData name="Trang Ha" userId="270efafb50020bd6" providerId="LiveId" clId="{101E20BB-D6A1-43D6-BDDA-E9EB3D460AA0}" dt="2022-06-30T09:06:17.708" v="780" actId="478"/>
          <ac:spMkLst>
            <pc:docMk/>
            <pc:sldMk cId="1006123378" sldId="431"/>
            <ac:spMk id="47" creationId="{00000000-0000-0000-0000-000000000000}"/>
          </ac:spMkLst>
        </pc:spChg>
        <pc:spChg chg="del">
          <ac:chgData name="Trang Ha" userId="270efafb50020bd6" providerId="LiveId" clId="{101E20BB-D6A1-43D6-BDDA-E9EB3D460AA0}" dt="2022-06-30T09:06:17.708" v="780" actId="478"/>
          <ac:spMkLst>
            <pc:docMk/>
            <pc:sldMk cId="1006123378" sldId="431"/>
            <ac:spMk id="48" creationId="{00000000-0000-0000-0000-000000000000}"/>
          </ac:spMkLst>
        </pc:spChg>
        <pc:spChg chg="del">
          <ac:chgData name="Trang Ha" userId="270efafb50020bd6" providerId="LiveId" clId="{101E20BB-D6A1-43D6-BDDA-E9EB3D460AA0}" dt="2022-06-30T09:06:17.708" v="780" actId="478"/>
          <ac:spMkLst>
            <pc:docMk/>
            <pc:sldMk cId="1006123378" sldId="431"/>
            <ac:spMk id="49" creationId="{00000000-0000-0000-0000-000000000000}"/>
          </ac:spMkLst>
        </pc:spChg>
        <pc:grpChg chg="add del mod">
          <ac:chgData name="Trang Ha" userId="270efafb50020bd6" providerId="LiveId" clId="{101E20BB-D6A1-43D6-BDDA-E9EB3D460AA0}" dt="2022-06-30T09:09:52.705" v="789" actId="478"/>
          <ac:grpSpMkLst>
            <pc:docMk/>
            <pc:sldMk cId="1006123378" sldId="431"/>
            <ac:grpSpMk id="2" creationId="{00000000-0000-0000-0000-000000000000}"/>
          </ac:grpSpMkLst>
        </pc:grpChg>
        <pc:picChg chg="add del topLvl">
          <ac:chgData name="Trang Ha" userId="270efafb50020bd6" providerId="LiveId" clId="{101E20BB-D6A1-43D6-BDDA-E9EB3D460AA0}" dt="2022-06-30T09:09:52.705" v="789" actId="478"/>
          <ac:picMkLst>
            <pc:docMk/>
            <pc:sldMk cId="1006123378" sldId="431"/>
            <ac:picMk id="2054" creationId="{00000000-0000-0000-0000-000000000000}"/>
          </ac:picMkLst>
        </pc:picChg>
        <pc:inkChg chg="add">
          <ac:chgData name="Trang Ha" userId="270efafb50020bd6" providerId="LiveId" clId="{101E20BB-D6A1-43D6-BDDA-E9EB3D460AA0}" dt="2022-06-30T23:42:25.795" v="1781" actId="9405"/>
          <ac:inkMkLst>
            <pc:docMk/>
            <pc:sldMk cId="1006123378" sldId="431"/>
            <ac:inkMk id="2" creationId="{652D2434-7E1B-999C-C921-D92DB2333765}"/>
          </ac:inkMkLst>
        </pc:inkChg>
        <pc:inkChg chg="add">
          <ac:chgData name="Trang Ha" userId="270efafb50020bd6" providerId="LiveId" clId="{101E20BB-D6A1-43D6-BDDA-E9EB3D460AA0}" dt="2022-06-30T23:42:26.217" v="1782" actId="9405"/>
          <ac:inkMkLst>
            <pc:docMk/>
            <pc:sldMk cId="1006123378" sldId="431"/>
            <ac:inkMk id="3" creationId="{865F02BE-A463-7571-C94C-C11D87CAEAF6}"/>
          </ac:inkMkLst>
        </pc:inkChg>
        <pc:inkChg chg="add">
          <ac:chgData name="Trang Ha" userId="270efafb50020bd6" providerId="LiveId" clId="{101E20BB-D6A1-43D6-BDDA-E9EB3D460AA0}" dt="2022-06-30T23:42:26.543" v="1783" actId="9405"/>
          <ac:inkMkLst>
            <pc:docMk/>
            <pc:sldMk cId="1006123378" sldId="431"/>
            <ac:inkMk id="4" creationId="{CE486A08-5E45-1ADC-BB39-1B8CCD35336A}"/>
          </ac:inkMkLst>
        </pc:inkChg>
      </pc:sldChg>
      <pc:sldChg chg="del">
        <pc:chgData name="Trang Ha" userId="270efafb50020bd6" providerId="LiveId" clId="{101E20BB-D6A1-43D6-BDDA-E9EB3D460AA0}" dt="2022-06-30T09:19:01.507" v="831" actId="2696"/>
        <pc:sldMkLst>
          <pc:docMk/>
          <pc:sldMk cId="3008178131" sldId="432"/>
        </pc:sldMkLst>
      </pc:sldChg>
      <pc:sldChg chg="delSp del mod delAnim">
        <pc:chgData name="Trang Ha" userId="270efafb50020bd6" providerId="LiveId" clId="{101E20BB-D6A1-43D6-BDDA-E9EB3D460AA0}" dt="2022-06-30T22:50:46.747" v="835" actId="2696"/>
        <pc:sldMkLst>
          <pc:docMk/>
          <pc:sldMk cId="3332805865" sldId="433"/>
        </pc:sldMkLst>
        <pc:picChg chg="del">
          <ac:chgData name="Trang Ha" userId="270efafb50020bd6" providerId="LiveId" clId="{101E20BB-D6A1-43D6-BDDA-E9EB3D460AA0}" dt="2022-06-30T22:50:35.764" v="832" actId="478"/>
          <ac:picMkLst>
            <pc:docMk/>
            <pc:sldMk cId="3332805865" sldId="433"/>
            <ac:picMk id="3" creationId="{00000000-0000-0000-0000-000000000000}"/>
          </ac:picMkLst>
        </pc:picChg>
        <pc:picChg chg="del">
          <ac:chgData name="Trang Ha" userId="270efafb50020bd6" providerId="LiveId" clId="{101E20BB-D6A1-43D6-BDDA-E9EB3D460AA0}" dt="2022-06-30T22:50:38.521" v="833" actId="478"/>
          <ac:picMkLst>
            <pc:docMk/>
            <pc:sldMk cId="3332805865" sldId="433"/>
            <ac:picMk id="6" creationId="{00000000-0000-0000-0000-000000000000}"/>
          </ac:picMkLst>
        </pc:picChg>
        <pc:picChg chg="del">
          <ac:chgData name="Trang Ha" userId="270efafb50020bd6" providerId="LiveId" clId="{101E20BB-D6A1-43D6-BDDA-E9EB3D460AA0}" dt="2022-06-30T22:50:39.871" v="834" actId="478"/>
          <ac:picMkLst>
            <pc:docMk/>
            <pc:sldMk cId="3332805865" sldId="433"/>
            <ac:picMk id="7" creationId="{00000000-0000-0000-0000-000000000000}"/>
          </ac:picMkLst>
        </pc:picChg>
      </pc:sldChg>
      <pc:sldChg chg="addSp delSp modSp mod">
        <pc:chgData name="Trang Ha" userId="270efafb50020bd6" providerId="LiveId" clId="{101E20BB-D6A1-43D6-BDDA-E9EB3D460AA0}" dt="2022-06-30T23:41:16.716" v="1759" actId="9405"/>
        <pc:sldMkLst>
          <pc:docMk/>
          <pc:sldMk cId="1636936384" sldId="434"/>
        </pc:sldMkLst>
        <pc:spChg chg="mod">
          <ac:chgData name="Trang Ha" userId="270efafb50020bd6" providerId="LiveId" clId="{101E20BB-D6A1-43D6-BDDA-E9EB3D460AA0}" dt="2022-06-30T22:52:01.474" v="909" actId="20577"/>
          <ac:spMkLst>
            <pc:docMk/>
            <pc:sldMk cId="1636936384" sldId="434"/>
            <ac:spMk id="10" creationId="{00000000-0000-0000-0000-000000000000}"/>
          </ac:spMkLst>
        </pc:spChg>
        <pc:spChg chg="mod">
          <ac:chgData name="Trang Ha" userId="270efafb50020bd6" providerId="LiveId" clId="{101E20BB-D6A1-43D6-BDDA-E9EB3D460AA0}" dt="2022-06-30T22:51:17.406" v="876" actId="1076"/>
          <ac:spMkLst>
            <pc:docMk/>
            <pc:sldMk cId="1636936384" sldId="434"/>
            <ac:spMk id="19" creationId="{00000000-0000-0000-0000-000000000000}"/>
          </ac:spMkLst>
        </pc:spChg>
        <pc:spChg chg="mod">
          <ac:chgData name="Trang Ha" userId="270efafb50020bd6" providerId="LiveId" clId="{101E20BB-D6A1-43D6-BDDA-E9EB3D460AA0}" dt="2022-06-30T23:14:32.453" v="1256" actId="1076"/>
          <ac:spMkLst>
            <pc:docMk/>
            <pc:sldMk cId="1636936384" sldId="434"/>
            <ac:spMk id="20" creationId="{00000000-0000-0000-0000-000000000000}"/>
          </ac:spMkLst>
        </pc:spChg>
        <pc:spChg chg="del">
          <ac:chgData name="Trang Ha" userId="270efafb50020bd6" providerId="LiveId" clId="{101E20BB-D6A1-43D6-BDDA-E9EB3D460AA0}" dt="2022-06-30T22:52:16.871" v="911" actId="478"/>
          <ac:spMkLst>
            <pc:docMk/>
            <pc:sldMk cId="1636936384" sldId="434"/>
            <ac:spMk id="21" creationId="{00000000-0000-0000-0000-000000000000}"/>
          </ac:spMkLst>
        </pc:spChg>
        <pc:grpChg chg="add del mod">
          <ac:chgData name="Trang Ha" userId="270efafb50020bd6" providerId="LiveId" clId="{101E20BB-D6A1-43D6-BDDA-E9EB3D460AA0}" dt="2022-06-30T23:14:14.309" v="1253" actId="14100"/>
          <ac:grpSpMkLst>
            <pc:docMk/>
            <pc:sldMk cId="1636936384" sldId="434"/>
            <ac:grpSpMk id="5" creationId="{00000000-0000-0000-0000-000000000000}"/>
          </ac:grpSpMkLst>
        </pc:grpChg>
        <pc:picChg chg="add mod modCrop">
          <ac:chgData name="Trang Ha" userId="270efafb50020bd6" providerId="LiveId" clId="{101E20BB-D6A1-43D6-BDDA-E9EB3D460AA0}" dt="2022-06-30T23:14:24.573" v="1255" actId="1076"/>
          <ac:picMkLst>
            <pc:docMk/>
            <pc:sldMk cId="1636936384" sldId="434"/>
            <ac:picMk id="3" creationId="{47FC0617-25D0-53C0-2396-BA0607AA087F}"/>
          </ac:picMkLst>
        </pc:picChg>
        <pc:picChg chg="del">
          <ac:chgData name="Trang Ha" userId="270efafb50020bd6" providerId="LiveId" clId="{101E20BB-D6A1-43D6-BDDA-E9EB3D460AA0}" dt="2022-06-30T22:52:05.984" v="910" actId="478"/>
          <ac:picMkLst>
            <pc:docMk/>
            <pc:sldMk cId="1636936384" sldId="434"/>
            <ac:picMk id="1028" creationId="{00000000-0000-0000-0000-000000000000}"/>
          </ac:picMkLst>
        </pc:picChg>
        <pc:inkChg chg="add">
          <ac:chgData name="Trang Ha" userId="270efafb50020bd6" providerId="LiveId" clId="{101E20BB-D6A1-43D6-BDDA-E9EB3D460AA0}" dt="2022-06-30T23:41:16.716" v="1759" actId="9405"/>
          <ac:inkMkLst>
            <pc:docMk/>
            <pc:sldMk cId="1636936384" sldId="434"/>
            <ac:inkMk id="6" creationId="{49EA6757-D3C4-A8BE-52DC-E01A2986CF61}"/>
          </ac:inkMkLst>
        </pc:inkChg>
      </pc:sldChg>
      <pc:sldChg chg="addSp delSp modSp mod">
        <pc:chgData name="Trang Ha" userId="270efafb50020bd6" providerId="LiveId" clId="{101E20BB-D6A1-43D6-BDDA-E9EB3D460AA0}" dt="2022-07-01T00:08:25.791" v="1930" actId="1076"/>
        <pc:sldMkLst>
          <pc:docMk/>
          <pc:sldMk cId="1650289125" sldId="435"/>
        </pc:sldMkLst>
        <pc:spChg chg="mod topLvl">
          <ac:chgData name="Trang Ha" userId="270efafb50020bd6" providerId="LiveId" clId="{101E20BB-D6A1-43D6-BDDA-E9EB3D460AA0}" dt="2022-06-30T23:20:31.194" v="1463" actId="207"/>
          <ac:spMkLst>
            <pc:docMk/>
            <pc:sldMk cId="1650289125" sldId="435"/>
            <ac:spMk id="10" creationId="{00000000-0000-0000-0000-000000000000}"/>
          </ac:spMkLst>
        </pc:spChg>
        <pc:spChg chg="add">
          <ac:chgData name="Trang Ha" userId="270efafb50020bd6" providerId="LiveId" clId="{101E20BB-D6A1-43D6-BDDA-E9EB3D460AA0}" dt="2022-06-30T23:29:12.410" v="1536" actId="11529"/>
          <ac:spMkLst>
            <pc:docMk/>
            <pc:sldMk cId="1650289125" sldId="435"/>
            <ac:spMk id="11" creationId="{F428D07B-2A90-1656-5EEC-9CB69FB5AEB8}"/>
          </ac:spMkLst>
        </pc:spChg>
        <pc:spChg chg="add mod">
          <ac:chgData name="Trang Ha" userId="270efafb50020bd6" providerId="LiveId" clId="{101E20BB-D6A1-43D6-BDDA-E9EB3D460AA0}" dt="2022-07-01T00:08:25.791" v="1930" actId="1076"/>
          <ac:spMkLst>
            <pc:docMk/>
            <pc:sldMk cId="1650289125" sldId="435"/>
            <ac:spMk id="12" creationId="{62794F0F-DE6A-8978-BB5E-ED2E1FDD630D}"/>
          </ac:spMkLst>
        </pc:spChg>
        <pc:spChg chg="add mod">
          <ac:chgData name="Trang Ha" userId="270efafb50020bd6" providerId="LiveId" clId="{101E20BB-D6A1-43D6-BDDA-E9EB3D460AA0}" dt="2022-07-01T00:08:14.167" v="1928" actId="1076"/>
          <ac:spMkLst>
            <pc:docMk/>
            <pc:sldMk cId="1650289125" sldId="435"/>
            <ac:spMk id="13" creationId="{47006DEA-51F9-7126-7B70-594020B34FCD}"/>
          </ac:spMkLst>
        </pc:spChg>
        <pc:spChg chg="mod">
          <ac:chgData name="Trang Ha" userId="270efafb50020bd6" providerId="LiveId" clId="{101E20BB-D6A1-43D6-BDDA-E9EB3D460AA0}" dt="2022-06-30T23:22:57.961" v="1518" actId="14100"/>
          <ac:spMkLst>
            <pc:docMk/>
            <pc:sldMk cId="1650289125" sldId="435"/>
            <ac:spMk id="19" creationId="{00000000-0000-0000-0000-000000000000}"/>
          </ac:spMkLst>
        </pc:spChg>
        <pc:spChg chg="del mod">
          <ac:chgData name="Trang Ha" userId="270efafb50020bd6" providerId="LiveId" clId="{101E20BB-D6A1-43D6-BDDA-E9EB3D460AA0}" dt="2022-06-30T23:16:08.550" v="1261" actId="478"/>
          <ac:spMkLst>
            <pc:docMk/>
            <pc:sldMk cId="1650289125" sldId="435"/>
            <ac:spMk id="20" creationId="{00000000-0000-0000-0000-000000000000}"/>
          </ac:spMkLst>
        </pc:spChg>
        <pc:spChg chg="del">
          <ac:chgData name="Trang Ha" userId="270efafb50020bd6" providerId="LiveId" clId="{101E20BB-D6A1-43D6-BDDA-E9EB3D460AA0}" dt="2022-06-30T23:16:06.140" v="1260" actId="478"/>
          <ac:spMkLst>
            <pc:docMk/>
            <pc:sldMk cId="1650289125" sldId="435"/>
            <ac:spMk id="21" creationId="{00000000-0000-0000-0000-000000000000}"/>
          </ac:spMkLst>
        </pc:spChg>
        <pc:spChg chg="add mod">
          <ac:chgData name="Trang Ha" userId="270efafb50020bd6" providerId="LiveId" clId="{101E20BB-D6A1-43D6-BDDA-E9EB3D460AA0}" dt="2022-07-01T00:06:37.780" v="1921" actId="1076"/>
          <ac:spMkLst>
            <pc:docMk/>
            <pc:sldMk cId="1650289125" sldId="435"/>
            <ac:spMk id="24" creationId="{F75D3FF4-DC2D-4975-6EA9-202697833078}"/>
          </ac:spMkLst>
        </pc:spChg>
        <pc:spChg chg="add mod">
          <ac:chgData name="Trang Ha" userId="270efafb50020bd6" providerId="LiveId" clId="{101E20BB-D6A1-43D6-BDDA-E9EB3D460AA0}" dt="2022-07-01T00:06:43.003" v="1922" actId="1076"/>
          <ac:spMkLst>
            <pc:docMk/>
            <pc:sldMk cId="1650289125" sldId="435"/>
            <ac:spMk id="25" creationId="{0B6F49FD-96F8-976C-E136-EAC293BE9D2E}"/>
          </ac:spMkLst>
        </pc:spChg>
        <pc:spChg chg="add del mod">
          <ac:chgData name="Trang Ha" userId="270efafb50020bd6" providerId="LiveId" clId="{101E20BB-D6A1-43D6-BDDA-E9EB3D460AA0}" dt="2022-06-30T23:37:58.189" v="1736" actId="478"/>
          <ac:spMkLst>
            <pc:docMk/>
            <pc:sldMk cId="1650289125" sldId="435"/>
            <ac:spMk id="26" creationId="{B1E894B7-C626-419D-62C7-8918C622CE0B}"/>
          </ac:spMkLst>
        </pc:spChg>
        <pc:grpChg chg="del">
          <ac:chgData name="Trang Ha" userId="270efafb50020bd6" providerId="LiveId" clId="{101E20BB-D6A1-43D6-BDDA-E9EB3D460AA0}" dt="2022-06-30T23:17:08.743" v="1310" actId="478"/>
          <ac:grpSpMkLst>
            <pc:docMk/>
            <pc:sldMk cId="1650289125" sldId="435"/>
            <ac:grpSpMk id="5" creationId="{00000000-0000-0000-0000-000000000000}"/>
          </ac:grpSpMkLst>
        </pc:grpChg>
        <pc:picChg chg="add del mod">
          <ac:chgData name="Trang Ha" userId="270efafb50020bd6" providerId="LiveId" clId="{101E20BB-D6A1-43D6-BDDA-E9EB3D460AA0}" dt="2022-06-30T23:26:08.731" v="1520" actId="478"/>
          <ac:picMkLst>
            <pc:docMk/>
            <pc:sldMk cId="1650289125" sldId="435"/>
            <ac:picMk id="3" creationId="{4C1C75FC-4169-E8B1-EB92-83BD31B8BEAC}"/>
          </ac:picMkLst>
        </pc:picChg>
        <pc:picChg chg="add del mod">
          <ac:chgData name="Trang Ha" userId="270efafb50020bd6" providerId="LiveId" clId="{101E20BB-D6A1-43D6-BDDA-E9EB3D460AA0}" dt="2022-06-30T23:28:06.952" v="1527" actId="478"/>
          <ac:picMkLst>
            <pc:docMk/>
            <pc:sldMk cId="1650289125" sldId="435"/>
            <ac:picMk id="7" creationId="{0313ACE6-3DC8-B486-3F1E-11FFA01B7DA6}"/>
          </ac:picMkLst>
        </pc:picChg>
        <pc:picChg chg="add mod">
          <ac:chgData name="Trang Ha" userId="270efafb50020bd6" providerId="LiveId" clId="{101E20BB-D6A1-43D6-BDDA-E9EB3D460AA0}" dt="2022-07-01T00:06:34.054" v="1920" actId="1076"/>
          <ac:picMkLst>
            <pc:docMk/>
            <pc:sldMk cId="1650289125" sldId="435"/>
            <ac:picMk id="9" creationId="{FF7256D2-A575-F7A6-4E3B-FAEF6EC22EF4}"/>
          </ac:picMkLst>
        </pc:picChg>
        <pc:picChg chg="add del mod">
          <ac:chgData name="Trang Ha" userId="270efafb50020bd6" providerId="LiveId" clId="{101E20BB-D6A1-43D6-BDDA-E9EB3D460AA0}" dt="2022-06-30T23:32:45.118" v="1686" actId="478"/>
          <ac:picMkLst>
            <pc:docMk/>
            <pc:sldMk cId="1650289125" sldId="435"/>
            <ac:picMk id="22" creationId="{7CCBC1F4-6DC9-1620-18C6-709495A00685}"/>
          </ac:picMkLst>
        </pc:picChg>
        <pc:picChg chg="del">
          <ac:chgData name="Trang Ha" userId="270efafb50020bd6" providerId="LiveId" clId="{101E20BB-D6A1-43D6-BDDA-E9EB3D460AA0}" dt="2022-06-30T23:15:59.216" v="1257" actId="478"/>
          <ac:picMkLst>
            <pc:docMk/>
            <pc:sldMk cId="1650289125" sldId="435"/>
            <ac:picMk id="1028" creationId="{00000000-0000-0000-0000-000000000000}"/>
          </ac:picMkLst>
        </pc:picChg>
        <pc:inkChg chg="add mod">
          <ac:chgData name="Trang Ha" userId="270efafb50020bd6" providerId="LiveId" clId="{101E20BB-D6A1-43D6-BDDA-E9EB3D460AA0}" dt="2022-06-30T23:46:22.868" v="1854" actId="1076"/>
          <ac:inkMkLst>
            <pc:docMk/>
            <pc:sldMk cId="1650289125" sldId="435"/>
            <ac:inkMk id="2" creationId="{9C6B0476-6A98-E285-CB97-A0C5A1B98D6A}"/>
          </ac:inkMkLst>
        </pc:inkChg>
        <pc:inkChg chg="add">
          <ac:chgData name="Trang Ha" userId="270efafb50020bd6" providerId="LiveId" clId="{101E20BB-D6A1-43D6-BDDA-E9EB3D460AA0}" dt="2022-06-30T23:45:32.111" v="1837" actId="9405"/>
          <ac:inkMkLst>
            <pc:docMk/>
            <pc:sldMk cId="1650289125" sldId="435"/>
            <ac:inkMk id="3" creationId="{BFDE7011-AA6E-8877-01F7-0AA97401FC36}"/>
          </ac:inkMkLst>
        </pc:inkChg>
        <pc:inkChg chg="add">
          <ac:chgData name="Trang Ha" userId="270efafb50020bd6" providerId="LiveId" clId="{101E20BB-D6A1-43D6-BDDA-E9EB3D460AA0}" dt="2022-06-30T23:45:32.691" v="1838" actId="9405"/>
          <ac:inkMkLst>
            <pc:docMk/>
            <pc:sldMk cId="1650289125" sldId="435"/>
            <ac:inkMk id="4" creationId="{72675321-8FA5-1373-F8B1-C31B036C83C5}"/>
          </ac:inkMkLst>
        </pc:inkChg>
        <pc:inkChg chg="add">
          <ac:chgData name="Trang Ha" userId="270efafb50020bd6" providerId="LiveId" clId="{101E20BB-D6A1-43D6-BDDA-E9EB3D460AA0}" dt="2022-06-30T23:45:33.159" v="1839" actId="9405"/>
          <ac:inkMkLst>
            <pc:docMk/>
            <pc:sldMk cId="1650289125" sldId="435"/>
            <ac:inkMk id="5" creationId="{E39AAF36-3AA5-68FD-947E-32424D93DEB1}"/>
          </ac:inkMkLst>
        </pc:inkChg>
        <pc:inkChg chg="add">
          <ac:chgData name="Trang Ha" userId="270efafb50020bd6" providerId="LiveId" clId="{101E20BB-D6A1-43D6-BDDA-E9EB3D460AA0}" dt="2022-06-30T23:45:33.707" v="1840" actId="9405"/>
          <ac:inkMkLst>
            <pc:docMk/>
            <pc:sldMk cId="1650289125" sldId="435"/>
            <ac:inkMk id="6" creationId="{031F6AD9-CC6D-C20E-71BB-DCAD48D78818}"/>
          </ac:inkMkLst>
        </pc:inkChg>
        <pc:inkChg chg="add">
          <ac:chgData name="Trang Ha" userId="270efafb50020bd6" providerId="LiveId" clId="{101E20BB-D6A1-43D6-BDDA-E9EB3D460AA0}" dt="2022-06-30T23:45:34.181" v="1841" actId="9405"/>
          <ac:inkMkLst>
            <pc:docMk/>
            <pc:sldMk cId="1650289125" sldId="435"/>
            <ac:inkMk id="7" creationId="{4663A83B-6307-084E-91A6-97BF771D88D0}"/>
          </ac:inkMkLst>
        </pc:inkChg>
        <pc:inkChg chg="add">
          <ac:chgData name="Trang Ha" userId="270efafb50020bd6" providerId="LiveId" clId="{101E20BB-D6A1-43D6-BDDA-E9EB3D460AA0}" dt="2022-06-30T23:45:37.969" v="1842" actId="9405"/>
          <ac:inkMkLst>
            <pc:docMk/>
            <pc:sldMk cId="1650289125" sldId="435"/>
            <ac:inkMk id="8" creationId="{B344A907-C6AC-C03F-6F54-3C55302D1E10}"/>
          </ac:inkMkLst>
        </pc:inkChg>
        <pc:inkChg chg="add">
          <ac:chgData name="Trang Ha" userId="270efafb50020bd6" providerId="LiveId" clId="{101E20BB-D6A1-43D6-BDDA-E9EB3D460AA0}" dt="2022-06-30T23:45:38.473" v="1843" actId="9405"/>
          <ac:inkMkLst>
            <pc:docMk/>
            <pc:sldMk cId="1650289125" sldId="435"/>
            <ac:inkMk id="20" creationId="{E39D7234-F3D4-5658-3FC9-8946A3F298EB}"/>
          </ac:inkMkLst>
        </pc:inkChg>
        <pc:inkChg chg="add del">
          <ac:chgData name="Trang Ha" userId="270efafb50020bd6" providerId="LiveId" clId="{101E20BB-D6A1-43D6-BDDA-E9EB3D460AA0}" dt="2022-06-30T23:45:43.281" v="1847" actId="9405"/>
          <ac:inkMkLst>
            <pc:docMk/>
            <pc:sldMk cId="1650289125" sldId="435"/>
            <ac:inkMk id="21" creationId="{2D738A93-DB98-55B4-9827-02C5B7611422}"/>
          </ac:inkMkLst>
        </pc:inkChg>
        <pc:inkChg chg="add del">
          <ac:chgData name="Trang Ha" userId="270efafb50020bd6" providerId="LiveId" clId="{101E20BB-D6A1-43D6-BDDA-E9EB3D460AA0}" dt="2022-06-30T23:45:42.037" v="1846" actId="9405"/>
          <ac:inkMkLst>
            <pc:docMk/>
            <pc:sldMk cId="1650289125" sldId="435"/>
            <ac:inkMk id="22" creationId="{4361DDF2-A613-BAED-6DD7-967B845F42AE}"/>
          </ac:inkMkLst>
        </pc:inkChg>
        <pc:inkChg chg="add del">
          <ac:chgData name="Trang Ha" userId="270efafb50020bd6" providerId="LiveId" clId="{101E20BB-D6A1-43D6-BDDA-E9EB3D460AA0}" dt="2022-06-30T23:46:11.365" v="1853" actId="478"/>
          <ac:inkMkLst>
            <pc:docMk/>
            <pc:sldMk cId="1650289125" sldId="435"/>
            <ac:inkMk id="23" creationId="{D8FE698F-BDF9-7789-F91A-1D5CD7ED3146}"/>
          </ac:inkMkLst>
        </pc:inkChg>
        <pc:inkChg chg="add">
          <ac:chgData name="Trang Ha" userId="270efafb50020bd6" providerId="LiveId" clId="{101E20BB-D6A1-43D6-BDDA-E9EB3D460AA0}" dt="2022-06-30T23:45:45.515" v="1848" actId="9405"/>
          <ac:inkMkLst>
            <pc:docMk/>
            <pc:sldMk cId="1650289125" sldId="435"/>
            <ac:inkMk id="26" creationId="{9729AEB8-9A35-E188-D8EE-3DF37A2D41DA}"/>
          </ac:inkMkLst>
        </pc:inkChg>
        <pc:inkChg chg="add">
          <ac:chgData name="Trang Ha" userId="270efafb50020bd6" providerId="LiveId" clId="{101E20BB-D6A1-43D6-BDDA-E9EB3D460AA0}" dt="2022-06-30T23:39:30.444" v="1744" actId="9405"/>
          <ac:inkMkLst>
            <pc:docMk/>
            <pc:sldMk cId="1650289125" sldId="435"/>
            <ac:inkMk id="27" creationId="{3F742065-99D7-E0D5-8DE3-97F5FEA2971D}"/>
          </ac:inkMkLst>
        </pc:inkChg>
        <pc:inkChg chg="add">
          <ac:chgData name="Trang Ha" userId="270efafb50020bd6" providerId="LiveId" clId="{101E20BB-D6A1-43D6-BDDA-E9EB3D460AA0}" dt="2022-06-30T23:39:56.995" v="1745" actId="9405"/>
          <ac:inkMkLst>
            <pc:docMk/>
            <pc:sldMk cId="1650289125" sldId="435"/>
            <ac:inkMk id="28" creationId="{A5D46E35-F4CF-7B41-6A61-047485339CB2}"/>
          </ac:inkMkLst>
        </pc:inkChg>
        <pc:inkChg chg="add mod">
          <ac:chgData name="Trang Ha" userId="270efafb50020bd6" providerId="LiveId" clId="{101E20BB-D6A1-43D6-BDDA-E9EB3D460AA0}" dt="2022-06-30T23:44:44.010" v="1835" actId="1076"/>
          <ac:inkMkLst>
            <pc:docMk/>
            <pc:sldMk cId="1650289125" sldId="435"/>
            <ac:inkMk id="29" creationId="{8526B999-A7DB-1F44-3287-83D0129DD3EB}"/>
          </ac:inkMkLst>
        </pc:inkChg>
        <pc:inkChg chg="add">
          <ac:chgData name="Trang Ha" userId="270efafb50020bd6" providerId="LiveId" clId="{101E20BB-D6A1-43D6-BDDA-E9EB3D460AA0}" dt="2022-06-30T23:40:01.852" v="1747" actId="9405"/>
          <ac:inkMkLst>
            <pc:docMk/>
            <pc:sldMk cId="1650289125" sldId="435"/>
            <ac:inkMk id="30" creationId="{4FB50C48-4549-5BA1-5184-CDA665978485}"/>
          </ac:inkMkLst>
        </pc:inkChg>
        <pc:inkChg chg="add mod">
          <ac:chgData name="Trang Ha" userId="270efafb50020bd6" providerId="LiveId" clId="{101E20BB-D6A1-43D6-BDDA-E9EB3D460AA0}" dt="2022-07-01T00:05:21.751" v="1909" actId="1076"/>
          <ac:inkMkLst>
            <pc:docMk/>
            <pc:sldMk cId="1650289125" sldId="435"/>
            <ac:inkMk id="31" creationId="{9E75220A-DFD9-D7C0-97E7-448A64A672EC}"/>
          </ac:inkMkLst>
        </pc:inkChg>
        <pc:inkChg chg="add">
          <ac:chgData name="Trang Ha" userId="270efafb50020bd6" providerId="LiveId" clId="{101E20BB-D6A1-43D6-BDDA-E9EB3D460AA0}" dt="2022-06-30T23:40:03.519" v="1749" actId="9405"/>
          <ac:inkMkLst>
            <pc:docMk/>
            <pc:sldMk cId="1650289125" sldId="435"/>
            <ac:inkMk id="32" creationId="{ECA11D62-B6EB-A46A-21A4-1E14EFD422E1}"/>
          </ac:inkMkLst>
        </pc:inkChg>
        <pc:inkChg chg="add">
          <ac:chgData name="Trang Ha" userId="270efafb50020bd6" providerId="LiveId" clId="{101E20BB-D6A1-43D6-BDDA-E9EB3D460AA0}" dt="2022-06-30T23:40:58.952" v="1750" actId="9405"/>
          <ac:inkMkLst>
            <pc:docMk/>
            <pc:sldMk cId="1650289125" sldId="435"/>
            <ac:inkMk id="33" creationId="{1C5E569B-20B8-0ADE-84E7-0101CEAD4603}"/>
          </ac:inkMkLst>
        </pc:inkChg>
        <pc:inkChg chg="add">
          <ac:chgData name="Trang Ha" userId="270efafb50020bd6" providerId="LiveId" clId="{101E20BB-D6A1-43D6-BDDA-E9EB3D460AA0}" dt="2022-06-30T23:41:03.497" v="1751" actId="9405"/>
          <ac:inkMkLst>
            <pc:docMk/>
            <pc:sldMk cId="1650289125" sldId="435"/>
            <ac:inkMk id="34" creationId="{D510FCFA-9E53-6A33-5EBC-FC1C0FDF6080}"/>
          </ac:inkMkLst>
        </pc:inkChg>
        <pc:inkChg chg="add">
          <ac:chgData name="Trang Ha" userId="270efafb50020bd6" providerId="LiveId" clId="{101E20BB-D6A1-43D6-BDDA-E9EB3D460AA0}" dt="2022-06-30T23:41:04.043" v="1752" actId="9405"/>
          <ac:inkMkLst>
            <pc:docMk/>
            <pc:sldMk cId="1650289125" sldId="435"/>
            <ac:inkMk id="35" creationId="{3FDB4076-9B61-4C6B-0A5D-79741DDA763F}"/>
          </ac:inkMkLst>
        </pc:inkChg>
        <pc:inkChg chg="add">
          <ac:chgData name="Trang Ha" userId="270efafb50020bd6" providerId="LiveId" clId="{101E20BB-D6A1-43D6-BDDA-E9EB3D460AA0}" dt="2022-06-30T23:41:04.371" v="1753" actId="9405"/>
          <ac:inkMkLst>
            <pc:docMk/>
            <pc:sldMk cId="1650289125" sldId="435"/>
            <ac:inkMk id="36" creationId="{6260C549-F363-B89C-435A-66476D62E0B3}"/>
          </ac:inkMkLst>
        </pc:inkChg>
        <pc:inkChg chg="add">
          <ac:chgData name="Trang Ha" userId="270efafb50020bd6" providerId="LiveId" clId="{101E20BB-D6A1-43D6-BDDA-E9EB3D460AA0}" dt="2022-06-30T23:41:05.516" v="1754" actId="9405"/>
          <ac:inkMkLst>
            <pc:docMk/>
            <pc:sldMk cId="1650289125" sldId="435"/>
            <ac:inkMk id="37" creationId="{5B6D4D1B-E4B5-994C-3129-4B803D883F90}"/>
          </ac:inkMkLst>
        </pc:inkChg>
        <pc:inkChg chg="add">
          <ac:chgData name="Trang Ha" userId="270efafb50020bd6" providerId="LiveId" clId="{101E20BB-D6A1-43D6-BDDA-E9EB3D460AA0}" dt="2022-06-30T23:41:05.880" v="1755" actId="9405"/>
          <ac:inkMkLst>
            <pc:docMk/>
            <pc:sldMk cId="1650289125" sldId="435"/>
            <ac:inkMk id="38" creationId="{2E8B2E3D-F9A0-29A1-AD34-9D3BEEA7DF60}"/>
          </ac:inkMkLst>
        </pc:inkChg>
        <pc:inkChg chg="add">
          <ac:chgData name="Trang Ha" userId="270efafb50020bd6" providerId="LiveId" clId="{101E20BB-D6A1-43D6-BDDA-E9EB3D460AA0}" dt="2022-06-30T23:41:12.154" v="1756" actId="9405"/>
          <ac:inkMkLst>
            <pc:docMk/>
            <pc:sldMk cId="1650289125" sldId="435"/>
            <ac:inkMk id="39" creationId="{833BB803-F45D-6F39-52F0-F5EBB28932E6}"/>
          </ac:inkMkLst>
        </pc:inkChg>
        <pc:inkChg chg="add">
          <ac:chgData name="Trang Ha" userId="270efafb50020bd6" providerId="LiveId" clId="{101E20BB-D6A1-43D6-BDDA-E9EB3D460AA0}" dt="2022-06-30T23:41:13.470" v="1757" actId="9405"/>
          <ac:inkMkLst>
            <pc:docMk/>
            <pc:sldMk cId="1650289125" sldId="435"/>
            <ac:inkMk id="40" creationId="{EB2CD41F-B713-A8F9-6422-4B32140952D2}"/>
          </ac:inkMkLst>
        </pc:inkChg>
        <pc:inkChg chg="add">
          <ac:chgData name="Trang Ha" userId="270efafb50020bd6" providerId="LiveId" clId="{101E20BB-D6A1-43D6-BDDA-E9EB3D460AA0}" dt="2022-06-30T23:41:13.943" v="1758" actId="9405"/>
          <ac:inkMkLst>
            <pc:docMk/>
            <pc:sldMk cId="1650289125" sldId="435"/>
            <ac:inkMk id="41" creationId="{B2D6E1C2-A92F-F55F-5E4D-5EA88DB86FFB}"/>
          </ac:inkMkLst>
        </pc:inkChg>
        <pc:inkChg chg="add">
          <ac:chgData name="Trang Ha" userId="270efafb50020bd6" providerId="LiveId" clId="{101E20BB-D6A1-43D6-BDDA-E9EB3D460AA0}" dt="2022-06-30T23:41:18.367" v="1760" actId="9405"/>
          <ac:inkMkLst>
            <pc:docMk/>
            <pc:sldMk cId="1650289125" sldId="435"/>
            <ac:inkMk id="42" creationId="{E64EEBFC-A1B4-3F15-514C-C5C684D541A3}"/>
          </ac:inkMkLst>
        </pc:inkChg>
        <pc:inkChg chg="add">
          <ac:chgData name="Trang Ha" userId="270efafb50020bd6" providerId="LiveId" clId="{101E20BB-D6A1-43D6-BDDA-E9EB3D460AA0}" dt="2022-06-30T23:41:18.723" v="1761" actId="9405"/>
          <ac:inkMkLst>
            <pc:docMk/>
            <pc:sldMk cId="1650289125" sldId="435"/>
            <ac:inkMk id="43" creationId="{4E5C7A61-A6CD-57DA-C623-24DC7706799F}"/>
          </ac:inkMkLst>
        </pc:inkChg>
        <pc:inkChg chg="add">
          <ac:chgData name="Trang Ha" userId="270efafb50020bd6" providerId="LiveId" clId="{101E20BB-D6A1-43D6-BDDA-E9EB3D460AA0}" dt="2022-06-30T23:41:19.645" v="1762" actId="9405"/>
          <ac:inkMkLst>
            <pc:docMk/>
            <pc:sldMk cId="1650289125" sldId="435"/>
            <ac:inkMk id="44" creationId="{6665AC10-D5B0-C40D-77EA-1406679B814D}"/>
          </ac:inkMkLst>
        </pc:inkChg>
        <pc:inkChg chg="add">
          <ac:chgData name="Trang Ha" userId="270efafb50020bd6" providerId="LiveId" clId="{101E20BB-D6A1-43D6-BDDA-E9EB3D460AA0}" dt="2022-06-30T23:41:19.990" v="1763" actId="9405"/>
          <ac:inkMkLst>
            <pc:docMk/>
            <pc:sldMk cId="1650289125" sldId="435"/>
            <ac:inkMk id="45" creationId="{A290B123-BEE3-E035-BEC7-B7D1DAE17090}"/>
          </ac:inkMkLst>
        </pc:inkChg>
        <pc:inkChg chg="add">
          <ac:chgData name="Trang Ha" userId="270efafb50020bd6" providerId="LiveId" clId="{101E20BB-D6A1-43D6-BDDA-E9EB3D460AA0}" dt="2022-06-30T23:41:20.536" v="1764" actId="9405"/>
          <ac:inkMkLst>
            <pc:docMk/>
            <pc:sldMk cId="1650289125" sldId="435"/>
            <ac:inkMk id="46" creationId="{888DB86F-DA8E-F620-5F88-F7D6F9CBB1FD}"/>
          </ac:inkMkLst>
        </pc:inkChg>
        <pc:inkChg chg="add">
          <ac:chgData name="Trang Ha" userId="270efafb50020bd6" providerId="LiveId" clId="{101E20BB-D6A1-43D6-BDDA-E9EB3D460AA0}" dt="2022-06-30T23:41:22.923" v="1765" actId="9405"/>
          <ac:inkMkLst>
            <pc:docMk/>
            <pc:sldMk cId="1650289125" sldId="435"/>
            <ac:inkMk id="47" creationId="{D5D346BD-CAE6-E7F3-14E4-9200516D7F54}"/>
          </ac:inkMkLst>
        </pc:inkChg>
        <pc:inkChg chg="add">
          <ac:chgData name="Trang Ha" userId="270efafb50020bd6" providerId="LiveId" clId="{101E20BB-D6A1-43D6-BDDA-E9EB3D460AA0}" dt="2022-06-30T23:41:25.454" v="1766" actId="9405"/>
          <ac:inkMkLst>
            <pc:docMk/>
            <pc:sldMk cId="1650289125" sldId="435"/>
            <ac:inkMk id="48" creationId="{25B8A93C-6997-CAEE-2515-5D1E15585E21}"/>
          </ac:inkMkLst>
        </pc:inkChg>
        <pc:inkChg chg="add">
          <ac:chgData name="Trang Ha" userId="270efafb50020bd6" providerId="LiveId" clId="{101E20BB-D6A1-43D6-BDDA-E9EB3D460AA0}" dt="2022-06-30T23:41:27.362" v="1767" actId="9405"/>
          <ac:inkMkLst>
            <pc:docMk/>
            <pc:sldMk cId="1650289125" sldId="435"/>
            <ac:inkMk id="49" creationId="{490284C1-F6A6-DC27-7AF1-F62FA6472CCA}"/>
          </ac:inkMkLst>
        </pc:inkChg>
        <pc:inkChg chg="add">
          <ac:chgData name="Trang Ha" userId="270efafb50020bd6" providerId="LiveId" clId="{101E20BB-D6A1-43D6-BDDA-E9EB3D460AA0}" dt="2022-06-30T23:41:43.388" v="1768" actId="9405"/>
          <ac:inkMkLst>
            <pc:docMk/>
            <pc:sldMk cId="1650289125" sldId="435"/>
            <ac:inkMk id="50" creationId="{C75D1F9F-0FC7-0400-D6DC-2EAA9639EC14}"/>
          </ac:inkMkLst>
        </pc:inkChg>
        <pc:inkChg chg="add">
          <ac:chgData name="Trang Ha" userId="270efafb50020bd6" providerId="LiveId" clId="{101E20BB-D6A1-43D6-BDDA-E9EB3D460AA0}" dt="2022-06-30T23:41:44.026" v="1769" actId="9405"/>
          <ac:inkMkLst>
            <pc:docMk/>
            <pc:sldMk cId="1650289125" sldId="435"/>
            <ac:inkMk id="51" creationId="{D97CD296-4E8E-3E2F-E539-539834A5EFB2}"/>
          </ac:inkMkLst>
        </pc:inkChg>
        <pc:inkChg chg="add">
          <ac:chgData name="Trang Ha" userId="270efafb50020bd6" providerId="LiveId" clId="{101E20BB-D6A1-43D6-BDDA-E9EB3D460AA0}" dt="2022-06-30T23:41:44.371" v="1770" actId="9405"/>
          <ac:inkMkLst>
            <pc:docMk/>
            <pc:sldMk cId="1650289125" sldId="435"/>
            <ac:inkMk id="52" creationId="{5520A7A3-D551-10A7-A369-FD304775169A}"/>
          </ac:inkMkLst>
        </pc:inkChg>
        <pc:inkChg chg="add">
          <ac:chgData name="Trang Ha" userId="270efafb50020bd6" providerId="LiveId" clId="{101E20BB-D6A1-43D6-BDDA-E9EB3D460AA0}" dt="2022-06-30T23:41:44.795" v="1771" actId="9405"/>
          <ac:inkMkLst>
            <pc:docMk/>
            <pc:sldMk cId="1650289125" sldId="435"/>
            <ac:inkMk id="53" creationId="{A3B7F545-4439-94DB-C2C1-EAD9BC8D4B62}"/>
          </ac:inkMkLst>
        </pc:inkChg>
        <pc:inkChg chg="add">
          <ac:chgData name="Trang Ha" userId="270efafb50020bd6" providerId="LiveId" clId="{101E20BB-D6A1-43D6-BDDA-E9EB3D460AA0}" dt="2022-06-30T23:41:45.153" v="1772" actId="9405"/>
          <ac:inkMkLst>
            <pc:docMk/>
            <pc:sldMk cId="1650289125" sldId="435"/>
            <ac:inkMk id="54" creationId="{5F90A417-C84D-5C2B-B3E7-3EBC376284C1}"/>
          </ac:inkMkLst>
        </pc:inkChg>
        <pc:inkChg chg="add">
          <ac:chgData name="Trang Ha" userId="270efafb50020bd6" providerId="LiveId" clId="{101E20BB-D6A1-43D6-BDDA-E9EB3D460AA0}" dt="2022-06-30T23:41:50.277" v="1773" actId="9405"/>
          <ac:inkMkLst>
            <pc:docMk/>
            <pc:sldMk cId="1650289125" sldId="435"/>
            <ac:inkMk id="55" creationId="{48513B5D-B5E1-6796-0070-77B2456A5743}"/>
          </ac:inkMkLst>
        </pc:inkChg>
        <pc:inkChg chg="add">
          <ac:chgData name="Trang Ha" userId="270efafb50020bd6" providerId="LiveId" clId="{101E20BB-D6A1-43D6-BDDA-E9EB3D460AA0}" dt="2022-06-30T23:41:51.105" v="1774" actId="9405"/>
          <ac:inkMkLst>
            <pc:docMk/>
            <pc:sldMk cId="1650289125" sldId="435"/>
            <ac:inkMk id="56" creationId="{AD68F3C4-E24B-996A-3B4B-942BB7E4DB8B}"/>
          </ac:inkMkLst>
        </pc:inkChg>
        <pc:inkChg chg="add">
          <ac:chgData name="Trang Ha" userId="270efafb50020bd6" providerId="LiveId" clId="{101E20BB-D6A1-43D6-BDDA-E9EB3D460AA0}" dt="2022-06-30T23:42:09.805" v="1775" actId="9405"/>
          <ac:inkMkLst>
            <pc:docMk/>
            <pc:sldMk cId="1650289125" sldId="435"/>
            <ac:inkMk id="57" creationId="{FC28825A-FED8-F499-4183-EC5585561DDE}"/>
          </ac:inkMkLst>
        </pc:inkChg>
        <pc:inkChg chg="add">
          <ac:chgData name="Trang Ha" userId="270efafb50020bd6" providerId="LiveId" clId="{101E20BB-D6A1-43D6-BDDA-E9EB3D460AA0}" dt="2022-06-30T23:42:10.402" v="1776" actId="9405"/>
          <ac:inkMkLst>
            <pc:docMk/>
            <pc:sldMk cId="1650289125" sldId="435"/>
            <ac:inkMk id="58" creationId="{59DE6FE7-03F5-AC3C-E2B6-8D8E53632320}"/>
          </ac:inkMkLst>
        </pc:inkChg>
        <pc:inkChg chg="add">
          <ac:chgData name="Trang Ha" userId="270efafb50020bd6" providerId="LiveId" clId="{101E20BB-D6A1-43D6-BDDA-E9EB3D460AA0}" dt="2022-06-30T23:42:15.085" v="1777" actId="9405"/>
          <ac:inkMkLst>
            <pc:docMk/>
            <pc:sldMk cId="1650289125" sldId="435"/>
            <ac:inkMk id="59" creationId="{C904A738-008D-09E6-5F1E-8360D8A0C30C}"/>
          </ac:inkMkLst>
        </pc:inkChg>
        <pc:inkChg chg="add">
          <ac:chgData name="Trang Ha" userId="270efafb50020bd6" providerId="LiveId" clId="{101E20BB-D6A1-43D6-BDDA-E9EB3D460AA0}" dt="2022-06-30T23:42:15.614" v="1778" actId="9405"/>
          <ac:inkMkLst>
            <pc:docMk/>
            <pc:sldMk cId="1650289125" sldId="435"/>
            <ac:inkMk id="60" creationId="{9EE9FAE8-5821-8A6F-4491-7C646176D0A5}"/>
          </ac:inkMkLst>
        </pc:inkChg>
        <pc:inkChg chg="add">
          <ac:chgData name="Trang Ha" userId="270efafb50020bd6" providerId="LiveId" clId="{101E20BB-D6A1-43D6-BDDA-E9EB3D460AA0}" dt="2022-06-30T23:42:15.988" v="1779" actId="9405"/>
          <ac:inkMkLst>
            <pc:docMk/>
            <pc:sldMk cId="1650289125" sldId="435"/>
            <ac:inkMk id="61" creationId="{C7D7464A-C5DF-720E-638B-3B6A967381CA}"/>
          </ac:inkMkLst>
        </pc:inkChg>
        <pc:inkChg chg="add">
          <ac:chgData name="Trang Ha" userId="270efafb50020bd6" providerId="LiveId" clId="{101E20BB-D6A1-43D6-BDDA-E9EB3D460AA0}" dt="2022-06-30T23:42:16.630" v="1780" actId="9405"/>
          <ac:inkMkLst>
            <pc:docMk/>
            <pc:sldMk cId="1650289125" sldId="435"/>
            <ac:inkMk id="62" creationId="{5547FB70-5678-191D-090D-E42828C11B7D}"/>
          </ac:inkMkLst>
        </pc:inkChg>
        <pc:inkChg chg="add">
          <ac:chgData name="Trang Ha" userId="270efafb50020bd6" providerId="LiveId" clId="{101E20BB-D6A1-43D6-BDDA-E9EB3D460AA0}" dt="2022-06-30T23:45:45.936" v="1849" actId="9405"/>
          <ac:inkMkLst>
            <pc:docMk/>
            <pc:sldMk cId="1650289125" sldId="435"/>
            <ac:inkMk id="63" creationId="{A269C288-161F-6C58-529A-72128EA2EF7D}"/>
          </ac:inkMkLst>
        </pc:inkChg>
        <pc:inkChg chg="add">
          <ac:chgData name="Trang Ha" userId="270efafb50020bd6" providerId="LiveId" clId="{101E20BB-D6A1-43D6-BDDA-E9EB3D460AA0}" dt="2022-06-30T23:45:46.346" v="1850" actId="9405"/>
          <ac:inkMkLst>
            <pc:docMk/>
            <pc:sldMk cId="1650289125" sldId="435"/>
            <ac:inkMk id="64" creationId="{E11C07FE-3F70-2420-5BDD-F68A103C022C}"/>
          </ac:inkMkLst>
        </pc:inkChg>
        <pc:inkChg chg="add">
          <ac:chgData name="Trang Ha" userId="270efafb50020bd6" providerId="LiveId" clId="{101E20BB-D6A1-43D6-BDDA-E9EB3D460AA0}" dt="2022-06-30T23:45:46.686" v="1851" actId="9405"/>
          <ac:inkMkLst>
            <pc:docMk/>
            <pc:sldMk cId="1650289125" sldId="435"/>
            <ac:inkMk id="65" creationId="{93693C03-6E6A-5DEB-BE1D-434A97B81F04}"/>
          </ac:inkMkLst>
        </pc:inkChg>
        <pc:inkChg chg="add">
          <ac:chgData name="Trang Ha" userId="270efafb50020bd6" providerId="LiveId" clId="{101E20BB-D6A1-43D6-BDDA-E9EB3D460AA0}" dt="2022-06-30T23:46:00.844" v="1852" actId="9405"/>
          <ac:inkMkLst>
            <pc:docMk/>
            <pc:sldMk cId="1650289125" sldId="435"/>
            <ac:inkMk id="66" creationId="{32465AB4-26B0-4E0F-789B-C65E9F09B8C4}"/>
          </ac:inkMkLst>
        </pc:inkChg>
        <pc:cxnChg chg="del topLvl">
          <ac:chgData name="Trang Ha" userId="270efafb50020bd6" providerId="LiveId" clId="{101E20BB-D6A1-43D6-BDDA-E9EB3D460AA0}" dt="2022-06-30T23:17:08.743" v="1310" actId="478"/>
          <ac:cxnSpMkLst>
            <pc:docMk/>
            <pc:sldMk cId="1650289125" sldId="435"/>
            <ac:cxnSpMk id="4" creationId="{00000000-0000-0000-0000-000000000000}"/>
          </ac:cxnSpMkLst>
        </pc:cxnChg>
      </pc:sldChg>
      <pc:sldChg chg="modSp add mod">
        <pc:chgData name="Trang Ha" userId="270efafb50020bd6" providerId="LiveId" clId="{101E20BB-D6A1-43D6-BDDA-E9EB3D460AA0}" dt="2022-06-30T08:59:04.111" v="704" actId="20577"/>
        <pc:sldMkLst>
          <pc:docMk/>
          <pc:sldMk cId="4012438463" sldId="436"/>
        </pc:sldMkLst>
        <pc:spChg chg="mod">
          <ac:chgData name="Trang Ha" userId="270efafb50020bd6" providerId="LiveId" clId="{101E20BB-D6A1-43D6-BDDA-E9EB3D460AA0}" dt="2022-06-30T08:58:44.828" v="688" actId="20577"/>
          <ac:spMkLst>
            <pc:docMk/>
            <pc:sldMk cId="4012438463" sldId="436"/>
            <ac:spMk id="12" creationId="{00000000-0000-0000-0000-000000000000}"/>
          </ac:spMkLst>
        </pc:spChg>
        <pc:spChg chg="mod">
          <ac:chgData name="Trang Ha" userId="270efafb50020bd6" providerId="LiveId" clId="{101E20BB-D6A1-43D6-BDDA-E9EB3D460AA0}" dt="2022-06-30T08:57:19.895" v="677" actId="1076"/>
          <ac:spMkLst>
            <pc:docMk/>
            <pc:sldMk cId="4012438463" sldId="436"/>
            <ac:spMk id="13" creationId="{00000000-0000-0000-0000-000000000000}"/>
          </ac:spMkLst>
        </pc:spChg>
        <pc:spChg chg="mod">
          <ac:chgData name="Trang Ha" userId="270efafb50020bd6" providerId="LiveId" clId="{101E20BB-D6A1-43D6-BDDA-E9EB3D460AA0}" dt="2022-06-30T08:59:04.111" v="704" actId="20577"/>
          <ac:spMkLst>
            <pc:docMk/>
            <pc:sldMk cId="4012438463" sldId="436"/>
            <ac:spMk id="38" creationId="{2992BC9A-49E9-08E7-F2DE-85AD16E2596A}"/>
          </ac:spMkLst>
        </pc:spChg>
        <pc:spChg chg="mod">
          <ac:chgData name="Trang Ha" userId="270efafb50020bd6" providerId="LiveId" clId="{101E20BB-D6A1-43D6-BDDA-E9EB3D460AA0}" dt="2022-06-30T08:50:16.920" v="645" actId="113"/>
          <ac:spMkLst>
            <pc:docMk/>
            <pc:sldMk cId="4012438463" sldId="436"/>
            <ac:spMk id="42" creationId="{00000000-0000-0000-0000-000000000000}"/>
          </ac:spMkLst>
        </pc:spChg>
      </pc:sldChg>
      <pc:sldChg chg="addSp delSp modSp add mod delAnim">
        <pc:chgData name="Trang Ha" userId="270efafb50020bd6" providerId="LiveId" clId="{101E20BB-D6A1-43D6-BDDA-E9EB3D460AA0}" dt="2022-06-30T23:43:10.850" v="1797" actId="9405"/>
        <pc:sldMkLst>
          <pc:docMk/>
          <pc:sldMk cId="1760857839" sldId="437"/>
        </pc:sldMkLst>
        <pc:spChg chg="mod">
          <ac:chgData name="Trang Ha" userId="270efafb50020bd6" providerId="LiveId" clId="{101E20BB-D6A1-43D6-BDDA-E9EB3D460AA0}" dt="2022-06-30T09:01:46.731" v="763" actId="20577"/>
          <ac:spMkLst>
            <pc:docMk/>
            <pc:sldMk cId="1760857839" sldId="437"/>
            <ac:spMk id="12" creationId="{00000000-0000-0000-0000-000000000000}"/>
          </ac:spMkLst>
        </pc:spChg>
        <pc:spChg chg="del">
          <ac:chgData name="Trang Ha" userId="270efafb50020bd6" providerId="LiveId" clId="{101E20BB-D6A1-43D6-BDDA-E9EB3D460AA0}" dt="2022-06-30T08:59:19.654" v="705" actId="478"/>
          <ac:spMkLst>
            <pc:docMk/>
            <pc:sldMk cId="1760857839" sldId="437"/>
            <ac:spMk id="13" creationId="{00000000-0000-0000-0000-000000000000}"/>
          </ac:spMkLst>
        </pc:spChg>
        <pc:spChg chg="del">
          <ac:chgData name="Trang Ha" userId="270efafb50020bd6" providerId="LiveId" clId="{101E20BB-D6A1-43D6-BDDA-E9EB3D460AA0}" dt="2022-06-30T08:59:21.519" v="706" actId="478"/>
          <ac:spMkLst>
            <pc:docMk/>
            <pc:sldMk cId="1760857839" sldId="437"/>
            <ac:spMk id="38" creationId="{2992BC9A-49E9-08E7-F2DE-85AD16E2596A}"/>
          </ac:spMkLst>
        </pc:spChg>
        <pc:spChg chg="mod">
          <ac:chgData name="Trang Ha" userId="270efafb50020bd6" providerId="LiveId" clId="{101E20BB-D6A1-43D6-BDDA-E9EB3D460AA0}" dt="2022-06-30T09:00:57.527" v="722" actId="113"/>
          <ac:spMkLst>
            <pc:docMk/>
            <pc:sldMk cId="1760857839" sldId="437"/>
            <ac:spMk id="42" creationId="{00000000-0000-0000-0000-000000000000}"/>
          </ac:spMkLst>
        </pc:spChg>
        <pc:inkChg chg="add">
          <ac:chgData name="Trang Ha" userId="270efafb50020bd6" providerId="LiveId" clId="{101E20BB-D6A1-43D6-BDDA-E9EB3D460AA0}" dt="2022-06-30T23:42:31.923" v="1784" actId="9405"/>
          <ac:inkMkLst>
            <pc:docMk/>
            <pc:sldMk cId="1760857839" sldId="437"/>
            <ac:inkMk id="2" creationId="{1527C73E-013F-E884-AB06-625CA2579F27}"/>
          </ac:inkMkLst>
        </pc:inkChg>
        <pc:inkChg chg="add">
          <ac:chgData name="Trang Ha" userId="270efafb50020bd6" providerId="LiveId" clId="{101E20BB-D6A1-43D6-BDDA-E9EB3D460AA0}" dt="2022-06-30T23:42:32.443" v="1785" actId="9405"/>
          <ac:inkMkLst>
            <pc:docMk/>
            <pc:sldMk cId="1760857839" sldId="437"/>
            <ac:inkMk id="3" creationId="{EC81B1F1-281B-75D9-52C1-8A3CE3665072}"/>
          </ac:inkMkLst>
        </pc:inkChg>
        <pc:inkChg chg="add">
          <ac:chgData name="Trang Ha" userId="270efafb50020bd6" providerId="LiveId" clId="{101E20BB-D6A1-43D6-BDDA-E9EB3D460AA0}" dt="2022-06-30T23:42:32.802" v="1786" actId="9405"/>
          <ac:inkMkLst>
            <pc:docMk/>
            <pc:sldMk cId="1760857839" sldId="437"/>
            <ac:inkMk id="4" creationId="{4CFC8D7F-B7FF-480E-4F0B-D7370FC456BF}"/>
          </ac:inkMkLst>
        </pc:inkChg>
        <pc:inkChg chg="add">
          <ac:chgData name="Trang Ha" userId="270efafb50020bd6" providerId="LiveId" clId="{101E20BB-D6A1-43D6-BDDA-E9EB3D460AA0}" dt="2022-06-30T23:43:03.771" v="1787" actId="9405"/>
          <ac:inkMkLst>
            <pc:docMk/>
            <pc:sldMk cId="1760857839" sldId="437"/>
            <ac:inkMk id="5" creationId="{8CB779F2-0814-65CE-2F07-EEB904D486ED}"/>
          </ac:inkMkLst>
        </pc:inkChg>
        <pc:inkChg chg="add">
          <ac:chgData name="Trang Ha" userId="270efafb50020bd6" providerId="LiveId" clId="{101E20BB-D6A1-43D6-BDDA-E9EB3D460AA0}" dt="2022-06-30T23:43:04.221" v="1788" actId="9405"/>
          <ac:inkMkLst>
            <pc:docMk/>
            <pc:sldMk cId="1760857839" sldId="437"/>
            <ac:inkMk id="6" creationId="{3AAFD40E-103D-29D0-4AB0-90C5030799BD}"/>
          </ac:inkMkLst>
        </pc:inkChg>
        <pc:inkChg chg="add">
          <ac:chgData name="Trang Ha" userId="270efafb50020bd6" providerId="LiveId" clId="{101E20BB-D6A1-43D6-BDDA-E9EB3D460AA0}" dt="2022-06-30T23:43:04.549" v="1789" actId="9405"/>
          <ac:inkMkLst>
            <pc:docMk/>
            <pc:sldMk cId="1760857839" sldId="437"/>
            <ac:inkMk id="7" creationId="{3CF4A4EB-1BFE-2E8C-20EB-E5A71F4A19FB}"/>
          </ac:inkMkLst>
        </pc:inkChg>
        <pc:inkChg chg="add">
          <ac:chgData name="Trang Ha" userId="270efafb50020bd6" providerId="LiveId" clId="{101E20BB-D6A1-43D6-BDDA-E9EB3D460AA0}" dt="2022-06-30T23:43:05.337" v="1790" actId="9405"/>
          <ac:inkMkLst>
            <pc:docMk/>
            <pc:sldMk cId="1760857839" sldId="437"/>
            <ac:inkMk id="8" creationId="{9A376157-9B69-3176-F27D-BEE36FE96273}"/>
          </ac:inkMkLst>
        </pc:inkChg>
        <pc:inkChg chg="add">
          <ac:chgData name="Trang Ha" userId="270efafb50020bd6" providerId="LiveId" clId="{101E20BB-D6A1-43D6-BDDA-E9EB3D460AA0}" dt="2022-06-30T23:43:05.695" v="1791" actId="9405"/>
          <ac:inkMkLst>
            <pc:docMk/>
            <pc:sldMk cId="1760857839" sldId="437"/>
            <ac:inkMk id="9" creationId="{226BC47E-E7E9-8D07-211F-0F4B1C17FDAC}"/>
          </ac:inkMkLst>
        </pc:inkChg>
        <pc:inkChg chg="add">
          <ac:chgData name="Trang Ha" userId="270efafb50020bd6" providerId="LiveId" clId="{101E20BB-D6A1-43D6-BDDA-E9EB3D460AA0}" dt="2022-06-30T23:43:06.057" v="1792" actId="9405"/>
          <ac:inkMkLst>
            <pc:docMk/>
            <pc:sldMk cId="1760857839" sldId="437"/>
            <ac:inkMk id="10" creationId="{92902B09-480F-C66F-1054-0E9B05C7EEA1}"/>
          </ac:inkMkLst>
        </pc:inkChg>
        <pc:inkChg chg="add">
          <ac:chgData name="Trang Ha" userId="270efafb50020bd6" providerId="LiveId" clId="{101E20BB-D6A1-43D6-BDDA-E9EB3D460AA0}" dt="2022-06-30T23:43:06.401" v="1793" actId="9405"/>
          <ac:inkMkLst>
            <pc:docMk/>
            <pc:sldMk cId="1760857839" sldId="437"/>
            <ac:inkMk id="11" creationId="{3DBDF10C-F253-247E-4B1D-35627953CBD5}"/>
          </ac:inkMkLst>
        </pc:inkChg>
        <pc:inkChg chg="add">
          <ac:chgData name="Trang Ha" userId="270efafb50020bd6" providerId="LiveId" clId="{101E20BB-D6A1-43D6-BDDA-E9EB3D460AA0}" dt="2022-06-30T23:43:06.790" v="1794" actId="9405"/>
          <ac:inkMkLst>
            <pc:docMk/>
            <pc:sldMk cId="1760857839" sldId="437"/>
            <ac:inkMk id="13" creationId="{D52CD1BC-95EF-1CB6-B116-A9132892D76A}"/>
          </ac:inkMkLst>
        </pc:inkChg>
        <pc:inkChg chg="add">
          <ac:chgData name="Trang Ha" userId="270efafb50020bd6" providerId="LiveId" clId="{101E20BB-D6A1-43D6-BDDA-E9EB3D460AA0}" dt="2022-06-30T23:43:07.149" v="1795" actId="9405"/>
          <ac:inkMkLst>
            <pc:docMk/>
            <pc:sldMk cId="1760857839" sldId="437"/>
            <ac:inkMk id="19" creationId="{9D5E7D07-3351-3120-DBDE-265B97C7EC0D}"/>
          </ac:inkMkLst>
        </pc:inkChg>
        <pc:inkChg chg="add">
          <ac:chgData name="Trang Ha" userId="270efafb50020bd6" providerId="LiveId" clId="{101E20BB-D6A1-43D6-BDDA-E9EB3D460AA0}" dt="2022-06-30T23:43:10.519" v="1796" actId="9405"/>
          <ac:inkMkLst>
            <pc:docMk/>
            <pc:sldMk cId="1760857839" sldId="437"/>
            <ac:inkMk id="20" creationId="{DB2984C2-480B-CCDC-5EAD-0B29B4AFC18F}"/>
          </ac:inkMkLst>
        </pc:inkChg>
        <pc:inkChg chg="add">
          <ac:chgData name="Trang Ha" userId="270efafb50020bd6" providerId="LiveId" clId="{101E20BB-D6A1-43D6-BDDA-E9EB3D460AA0}" dt="2022-06-30T23:43:10.850" v="1797" actId="9405"/>
          <ac:inkMkLst>
            <pc:docMk/>
            <pc:sldMk cId="1760857839" sldId="437"/>
            <ac:inkMk id="21" creationId="{17210DA6-F53A-2CE2-0C68-45DA302660A6}"/>
          </ac:inkMkLst>
        </pc:ink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a:solidFill>
                      <a:srgbClr val="0000CC"/>
                    </a:solidFill>
                    <a:latin typeface="Times New Roman" pitchFamily="18" charset="0"/>
                    <a:cs typeface="Times New Roman" pitchFamily="18" charset="0"/>
                  </a:rPr>
                  <a:t>Thứ……ngày…..tháng…..năm…….</a:t>
                </a: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a:solidFill>
                      <a:srgbClr val="FF0066"/>
                    </a:solidFill>
                    <a:latin typeface="Times New Roman" pitchFamily="18" charset="0"/>
                    <a:cs typeface="Times New Roman" pitchFamily="18" charset="0"/>
                  </a:rPr>
                  <a:t>TIẾNG VIỆT</a:t>
                </a: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5" name="Text Box 14">
            <a:extLst>
              <a:ext uri="{FF2B5EF4-FFF2-40B4-BE49-F238E27FC236}">
                <a16:creationId xmlns:a16="http://schemas.microsoft.com/office/drawing/2014/main" xmlns="" id="{F969275F-504A-D6CC-B672-10A2F97F7D86}"/>
              </a:ext>
            </a:extLst>
          </p:cNvPr>
          <p:cNvSpPr txBox="1">
            <a:spLocks noChangeArrowheads="1"/>
          </p:cNvSpPr>
          <p:nvPr/>
        </p:nvSpPr>
        <p:spPr bwMode="auto">
          <a:xfrm>
            <a:off x="5838967" y="1247657"/>
            <a:ext cx="4569792" cy="69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600" b="1" smtClean="0">
                <a:solidFill>
                  <a:srgbClr val="0000CC"/>
                </a:solidFill>
                <a:effectLst>
                  <a:outerShdw blurRad="38100" dist="38100" dir="2700000" algn="tl">
                    <a:srgbClr val="000000">
                      <a:alpha val="43137"/>
                    </a:srgbClr>
                  </a:outerShdw>
                </a:effectLst>
                <a:latin typeface="Times New Roman" pitchFamily="18" charset="0"/>
              </a:rPr>
              <a:t>KHỞI ĐỘNG</a:t>
            </a:r>
            <a:endParaRPr lang="en-US" sz="3600" b="1" dirty="0">
              <a:solidFill>
                <a:srgbClr val="0000CC"/>
              </a:solidFill>
              <a:effectLst>
                <a:outerShdw blurRad="38100" dist="38100" dir="2700000" algn="tl">
                  <a:srgbClr val="000000">
                    <a:alpha val="43137"/>
                  </a:srgbClr>
                </a:outerShdw>
              </a:effectLst>
              <a:latin typeface="Times New Roman" pitchFamily="18" charset="0"/>
            </a:endParaRPr>
          </a:p>
        </p:txBody>
      </p:sp>
      <p:sp>
        <p:nvSpPr>
          <p:cNvPr id="6" name="Rectangle 5"/>
          <p:cNvSpPr/>
          <p:nvPr/>
        </p:nvSpPr>
        <p:spPr>
          <a:xfrm>
            <a:off x="1038092" y="2209800"/>
            <a:ext cx="14644027" cy="2862322"/>
          </a:xfrm>
          <a:prstGeom prst="rect">
            <a:avLst/>
          </a:prstGeom>
        </p:spPr>
        <p:txBody>
          <a:bodyPr wrap="square">
            <a:spAutoFit/>
          </a:bodyPr>
          <a:lstStyle/>
          <a:p>
            <a:pPr algn="just"/>
            <a:r>
              <a:rPr lang="en-US" sz="3600" b="1" smtClean="0">
                <a:solidFill>
                  <a:srgbClr val="0000CC"/>
                </a:solidFill>
                <a:latin typeface="Times New Roman" pitchFamily="18" charset="0"/>
                <a:ea typeface="Tahoma" pitchFamily="34" charset="0"/>
                <a:cs typeface="Times New Roman" pitchFamily="18" charset="0"/>
              </a:rPr>
              <a:t>Đọc đoạn văn dưới đây và trả lời câu hỏi:</a:t>
            </a:r>
            <a:endParaRPr lang="en-US" sz="3600" b="1" smtClean="0">
              <a:solidFill>
                <a:srgbClr val="0000CC"/>
              </a:solidFill>
              <a:latin typeface="Times New Roman" pitchFamily="18" charset="0"/>
              <a:ea typeface="Tahoma" pitchFamily="34" charset="0"/>
              <a:cs typeface="Times New Roman" pitchFamily="18" charset="0"/>
            </a:endParaRPr>
          </a:p>
          <a:p>
            <a:pPr algn="just"/>
            <a:r>
              <a:rPr lang="vi-VN" sz="3600" b="1" smtClean="0">
                <a:solidFill>
                  <a:srgbClr val="0000CC"/>
                </a:solidFill>
                <a:latin typeface="Times New Roman" pitchFamily="18" charset="0"/>
                <a:ea typeface="Tahoma" pitchFamily="34" charset="0"/>
                <a:cs typeface="Times New Roman" pitchFamily="18" charset="0"/>
              </a:rPr>
              <a:t>- </a:t>
            </a:r>
            <a:r>
              <a:rPr lang="vi-VN" sz="3600" b="1">
                <a:solidFill>
                  <a:srgbClr val="0000CC"/>
                </a:solidFill>
                <a:latin typeface="Times New Roman" pitchFamily="18" charset="0"/>
                <a:ea typeface="Tahoma" pitchFamily="34" charset="0"/>
                <a:cs typeface="Times New Roman" pitchFamily="18" charset="0"/>
              </a:rPr>
              <a:t>A! Biển! Biển đây rồi. Thích quá!</a:t>
            </a:r>
          </a:p>
          <a:p>
            <a:pPr algn="just"/>
            <a:r>
              <a:rPr lang="vi-VN" sz="3600" b="1">
                <a:solidFill>
                  <a:srgbClr val="0000CC"/>
                </a:solidFill>
                <a:latin typeface="Times New Roman" pitchFamily="18" charset="0"/>
                <a:ea typeface="Tahoma" pitchFamily="34" charset="0"/>
                <a:cs typeface="Times New Roman" pitchFamily="18" charset="0"/>
              </a:rPr>
              <a:t>Thắng reo toáng lên, vượt qua bố và anh Thái chạy ào ra bãi cát. Từ thuở bé đến giờ, Thắng đã được thấy biển bao giờ đâu. Cậu đứng ngây ra nhìn biển. Ôi! Biển rộng quá, xanh quá, chẳng nhìn thấy bờ biển kia đâu</a:t>
            </a:r>
            <a:r>
              <a:rPr lang="vi-VN" sz="3600" b="1" smtClean="0">
                <a:solidFill>
                  <a:srgbClr val="0000CC"/>
                </a:solidFill>
                <a:latin typeface="Times New Roman" pitchFamily="18" charset="0"/>
                <a:ea typeface="Tahoma" pitchFamily="34" charset="0"/>
                <a:cs typeface="Times New Roman" pitchFamily="18" charset="0"/>
              </a:rPr>
              <a:t>.</a:t>
            </a:r>
            <a:endParaRPr lang="vi-VN" sz="3600" b="1">
              <a:solidFill>
                <a:srgbClr val="0000CC"/>
              </a:solidFill>
              <a:latin typeface="Times New Roman" pitchFamily="18" charset="0"/>
              <a:ea typeface="Tahoma" pitchFamily="34" charset="0"/>
              <a:cs typeface="Times New Roman" pitchFamily="18" charset="0"/>
            </a:endParaRPr>
          </a:p>
        </p:txBody>
      </p:sp>
      <p:sp>
        <p:nvSpPr>
          <p:cNvPr id="9" name="Rectangle 8"/>
          <p:cNvSpPr/>
          <p:nvPr/>
        </p:nvSpPr>
        <p:spPr>
          <a:xfrm>
            <a:off x="1127919" y="5449669"/>
            <a:ext cx="14644027" cy="646331"/>
          </a:xfrm>
          <a:prstGeom prst="rect">
            <a:avLst/>
          </a:prstGeom>
        </p:spPr>
        <p:txBody>
          <a:bodyPr wrap="square">
            <a:spAutoFit/>
          </a:bodyPr>
          <a:lstStyle/>
          <a:p>
            <a:pPr algn="just"/>
            <a:r>
              <a:rPr lang="en-US" sz="3600" b="1" i="1">
                <a:solidFill>
                  <a:srgbClr val="FF0000"/>
                </a:solidFill>
                <a:latin typeface="Times New Roman" pitchFamily="18" charset="0"/>
                <a:cs typeface="Times New Roman" pitchFamily="18" charset="0"/>
              </a:rPr>
              <a:t>Tìm những câu thể hiện cảm xúc của Thắng khi lần đầu tiên thấy biển ?</a:t>
            </a:r>
            <a:endParaRPr lang="vi-VN" sz="3600" b="1">
              <a:solidFill>
                <a:srgbClr val="FF0000"/>
              </a:solidFill>
              <a:latin typeface="Times New Roman" pitchFamily="18" charset="0"/>
              <a:ea typeface="Tahoma" pitchFamily="34" charset="0"/>
              <a:cs typeface="Times New Roman" pitchFamily="18" charset="0"/>
            </a:endParaRPr>
          </a:p>
        </p:txBody>
      </p:sp>
      <p:sp>
        <p:nvSpPr>
          <p:cNvPr id="10" name="Rectangle 9"/>
          <p:cNvSpPr/>
          <p:nvPr/>
        </p:nvSpPr>
        <p:spPr>
          <a:xfrm>
            <a:off x="1323800" y="6324600"/>
            <a:ext cx="14358319" cy="1754326"/>
          </a:xfrm>
          <a:prstGeom prst="rect">
            <a:avLst/>
          </a:prstGeom>
        </p:spPr>
        <p:txBody>
          <a:bodyPr wrap="square">
            <a:spAutoFit/>
          </a:bodyPr>
          <a:lstStyle/>
          <a:p>
            <a:r>
              <a:rPr lang="en-US" sz="3600" b="1" i="1">
                <a:solidFill>
                  <a:srgbClr val="FF0066"/>
                </a:solidFill>
                <a:latin typeface="Times New Roman" pitchFamily="18" charset="0"/>
                <a:cs typeface="Times New Roman" pitchFamily="18" charset="0"/>
              </a:rPr>
              <a:t>+ A! Biển! Biển đây rồi.</a:t>
            </a:r>
            <a:r>
              <a:rPr lang="vi-VN" sz="3600" b="1" i="1">
                <a:solidFill>
                  <a:srgbClr val="FF0066"/>
                </a:solidFill>
                <a:latin typeface="Times New Roman" pitchFamily="18" charset="0"/>
                <a:cs typeface="Times New Roman" pitchFamily="18" charset="0"/>
              </a:rPr>
              <a:t> Thích quá!</a:t>
            </a:r>
            <a:endParaRPr lang="en-US" sz="3600" b="1" i="1">
              <a:solidFill>
                <a:srgbClr val="FF0066"/>
              </a:solidFill>
              <a:latin typeface="Times New Roman" pitchFamily="18" charset="0"/>
              <a:cs typeface="Times New Roman" pitchFamily="18" charset="0"/>
            </a:endParaRPr>
          </a:p>
          <a:p>
            <a:r>
              <a:rPr lang="en-US" sz="3600" b="1" i="1">
                <a:solidFill>
                  <a:srgbClr val="FF0066"/>
                </a:solidFill>
                <a:latin typeface="Times New Roman" pitchFamily="18" charset="0"/>
                <a:cs typeface="Times New Roman" pitchFamily="18" charset="0"/>
              </a:rPr>
              <a:t>+ Thắng reo toáng lên, v</a:t>
            </a:r>
            <a:r>
              <a:rPr lang="vi-VN" sz="3600" b="1" i="1">
                <a:solidFill>
                  <a:srgbClr val="FF0066"/>
                </a:solidFill>
                <a:latin typeface="Times New Roman" pitchFamily="18" charset="0"/>
                <a:cs typeface="Times New Roman" pitchFamily="18" charset="0"/>
              </a:rPr>
              <a:t>ượt qua bó và anh Thái chạy ào ra b</a:t>
            </a:r>
            <a:r>
              <a:rPr lang="en-US" sz="3600" b="1" i="1">
                <a:solidFill>
                  <a:srgbClr val="FF0066"/>
                </a:solidFill>
                <a:latin typeface="Times New Roman" pitchFamily="18" charset="0"/>
                <a:cs typeface="Times New Roman" pitchFamily="18" charset="0"/>
              </a:rPr>
              <a:t>ãi cát.</a:t>
            </a:r>
          </a:p>
          <a:p>
            <a:r>
              <a:rPr lang="en-US" sz="3600" b="1" i="1">
                <a:solidFill>
                  <a:srgbClr val="FF0066"/>
                </a:solidFill>
                <a:latin typeface="Times New Roman" pitchFamily="18" charset="0"/>
                <a:cs typeface="Times New Roman" pitchFamily="18" charset="0"/>
              </a:rPr>
              <a:t>+ Cậu đứng ngây ra nhì</a:t>
            </a:r>
            <a:r>
              <a:rPr lang="vi-VN" sz="3600" b="1" i="1">
                <a:solidFill>
                  <a:srgbClr val="FF0066"/>
                </a:solidFill>
                <a:latin typeface="Times New Roman" pitchFamily="18" charset="0"/>
                <a:cs typeface="Times New Roman" pitchFamily="18" charset="0"/>
              </a:rPr>
              <a:t>n biển.</a:t>
            </a:r>
            <a:endParaRPr lang="vi-VN" sz="3600" b="1" i="1">
              <a:solidFill>
                <a:srgbClr val="FF0066"/>
              </a:solidFill>
              <a:latin typeface="Times New Roman" pitchFamily="18" charset="0"/>
              <a:ea typeface="Tahoma" pitchFamily="34" charset="0"/>
              <a:cs typeface="Times New Roman" pitchFamily="18" charset="0"/>
            </a:endParaRPr>
          </a:p>
        </p:txBody>
      </p:sp>
    </p:spTree>
    <p:extLst>
      <p:ext uri="{BB962C8B-B14F-4D97-AF65-F5344CB8AC3E}">
        <p14:creationId xmlns:p14="http://schemas.microsoft.com/office/powerpoint/2010/main" val="70105715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9521</TotalTime>
  <Words>148</Words>
  <Application>Microsoft Office PowerPoint</Application>
  <PresentationFormat>Custom</PresentationFormat>
  <Paragraphs>10</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Hong Minh</dc:creator>
  <cp:lastModifiedBy>Admin</cp:lastModifiedBy>
  <cp:revision>991</cp:revision>
  <dcterms:created xsi:type="dcterms:W3CDTF">2008-09-09T22:52:10Z</dcterms:created>
  <dcterms:modified xsi:type="dcterms:W3CDTF">2022-07-02T08:32:11Z</dcterms:modified>
</cp:coreProperties>
</file>