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937919" y="1267292"/>
            <a:ext cx="64769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5: NGÀY HỘI RỪNG XANH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519" y="3733800"/>
            <a:ext cx="701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Ảo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léo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Ảo thuật gia K'Tay Kỳ Tài Lộ Diện - YouTub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61" t="9081" r="15674" b="7756"/>
          <a:stretch/>
        </p:blipFill>
        <p:spPr bwMode="auto">
          <a:xfrm>
            <a:off x="7909719" y="2286000"/>
            <a:ext cx="7789488" cy="619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799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9500</TotalTime>
  <Words>37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1037</cp:revision>
  <dcterms:created xsi:type="dcterms:W3CDTF">2008-09-09T22:52:10Z</dcterms:created>
  <dcterms:modified xsi:type="dcterms:W3CDTF">2022-08-12T07:45:18Z</dcterms:modified>
</cp:coreProperties>
</file>