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937919" y="1267292"/>
            <a:ext cx="64769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845" y="3657600"/>
            <a:ext cx="7162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Mõ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rỗng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dùng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Sự tích-hình ảnh cái mõ trong dân gian, Phật giáo - Ô-Hay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319" y="2748825"/>
            <a:ext cx="6972300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799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9502</TotalTime>
  <Words>43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1037</cp:revision>
  <dcterms:created xsi:type="dcterms:W3CDTF">2008-09-09T22:52:10Z</dcterms:created>
  <dcterms:modified xsi:type="dcterms:W3CDTF">2022-08-12T07:39:51Z</dcterms:modified>
</cp:coreProperties>
</file>