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41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66"/>
    <a:srgbClr val="FF7C80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4937919" y="1267292"/>
            <a:ext cx="6476999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 5: NGÀY HỘI RỪNG XANH</a:t>
            </a:r>
            <a:endParaRPr 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1364" y="3505200"/>
            <a:ext cx="7239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Lĩnh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xướng</a:t>
            </a:r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thể.</a:t>
            </a:r>
            <a:endParaRPr lang="en-US" sz="36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ợp xướng – Hình thức diễn xướng âm nhạc nhiều bè - Trung Tâm Âm Nhạc Việt  Thươ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5363" y="2514600"/>
            <a:ext cx="7549606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179967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9499</TotalTime>
  <Words>37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1036</cp:revision>
  <dcterms:created xsi:type="dcterms:W3CDTF">2008-09-09T22:52:10Z</dcterms:created>
  <dcterms:modified xsi:type="dcterms:W3CDTF">2022-08-12T07:40:58Z</dcterms:modified>
</cp:coreProperties>
</file>