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41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66"/>
    <a:srgbClr val="FF7C80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4937919" y="1267292"/>
            <a:ext cx="6476999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 5: NGÀY HỘI RỪNG XANH</a:t>
            </a:r>
            <a:endParaRPr 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8361" y="3429000"/>
            <a:ext cx="62650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bánh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nứa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suối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hùm ảnh: Cọn nước - những 'kỳ quan' nhân tạo ở vùng núi Tây Bắc -  Redsvn.net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39" t="10990" r="20248" b="17508"/>
          <a:stretch/>
        </p:blipFill>
        <p:spPr bwMode="auto">
          <a:xfrm>
            <a:off x="7377517" y="1904827"/>
            <a:ext cx="8281710" cy="6019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179967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9501</TotalTime>
  <Words>52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1037</cp:revision>
  <dcterms:created xsi:type="dcterms:W3CDTF">2008-09-09T22:52:10Z</dcterms:created>
  <dcterms:modified xsi:type="dcterms:W3CDTF">2022-08-12T07:43:25Z</dcterms:modified>
</cp:coreProperties>
</file>