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1"/>
  </p:notesMasterIdLst>
  <p:sldIdLst>
    <p:sldId id="616" r:id="rId2"/>
    <p:sldId id="617" r:id="rId3"/>
    <p:sldId id="543" r:id="rId4"/>
    <p:sldId id="563" r:id="rId5"/>
    <p:sldId id="542" r:id="rId6"/>
    <p:sldId id="496" r:id="rId7"/>
    <p:sldId id="614" r:id="rId8"/>
    <p:sldId id="607" r:id="rId9"/>
    <p:sldId id="620" r:id="rId10"/>
  </p:sldIdLst>
  <p:sldSz cx="12192000" cy="6858000"/>
  <p:notesSz cx="6858000" cy="9144000"/>
  <p:custDataLst>
    <p:tags r:id="rId1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www.youtube.com/channel/UCO2d8nr48-iTs8byOJTX9PQ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6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microsoft.com/office/2007/relationships/hdphoto" Target="../media/hdphoto4.wdp"/><Relationship Id="rId7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7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84" y="180117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663952" y="3645024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023992" y="551723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4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44A7B-E004-2228-7147-E83AD87AF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58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ED2B21-1171-78DC-7100-D1F9B0B78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79" cy="2107753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2800" b="1" dirty="0" smtClean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8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C6D6F-E0DD-119D-DFEB-C70462486B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00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5600" y="1433376"/>
            <a:ext cx="8805625" cy="4629561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Dance Monkey - BODY PERCUSSION per bambini e ragazzi - TONES AND 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629784" y="1628800"/>
            <a:ext cx="8529624" cy="42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68760"/>
            <a:ext cx="11233248" cy="498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3">
            <a:extLst>
              <a:ext uri="{FF2B5EF4-FFF2-40B4-BE49-F238E27FC236}">
                <a16:creationId xmlns:a16="http://schemas.microsoft.com/office/drawing/2014/main" id="{F2ABE2B6-D11B-99AB-9ECA-8097EC1A56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45086" y="351595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18E78A-3F1B-67B5-D0B1-35413E4C03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40968"/>
            <a:ext cx="3600400" cy="108191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678D4D2-8FF0-7562-E055-5F82EA7F901E}"/>
              </a:ext>
            </a:extLst>
          </p:cNvPr>
          <p:cNvSpPr/>
          <p:nvPr/>
        </p:nvSpPr>
        <p:spPr>
          <a:xfrm>
            <a:off x="695400" y="4509120"/>
            <a:ext cx="1072919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TỔ CHỨC CÁC HOẠT ĐỘNG VẬN DỤNG SÁNG TẠO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384" y="476672"/>
            <a:ext cx="7172325" cy="952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/>
          <a:srcRect r="54009" b="48951"/>
          <a:stretch/>
        </p:blipFill>
        <p:spPr>
          <a:xfrm>
            <a:off x="897186" y="1953970"/>
            <a:ext cx="3240360" cy="18831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/>
          <a:srcRect l="53146" b="51301"/>
          <a:stretch/>
        </p:blipFill>
        <p:spPr>
          <a:xfrm>
            <a:off x="8040216" y="1893599"/>
            <a:ext cx="3301151" cy="17965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/>
          <a:srcRect l="54400" t="51554"/>
          <a:stretch/>
        </p:blipFill>
        <p:spPr>
          <a:xfrm>
            <a:off x="6339615" y="3995854"/>
            <a:ext cx="3212769" cy="178717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t="50702" r="53181"/>
          <a:stretch/>
        </p:blipFill>
        <p:spPr>
          <a:xfrm>
            <a:off x="2135560" y="3995854"/>
            <a:ext cx="3298669" cy="18186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560" y="404664"/>
            <a:ext cx="11103159" cy="1160748"/>
          </a:xfrm>
          <a:prstGeom prst="rect">
            <a:avLst/>
          </a:prstGeom>
        </p:spPr>
      </p:pic>
      <p:pic>
        <p:nvPicPr>
          <p:cNvPr id="1026" name="Picture 2" descr="image-removebg-preview - 2023-02-18T21324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51" y="1565412"/>
            <a:ext cx="10585176" cy="42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37287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C9FA4A-99E9-794E-B134-31FC60BAAC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271359"/>
            <a:ext cx="3600400" cy="115392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3D2B94F-269D-33A2-2EAA-4C891B107943}"/>
              </a:ext>
            </a:extLst>
          </p:cNvPr>
          <p:cNvSpPr/>
          <p:nvPr/>
        </p:nvSpPr>
        <p:spPr>
          <a:xfrm>
            <a:off x="731404" y="4691827"/>
            <a:ext cx="1072919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TỔ CHỨC CÁC HOẠT ĐỘNG VẬN DỤNG SÁNG TẠO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7816B9C-80B0-B96E-E4B9-62637F7FA9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9" y="328073"/>
            <a:ext cx="11314865" cy="284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ED2B21-1171-78DC-7100-D1F9B0B78E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124" y="0"/>
            <a:ext cx="6816079" cy="2107753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452348" y="1504753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2800" b="1" dirty="0" smtClean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8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FCEE1C6-4141-45DB-9773-AA5A37215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613" y="1907415"/>
            <a:ext cx="2951928" cy="29519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DC6D6F-E0DD-119D-DFEB-C70462486B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3185"/>
          <a:stretch/>
        </p:blipFill>
        <p:spPr>
          <a:xfrm>
            <a:off x="7919060" y="4039354"/>
            <a:ext cx="4104456" cy="288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7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8574</TotalTime>
  <Words>77</Words>
  <Application>Microsoft Office PowerPoint</Application>
  <PresentationFormat>Widescreen</PresentationFormat>
  <Paragraphs>10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MAYTINH</cp:lastModifiedBy>
  <cp:revision>682</cp:revision>
  <dcterms:created xsi:type="dcterms:W3CDTF">2010-04-30T18:19:48Z</dcterms:created>
  <dcterms:modified xsi:type="dcterms:W3CDTF">2024-04-14T13:30:36Z</dcterms:modified>
</cp:coreProperties>
</file>