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mp3" ContentType="audio/mpe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activeX/activeX1.xml" ContentType="application/vnd.ms-office.activeX+xml"/>
  <Override PartName="/ppt/activeX/activeX2.xml" ContentType="application/vnd.ms-office.activeX+xml"/>
  <Override PartName="/ppt/activeX/activeX3.xml" ContentType="application/vnd.ms-office.activeX+xml"/>
  <Override PartName="/ppt/activeX/activeX4.xml" ContentType="application/vnd.ms-office.activeX+xml"/>
  <Override PartName="/ppt/notesSlides/notesSlide9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329" r:id="rId2"/>
    <p:sldId id="261" r:id="rId3"/>
    <p:sldId id="330" r:id="rId4"/>
    <p:sldId id="358" r:id="rId5"/>
    <p:sldId id="356" r:id="rId6"/>
    <p:sldId id="357" r:id="rId7"/>
    <p:sldId id="354" r:id="rId8"/>
    <p:sldId id="355" r:id="rId9"/>
    <p:sldId id="351" r:id="rId10"/>
    <p:sldId id="353" r:id="rId11"/>
    <p:sldId id="352" r:id="rId12"/>
    <p:sldId id="326" r:id="rId13"/>
    <p:sldId id="325" r:id="rId14"/>
    <p:sldId id="359" r:id="rId15"/>
    <p:sldId id="259" r:id="rId16"/>
    <p:sldId id="333" r:id="rId17"/>
    <p:sldId id="314" r:id="rId18"/>
    <p:sldId id="316" r:id="rId19"/>
    <p:sldId id="317" r:id="rId20"/>
    <p:sldId id="318" r:id="rId21"/>
    <p:sldId id="319" r:id="rId22"/>
    <p:sldId id="320" r:id="rId23"/>
    <p:sldId id="321" r:id="rId24"/>
    <p:sldId id="334" r:id="rId25"/>
    <p:sldId id="335" r:id="rId26"/>
    <p:sldId id="336" r:id="rId27"/>
    <p:sldId id="337" r:id="rId28"/>
    <p:sldId id="338" r:id="rId29"/>
    <p:sldId id="339" r:id="rId30"/>
    <p:sldId id="324" r:id="rId31"/>
    <p:sldId id="341" r:id="rId32"/>
    <p:sldId id="342" r:id="rId33"/>
    <p:sldId id="343" r:id="rId34"/>
    <p:sldId id="308" r:id="rId35"/>
    <p:sldId id="345" r:id="rId36"/>
    <p:sldId id="346" r:id="rId37"/>
    <p:sldId id="347" r:id="rId38"/>
    <p:sldId id="348" r:id="rId39"/>
    <p:sldId id="349" r:id="rId40"/>
    <p:sldId id="360" r:id="rId41"/>
    <p:sldId id="300" r:id="rId42"/>
    <p:sldId id="298" r:id="rId43"/>
    <p:sldId id="299" r:id="rId44"/>
    <p:sldId id="301" r:id="rId45"/>
    <p:sldId id="361" r:id="rId4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7BC071C-6C73-4DE0-81A5-EFEDF5C7FF4D}">
          <p14:sldIdLst>
            <p14:sldId id="329"/>
          </p14:sldIdLst>
        </p14:section>
        <p14:section name="Warm up" id="{D1495900-0294-4E4B-B222-42C1C4111C3B}">
          <p14:sldIdLst>
            <p14:sldId id="261"/>
            <p14:sldId id="330"/>
            <p14:sldId id="358"/>
            <p14:sldId id="356"/>
            <p14:sldId id="357"/>
            <p14:sldId id="354"/>
            <p14:sldId id="355"/>
            <p14:sldId id="351"/>
            <p14:sldId id="353"/>
            <p14:sldId id="352"/>
          </p14:sldIdLst>
        </p14:section>
        <p14:section name="Listen and Repeat" id="{A19BAC87-BCFB-4574-8660-01CA430C80FC}">
          <p14:sldIdLst>
            <p14:sldId id="326"/>
          </p14:sldIdLst>
        </p14:section>
        <p14:section name="Let's talk" id="{2BDD28A9-A492-4992-95B6-C3F323141136}">
          <p14:sldIdLst>
            <p14:sldId id="325"/>
            <p14:sldId id="359"/>
            <p14:sldId id="259"/>
            <p14:sldId id="333"/>
            <p14:sldId id="314"/>
            <p14:sldId id="316"/>
            <p14:sldId id="317"/>
            <p14:sldId id="318"/>
            <p14:sldId id="319"/>
            <p14:sldId id="320"/>
            <p14:sldId id="321"/>
            <p14:sldId id="334"/>
            <p14:sldId id="335"/>
            <p14:sldId id="336"/>
            <p14:sldId id="337"/>
            <p14:sldId id="338"/>
            <p14:sldId id="339"/>
          </p14:sldIdLst>
        </p14:section>
        <p14:section name="Let's sing" id="{2AEB3651-FF4D-4DA7-8B81-1630E3BFEF71}">
          <p14:sldIdLst>
            <p14:sldId id="324"/>
            <p14:sldId id="341"/>
            <p14:sldId id="342"/>
            <p14:sldId id="343"/>
          </p14:sldIdLst>
        </p14:section>
        <p14:section name="Game" id="{57DAB1AB-E4E8-4625-B006-57129C776835}">
          <p14:sldIdLst>
            <p14:sldId id="308"/>
            <p14:sldId id="345"/>
            <p14:sldId id="346"/>
            <p14:sldId id="347"/>
            <p14:sldId id="348"/>
            <p14:sldId id="349"/>
            <p14:sldId id="360"/>
          </p14:sldIdLst>
        </p14:section>
        <p14:section name="Wrap up" id="{6D2004DD-EBF3-44B0-A348-5731FAB54851}">
          <p14:sldIdLst>
            <p14:sldId id="300"/>
            <p14:sldId id="298"/>
            <p14:sldId id="299"/>
            <p14:sldId id="301"/>
            <p14:sldId id="36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7194" autoAdjust="0"/>
    <p:restoredTop sz="84238" autoAdjust="0"/>
  </p:normalViewPr>
  <p:slideViewPr>
    <p:cSldViewPr snapToGrid="0">
      <p:cViewPr varScale="1">
        <p:scale>
          <a:sx n="99" d="100"/>
          <a:sy n="99" d="100"/>
        </p:scale>
        <p:origin x="17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activeX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4DA0A7-63A6-4F52-B458-683099762A1A}" type="datetimeFigureOut">
              <a:rPr lang="en-US" smtClean="0"/>
              <a:t>8/1/2023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ABF2E9-0B01-49AB-BB7C-49A115314A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386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By </a:t>
            </a:r>
            <a:r>
              <a:rPr lang="en-US" dirty="0"/>
              <a:t>the end of the lesson, pupils will be able to:</a:t>
            </a:r>
          </a:p>
          <a:p>
            <a:r>
              <a:rPr lang="en-US" dirty="0"/>
              <a:t> - introduce a thing with the structure </a:t>
            </a:r>
            <a:r>
              <a:rPr lang="en-US" i="1" dirty="0"/>
              <a:t>He’s having</a:t>
            </a:r>
            <a:r>
              <a:rPr lang="en-US" dirty="0"/>
              <a:t>_________. </a:t>
            </a:r>
          </a:p>
          <a:p>
            <a:r>
              <a:rPr lang="en-US" dirty="0"/>
              <a:t>- sing </a:t>
            </a:r>
            <a:r>
              <a:rPr lang="en-US" dirty="0" smtClean="0"/>
              <a:t>along </a:t>
            </a:r>
            <a:r>
              <a:rPr lang="en-US" dirty="0"/>
              <a:t>the unit song. </a:t>
            </a:r>
          </a:p>
          <a:p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ABF2E9-0B01-49AB-BB7C-49A115314AF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85073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ABF2E9-0B01-49AB-BB7C-49A115314AF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6691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ABF2E9-0B01-49AB-BB7C-49A115314AF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1607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ABF2E9-0B01-49AB-BB7C-49A115314AF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7542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Let’s sing </a:t>
            </a:r>
            <a:r>
              <a:rPr lang="en-US" dirty="0"/>
              <a:t>is divided into 3 steps. </a:t>
            </a: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Step 1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Goal: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Pupils will be able to read the song lyrics. </a:t>
            </a: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Time: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3 minutes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Have pupils read the song lyrics in chorus then in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groups.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Step 2: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</a:t>
            </a:r>
          </a:p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Goal: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Pupils will be able to sing a long the song with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TPR.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Have pupils listen and sing a long the song in chorus then in </a:t>
            </a:r>
            <a:r>
              <a:rPr lang="en-US" dirty="0" smtClean="0"/>
              <a:t>groups.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Have groups create their own TPR for the song then </a:t>
            </a:r>
            <a:r>
              <a:rPr lang="en-US" dirty="0" smtClean="0"/>
              <a:t>present.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Finish the song with the TRP for High five and fist bump.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ABF2E9-0B01-49AB-BB7C-49A115314AF2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1629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ABF2E9-0B01-49AB-BB7C-49A115314AF2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2066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Step 3 (optional)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Goal</a:t>
            </a:r>
            <a:r>
              <a:rPr lang="en-US" dirty="0"/>
              <a:t>: Pupils will have chance to create their own song </a:t>
            </a:r>
            <a:r>
              <a:rPr lang="en-US" dirty="0" smtClean="0"/>
              <a:t>lyrics.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Ask pupils to look at the </a:t>
            </a:r>
            <a:r>
              <a:rPr lang="en-US" dirty="0" smtClean="0"/>
              <a:t>board.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Some of the words will disappear when teacher press any </a:t>
            </a:r>
            <a:r>
              <a:rPr lang="en-US" dirty="0" smtClean="0"/>
              <a:t>buttons.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Have pupils work in pairs to create a new version by replace some words to the missing </a:t>
            </a:r>
            <a:r>
              <a:rPr lang="en-US" dirty="0" smtClean="0"/>
              <a:t>places.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Give pupils 1-2 mins to </a:t>
            </a:r>
            <a:r>
              <a:rPr lang="en-US" dirty="0" smtClean="0"/>
              <a:t>prepare.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Call some pairs to the front to sing, give points to the </a:t>
            </a:r>
            <a:r>
              <a:rPr lang="en-US" dirty="0" smtClean="0"/>
              <a:t>team.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ABF2E9-0B01-49AB-BB7C-49A115314AF2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0651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ABF2E9-0B01-49AB-BB7C-49A115314AF2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61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Goal: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Review the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unit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keywords, the song and the chant. </a:t>
            </a: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Time: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5 minutes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Racing game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Revise the words and play the game. </a:t>
            </a:r>
            <a:endParaRPr lang="en-US" dirty="0"/>
          </a:p>
          <a:p>
            <a:endParaRPr lang="en-US" dirty="0"/>
          </a:p>
          <a:p>
            <a:r>
              <a:rPr lang="en-US" dirty="0"/>
              <a:t>Hidden picture</a:t>
            </a:r>
          </a:p>
          <a:p>
            <a:r>
              <a:rPr lang="en-US" dirty="0"/>
              <a:t>* Teacher presses any buttons, some blocks will disappear, the fastest pupil with the correct answer will get points for their </a:t>
            </a:r>
            <a:r>
              <a:rPr lang="en-US" dirty="0" smtClean="0"/>
              <a:t>team.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ABF2E9-0B01-49AB-BB7C-49A115314AF2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8091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ABF2E9-0B01-49AB-BB7C-49A115314AF2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0138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ABF2E9-0B01-49AB-BB7C-49A115314AF2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4945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Goal: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Warm up and revise the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unit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keywords. </a:t>
            </a: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Time: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4 minutes</a:t>
            </a:r>
          </a:p>
          <a:p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Game</a:t>
            </a:r>
            <a:r>
              <a:rPr lang="en-US" dirty="0"/>
              <a:t>: </a:t>
            </a:r>
            <a:r>
              <a:rPr lang="en-US" dirty="0" smtClean="0"/>
              <a:t>Who’s </a:t>
            </a:r>
            <a:r>
              <a:rPr lang="en-US" dirty="0"/>
              <a:t>faster?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Show the slide of food or </a:t>
            </a:r>
            <a:r>
              <a:rPr lang="en-US" dirty="0" smtClean="0"/>
              <a:t>fruit. 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Have pupils say the </a:t>
            </a:r>
            <a:r>
              <a:rPr lang="en-US" dirty="0" smtClean="0"/>
              <a:t>word.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Give mark for the group that has pupil say the word correctly and </a:t>
            </a:r>
            <a:r>
              <a:rPr lang="en-US" dirty="0" smtClean="0"/>
              <a:t>quickly.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ABF2E9-0B01-49AB-BB7C-49A115314AF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2307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Thêm</a:t>
            </a:r>
            <a:r>
              <a:rPr lang="en-US" dirty="0"/>
              <a:t> </a:t>
            </a:r>
            <a:r>
              <a:rPr lang="en-US" dirty="0" err="1"/>
              <a:t>tranh</a:t>
            </a:r>
            <a:r>
              <a:rPr lang="en-US" dirty="0"/>
              <a:t> 1 </a:t>
            </a:r>
            <a:r>
              <a:rPr lang="en-US" dirty="0" err="1"/>
              <a:t>bạn</a:t>
            </a:r>
            <a:r>
              <a:rPr lang="en-US" dirty="0"/>
              <a:t> </a:t>
            </a:r>
            <a:r>
              <a:rPr lang="en-US" dirty="0" err="1"/>
              <a:t>nam</a:t>
            </a:r>
            <a:r>
              <a:rPr lang="en-US" dirty="0"/>
              <a:t> </a:t>
            </a:r>
            <a:r>
              <a:rPr lang="en-US" dirty="0" err="1"/>
              <a:t>đăng</a:t>
            </a:r>
            <a:r>
              <a:rPr lang="en-US" dirty="0"/>
              <a:t> </a:t>
            </a:r>
            <a:r>
              <a:rPr lang="en-US" dirty="0" err="1"/>
              <a:t>ăn</a:t>
            </a:r>
            <a:r>
              <a:rPr lang="en-US" dirty="0"/>
              <a:t> </a:t>
            </a:r>
            <a:r>
              <a:rPr lang="en-US" dirty="0" err="1"/>
              <a:t>khoai</a:t>
            </a:r>
            <a:r>
              <a:rPr lang="en-US" dirty="0"/>
              <a:t> </a:t>
            </a:r>
            <a:r>
              <a:rPr lang="en-US" dirty="0" err="1"/>
              <a:t>tây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cá</a:t>
            </a:r>
            <a:r>
              <a:rPr lang="en-US" dirty="0"/>
              <a:t>, paste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rồi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format picture / send backward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ABF2E9-0B01-49AB-BB7C-49A115314AF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90567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Teacher and pupils say goodbye to the words.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ABF2E9-0B01-49AB-BB7C-49A115314AF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80415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ABF2E9-0B01-49AB-BB7C-49A115314AF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08984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ABF2E9-0B01-49AB-BB7C-49A115314AF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42729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ABF2E9-0B01-49AB-BB7C-49A115314AF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85368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Game</a:t>
            </a:r>
            <a:r>
              <a:rPr lang="en-US" dirty="0"/>
              <a:t>: </a:t>
            </a:r>
            <a:r>
              <a:rPr lang="en-US" dirty="0" smtClean="0"/>
              <a:t>Who’s </a:t>
            </a:r>
            <a:r>
              <a:rPr lang="en-US" dirty="0"/>
              <a:t>faster?</a:t>
            </a:r>
          </a:p>
          <a:p>
            <a:pPr marL="171450" indent="-171450">
              <a:buFontTx/>
              <a:buChar char="-"/>
            </a:pPr>
            <a:r>
              <a:rPr lang="en-US" dirty="0" err="1"/>
              <a:t>Giáo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</a:t>
            </a:r>
            <a:r>
              <a:rPr lang="en-US" dirty="0" err="1"/>
              <a:t>giới</a:t>
            </a:r>
            <a:r>
              <a:rPr lang="en-US" dirty="0"/>
              <a:t> </a:t>
            </a:r>
            <a:r>
              <a:rPr lang="en-US" dirty="0" err="1"/>
              <a:t>thiệu</a:t>
            </a:r>
            <a:r>
              <a:rPr lang="en-US" dirty="0"/>
              <a:t> </a:t>
            </a:r>
            <a:r>
              <a:rPr lang="en-US" dirty="0" err="1"/>
              <a:t>trò</a:t>
            </a:r>
            <a:r>
              <a:rPr lang="en-US" dirty="0"/>
              <a:t> </a:t>
            </a:r>
            <a:r>
              <a:rPr lang="en-US" dirty="0" err="1"/>
              <a:t>ch</a:t>
            </a:r>
            <a:r>
              <a:rPr lang="vi-VN" dirty="0"/>
              <a:t>ơ</a:t>
            </a:r>
            <a:r>
              <a:rPr lang="en-US" dirty="0"/>
              <a:t>i: </a:t>
            </a:r>
            <a:r>
              <a:rPr lang="en-US" dirty="0" err="1"/>
              <a:t>trên</a:t>
            </a:r>
            <a:r>
              <a:rPr lang="en-US" dirty="0"/>
              <a:t> slide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ra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liên</a:t>
            </a:r>
            <a:r>
              <a:rPr lang="en-US" dirty="0"/>
              <a:t> qua </a:t>
            </a:r>
            <a:r>
              <a:rPr lang="en-US" dirty="0" err="1"/>
              <a:t>đến</a:t>
            </a:r>
            <a:r>
              <a:rPr lang="en-US" dirty="0"/>
              <a:t> </a:t>
            </a:r>
            <a:r>
              <a:rPr lang="en-US" dirty="0" err="1"/>
              <a:t>đồ</a:t>
            </a:r>
            <a:r>
              <a:rPr lang="en-US" dirty="0"/>
              <a:t> </a:t>
            </a:r>
            <a:r>
              <a:rPr lang="en-US" dirty="0" err="1"/>
              <a:t>ăn</a:t>
            </a:r>
            <a:r>
              <a:rPr lang="en-US" dirty="0"/>
              <a:t>, ai </a:t>
            </a:r>
            <a:r>
              <a:rPr lang="en-US" dirty="0" err="1"/>
              <a:t>nhanh</a:t>
            </a:r>
            <a:r>
              <a:rPr lang="en-US" dirty="0"/>
              <a:t> h</a:t>
            </a:r>
            <a:r>
              <a:rPr lang="vi-VN" dirty="0"/>
              <a:t>ơ</a:t>
            </a:r>
            <a:r>
              <a:rPr lang="en-US" dirty="0"/>
              <a:t>n ng</a:t>
            </a:r>
            <a:r>
              <a:rPr lang="vi-VN" dirty="0"/>
              <a:t>ư</a:t>
            </a:r>
            <a:r>
              <a:rPr lang="en-US" dirty="0" err="1"/>
              <a:t>ời</a:t>
            </a:r>
            <a:r>
              <a:rPr lang="en-US" dirty="0"/>
              <a:t> </a:t>
            </a:r>
            <a:r>
              <a:rPr lang="en-US" dirty="0" err="1"/>
              <a:t>đó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ghi</a:t>
            </a:r>
            <a:r>
              <a:rPr lang="en-US" dirty="0"/>
              <a:t> </a:t>
            </a:r>
            <a:r>
              <a:rPr lang="en-US" dirty="0" err="1"/>
              <a:t>điểm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tổ</a:t>
            </a:r>
            <a:r>
              <a:rPr lang="en-US" dirty="0"/>
              <a:t>. </a:t>
            </a:r>
            <a:r>
              <a:rPr lang="en-US" dirty="0" err="1"/>
              <a:t>Thông</a:t>
            </a:r>
            <a:r>
              <a:rPr lang="en-US" dirty="0"/>
              <a:t> </a:t>
            </a:r>
            <a:r>
              <a:rPr lang="en-US" dirty="0" err="1"/>
              <a:t>th</a:t>
            </a:r>
            <a:r>
              <a:rPr lang="vi-VN" dirty="0"/>
              <a:t>ư</a:t>
            </a:r>
            <a:r>
              <a:rPr lang="en-US" dirty="0" err="1"/>
              <a:t>ờng</a:t>
            </a:r>
            <a:r>
              <a:rPr lang="en-US" dirty="0"/>
              <a:t> </a:t>
            </a:r>
            <a:r>
              <a:rPr lang="en-US" dirty="0" err="1"/>
              <a:t>trò</a:t>
            </a:r>
            <a:r>
              <a:rPr lang="en-US" dirty="0"/>
              <a:t> </a:t>
            </a:r>
            <a:r>
              <a:rPr lang="en-US" dirty="0" err="1"/>
              <a:t>này</a:t>
            </a:r>
            <a:r>
              <a:rPr lang="en-US" dirty="0"/>
              <a:t> Hs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tranh</a:t>
            </a:r>
            <a:r>
              <a:rPr lang="en-US" dirty="0"/>
              <a:t> </a:t>
            </a:r>
            <a:r>
              <a:rPr lang="en-US" dirty="0" err="1"/>
              <a:t>nhau</a:t>
            </a:r>
            <a:r>
              <a:rPr lang="en-US" dirty="0"/>
              <a:t> </a:t>
            </a:r>
            <a:r>
              <a:rPr lang="en-US" dirty="0" err="1"/>
              <a:t>nói</a:t>
            </a:r>
            <a:r>
              <a:rPr lang="en-US" dirty="0"/>
              <a:t> </a:t>
            </a:r>
            <a:r>
              <a:rPr lang="en-US" dirty="0" err="1"/>
              <a:t>nên</a:t>
            </a:r>
            <a:r>
              <a:rPr lang="en-US" dirty="0"/>
              <a:t> cô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thể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điểm</a:t>
            </a:r>
            <a:r>
              <a:rPr lang="en-US" dirty="0"/>
              <a:t> </a:t>
            </a:r>
            <a:r>
              <a:rPr lang="en-US" dirty="0" err="1"/>
              <a:t>đều</a:t>
            </a:r>
            <a:r>
              <a:rPr lang="en-US" dirty="0"/>
              <a:t> 3 </a:t>
            </a:r>
            <a:r>
              <a:rPr lang="en-US" dirty="0" err="1"/>
              <a:t>đội</a:t>
            </a:r>
            <a:r>
              <a:rPr lang="en-US" dirty="0"/>
              <a:t> </a:t>
            </a:r>
            <a:r>
              <a:rPr lang="en-US" dirty="0" err="1"/>
              <a:t>nếu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kịp</a:t>
            </a:r>
            <a:r>
              <a:rPr lang="en-US" dirty="0"/>
              <a:t> </a:t>
            </a:r>
            <a:r>
              <a:rPr lang="en-US" dirty="0" err="1"/>
              <a:t>nhìn</a:t>
            </a:r>
            <a:r>
              <a:rPr lang="en-US" dirty="0"/>
              <a:t>. </a:t>
            </a:r>
          </a:p>
          <a:p>
            <a:pPr marL="171450" indent="-171450">
              <a:buFontTx/>
              <a:buChar char="-"/>
            </a:pPr>
            <a:r>
              <a:rPr lang="en-US" dirty="0" err="1"/>
              <a:t>Giáo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</a:t>
            </a:r>
            <a:r>
              <a:rPr lang="en-US" dirty="0" err="1"/>
              <a:t>nhấn</a:t>
            </a:r>
            <a:r>
              <a:rPr lang="en-US" dirty="0"/>
              <a:t> </a:t>
            </a:r>
            <a:r>
              <a:rPr lang="en-US" dirty="0" err="1"/>
              <a:t>chuyển</a:t>
            </a:r>
            <a:r>
              <a:rPr lang="en-US" dirty="0"/>
              <a:t> slide,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chạy</a:t>
            </a:r>
            <a:r>
              <a:rPr lang="en-US" dirty="0"/>
              <a:t> </a:t>
            </a:r>
            <a:r>
              <a:rPr lang="en-US" dirty="0" err="1"/>
              <a:t>ra</a:t>
            </a:r>
            <a:r>
              <a:rPr lang="en-US" dirty="0" smtClean="0"/>
              <a:t>, </a:t>
            </a:r>
            <a:r>
              <a:rPr lang="en-US" dirty="0" err="1" smtClean="0"/>
              <a:t>mỗi</a:t>
            </a:r>
            <a:r>
              <a:rPr lang="en-US" dirty="0" smtClean="0"/>
              <a:t> </a:t>
            </a:r>
            <a:r>
              <a:rPr lang="en-US" dirty="0"/>
              <a:t>click </a:t>
            </a:r>
            <a:r>
              <a:rPr lang="en-US" dirty="0" err="1"/>
              <a:t>sẽ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ra 1 </a:t>
            </a:r>
            <a:r>
              <a:rPr lang="en-US" dirty="0" err="1" smtClean="0"/>
              <a:t>từ</a:t>
            </a:r>
            <a:r>
              <a:rPr lang="en-US" dirty="0" smtClean="0"/>
              <a:t>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ABF2E9-0B01-49AB-BB7C-49A115314AF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3508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Listen and repeat </a:t>
            </a:r>
            <a:r>
              <a:rPr lang="en-US" dirty="0"/>
              <a:t>is divided in to 2 steps.</a:t>
            </a: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Step 1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Goals: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Pupils will be able to listen to the structure </a:t>
            </a:r>
            <a:r>
              <a:rPr lang="en-US" i="1" dirty="0"/>
              <a:t>He’s having…/She’s having….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 understand the meaning.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Recognize the use of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HE/SHE</a:t>
            </a: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Time: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4 minutes.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Introduce the structure and have pupils listen and repeat. 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dirty="0"/>
              <a:t>1.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Call 1 boy and 1 girl to the front to introduce He/ She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Point to the girl and say SHE and have pupils repeat the word 3 </a:t>
            </a:r>
            <a:r>
              <a:rPr lang="en-US" dirty="0" smtClean="0"/>
              <a:t>times.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Do the same with the word </a:t>
            </a:r>
            <a:r>
              <a:rPr lang="en-US" dirty="0" smtClean="0"/>
              <a:t>HE.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Vary the speed of pointing to make the class more </a:t>
            </a:r>
            <a:r>
              <a:rPr lang="en-US" dirty="0" smtClean="0"/>
              <a:t>fun.</a:t>
            </a:r>
            <a:endParaRPr lang="en-US" dirty="0"/>
          </a:p>
          <a:p>
            <a:pPr marL="171450" indent="-171450">
              <a:buFontTx/>
              <a:buChar char="-"/>
            </a:pPr>
            <a:endParaRPr lang="en-US" dirty="0"/>
          </a:p>
          <a:p>
            <a:pPr marL="0" indent="0">
              <a:buFontTx/>
              <a:buNone/>
            </a:pPr>
            <a:r>
              <a:rPr lang="en-US" dirty="0"/>
              <a:t>2. Introduce the structure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Teacher whispers to the boy a sentence, the boy does the TPR action.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Teacher asks : </a:t>
            </a:r>
            <a:r>
              <a:rPr lang="en-US" i="1" dirty="0"/>
              <a:t>What is he having?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0" dirty="0"/>
              <a:t>Say: </a:t>
            </a:r>
            <a:r>
              <a:rPr lang="en-US" i="1" dirty="0"/>
              <a:t>He’s having noodles. </a:t>
            </a:r>
            <a:r>
              <a:rPr lang="en-US" i="0" dirty="0"/>
              <a:t>Have pupils repeat the sentence.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0" dirty="0"/>
              <a:t>Do the same with the </a:t>
            </a:r>
            <a:r>
              <a:rPr lang="en-US" i="0" dirty="0" smtClean="0"/>
              <a:t>girl.</a:t>
            </a:r>
            <a:endParaRPr lang="en-US" i="0" dirty="0"/>
          </a:p>
          <a:p>
            <a:endParaRPr lang="en-US" dirty="0"/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Step 2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Goal: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Pupils will be able to recognize and repeat the structure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She’s having/ He’s having….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Time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4 minutes.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Have pupils open the book, listen and repeat in chorus,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groups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individuals.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ABF2E9-0B01-49AB-BB7C-49A115314AF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3938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Let’s talk is divided into 2 steps.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ABF2E9-0B01-49AB-BB7C-49A115314AF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0680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Step 1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Goal: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Pupils will be able to say the sentence with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She’s/He’s having ….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Time: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3 minutes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Have pupil open the book, activity 7, page </a:t>
            </a:r>
            <a:r>
              <a:rPr lang="en-US" dirty="0" smtClean="0"/>
              <a:t>59.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Point to the first picture and say: </a:t>
            </a:r>
            <a:r>
              <a:rPr lang="en-US" i="1" dirty="0"/>
              <a:t>He’s having </a:t>
            </a:r>
            <a:r>
              <a:rPr lang="en-US" i="1" dirty="0" smtClean="0"/>
              <a:t>nut.</a:t>
            </a:r>
            <a:endParaRPr lang="en-US" i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0" dirty="0"/>
              <a:t>Have pupils repeat the </a:t>
            </a:r>
            <a:r>
              <a:rPr lang="en-US" i="0" dirty="0" smtClean="0"/>
              <a:t>sentences.</a:t>
            </a:r>
            <a:endParaRPr lang="en-US" i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0" dirty="0"/>
              <a:t>Have people work in pairs, point and </a:t>
            </a:r>
            <a:r>
              <a:rPr lang="en-US" i="0" dirty="0" smtClean="0"/>
              <a:t>say.</a:t>
            </a:r>
            <a:endParaRPr lang="en-US" i="0" dirty="0"/>
          </a:p>
          <a:p>
            <a:endParaRPr lang="en-US" dirty="0"/>
          </a:p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ABF2E9-0B01-49AB-BB7C-49A115314AF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6623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en-US" b="1" dirty="0"/>
              <a:t>Step 2</a:t>
            </a:r>
          </a:p>
          <a:p>
            <a:pPr marL="0" indent="0">
              <a:buFontTx/>
              <a:buNone/>
            </a:pPr>
            <a:r>
              <a:rPr lang="en-US" b="1" dirty="0"/>
              <a:t>Goal: </a:t>
            </a:r>
            <a:r>
              <a:rPr lang="en-US" dirty="0"/>
              <a:t>Pupils will practice more the sentence in a </a:t>
            </a:r>
            <a:r>
              <a:rPr lang="en-US" dirty="0" smtClean="0"/>
              <a:t>game.</a:t>
            </a:r>
            <a:endParaRPr lang="en-US" dirty="0"/>
          </a:p>
          <a:p>
            <a:pPr marL="0" indent="0">
              <a:buFontTx/>
              <a:buNone/>
            </a:pPr>
            <a:r>
              <a:rPr lang="en-US" b="1" dirty="0"/>
              <a:t>Game: </a:t>
            </a:r>
            <a:r>
              <a:rPr lang="en-US" dirty="0"/>
              <a:t>Lucky number</a:t>
            </a:r>
          </a:p>
          <a:p>
            <a:pPr marL="0" indent="0">
              <a:buFontTx/>
              <a:buNone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Have representative of each group in turn choose a number.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When they see the picture, they have to say </a:t>
            </a:r>
            <a:r>
              <a:rPr lang="en-US" i="1" dirty="0"/>
              <a:t>He’s/She’s having…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0" dirty="0"/>
              <a:t>Then if the number has a star: 1 point; a bomb: lose 3 points and 5 points for a present </a:t>
            </a:r>
            <a:r>
              <a:rPr lang="en-US" i="0" dirty="0" smtClean="0"/>
              <a:t>box.</a:t>
            </a:r>
            <a:endParaRPr lang="en-US" i="0" dirty="0"/>
          </a:p>
          <a:p>
            <a:pPr marL="0" indent="0">
              <a:buFontTx/>
              <a:buNone/>
            </a:pPr>
            <a:endParaRPr lang="en-US" i="0" dirty="0"/>
          </a:p>
          <a:p>
            <a:pPr marL="0" indent="0">
              <a:buFontTx/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ABF2E9-0B01-49AB-BB7C-49A115314AF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4942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ABF2E9-0B01-49AB-BB7C-49A115314AF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3309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Giáo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click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bất</a:t>
            </a:r>
            <a:r>
              <a:rPr lang="en-US" dirty="0"/>
              <a:t> </a:t>
            </a:r>
            <a:r>
              <a:rPr lang="en-US" dirty="0" err="1"/>
              <a:t>kỳ</a:t>
            </a:r>
            <a:r>
              <a:rPr lang="en-US" dirty="0"/>
              <a:t>, </a:t>
            </a:r>
            <a:r>
              <a:rPr lang="en-US" dirty="0" err="1"/>
              <a:t>sẽ</a:t>
            </a:r>
            <a:r>
              <a:rPr lang="en-US" dirty="0"/>
              <a:t> link sang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.</a:t>
            </a:r>
          </a:p>
          <a:p>
            <a:r>
              <a:rPr lang="en-US" dirty="0" err="1"/>
              <a:t>Giáo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Hs </a:t>
            </a:r>
            <a:r>
              <a:rPr lang="en-US" dirty="0" err="1"/>
              <a:t>nhìn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đặt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,</a:t>
            </a:r>
          </a:p>
          <a:p>
            <a:r>
              <a:rPr lang="en-US" dirty="0" err="1"/>
              <a:t>Giáo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click </a:t>
            </a:r>
            <a:r>
              <a:rPr lang="en-US" dirty="0" err="1"/>
              <a:t>để</a:t>
            </a:r>
            <a:r>
              <a:rPr lang="en-US" dirty="0"/>
              <a:t> ra </a:t>
            </a:r>
            <a:r>
              <a:rPr lang="en-US" dirty="0" err="1"/>
              <a:t>đáp</a:t>
            </a:r>
            <a:r>
              <a:rPr lang="en-US" dirty="0"/>
              <a:t> </a:t>
            </a:r>
            <a:r>
              <a:rPr lang="en-US" dirty="0" err="1"/>
              <a:t>án</a:t>
            </a:r>
            <a:endParaRPr lang="en-US" dirty="0"/>
          </a:p>
          <a:p>
            <a:r>
              <a:rPr lang="en-US" dirty="0" err="1"/>
              <a:t>Giáo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click </a:t>
            </a:r>
            <a:r>
              <a:rPr lang="en-US" dirty="0" err="1"/>
              <a:t>lần</a:t>
            </a:r>
            <a:r>
              <a:rPr lang="en-US" dirty="0"/>
              <a:t> </a:t>
            </a:r>
            <a:r>
              <a:rPr lang="en-US" dirty="0" err="1"/>
              <a:t>nữa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ra </a:t>
            </a:r>
            <a:r>
              <a:rPr lang="en-US" dirty="0" err="1"/>
              <a:t>điểm</a:t>
            </a:r>
            <a:r>
              <a:rPr lang="en-US" dirty="0"/>
              <a:t>.</a:t>
            </a:r>
          </a:p>
          <a:p>
            <a:r>
              <a:rPr lang="en-US" dirty="0" err="1"/>
              <a:t>Muốn</a:t>
            </a:r>
            <a:r>
              <a:rPr lang="en-US" dirty="0"/>
              <a:t> quay </a:t>
            </a:r>
            <a:r>
              <a:rPr lang="en-US" dirty="0" err="1"/>
              <a:t>trở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 slide </a:t>
            </a:r>
            <a:r>
              <a:rPr lang="en-US" dirty="0" err="1"/>
              <a:t>này</a:t>
            </a:r>
            <a:r>
              <a:rPr lang="en-US" dirty="0"/>
              <a:t>, </a:t>
            </a:r>
            <a:r>
              <a:rPr lang="en-US" dirty="0" err="1"/>
              <a:t>Giáo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click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bông</a:t>
            </a:r>
            <a:r>
              <a:rPr lang="en-US" dirty="0"/>
              <a:t> </a:t>
            </a:r>
            <a:r>
              <a:rPr lang="en-US" dirty="0" err="1"/>
              <a:t>hoa</a:t>
            </a:r>
            <a:r>
              <a:rPr lang="en-US" dirty="0"/>
              <a:t> </a:t>
            </a:r>
            <a:r>
              <a:rPr lang="en-US" dirty="0" err="1"/>
              <a:t>màu</a:t>
            </a:r>
            <a:r>
              <a:rPr lang="en-US" dirty="0"/>
              <a:t> </a:t>
            </a:r>
            <a:r>
              <a:rPr lang="en-US" dirty="0" err="1"/>
              <a:t>tím</a:t>
            </a:r>
            <a:r>
              <a:rPr lang="en-US" dirty="0"/>
              <a:t> ở </a:t>
            </a:r>
            <a:r>
              <a:rPr lang="en-US" dirty="0" err="1"/>
              <a:t>góc</a:t>
            </a:r>
            <a:r>
              <a:rPr lang="en-US" dirty="0"/>
              <a:t> d</a:t>
            </a:r>
            <a:r>
              <a:rPr lang="vi-VN" dirty="0"/>
              <a:t>ư</a:t>
            </a:r>
            <a:r>
              <a:rPr lang="en-US" dirty="0" err="1"/>
              <a:t>ới</a:t>
            </a:r>
            <a:r>
              <a:rPr lang="en-US" dirty="0"/>
              <a:t> </a:t>
            </a:r>
            <a:r>
              <a:rPr lang="en-US" dirty="0" err="1"/>
              <a:t>bên</a:t>
            </a:r>
            <a:r>
              <a:rPr lang="en-US" dirty="0"/>
              <a:t> </a:t>
            </a:r>
            <a:r>
              <a:rPr lang="en-US" dirty="0" err="1"/>
              <a:t>phải</a:t>
            </a:r>
            <a:r>
              <a:rPr lang="en-US" dirty="0"/>
              <a:t> </a:t>
            </a:r>
            <a:r>
              <a:rPr lang="en-US" dirty="0" err="1"/>
              <a:t>màn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. </a:t>
            </a:r>
          </a:p>
          <a:p>
            <a:r>
              <a:rPr lang="en-US" dirty="0" err="1"/>
              <a:t>Giáo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</a:t>
            </a:r>
            <a:r>
              <a:rPr lang="en-US" dirty="0" err="1"/>
              <a:t>sửa</a:t>
            </a:r>
            <a:r>
              <a:rPr lang="en-US" dirty="0"/>
              <a:t> </a:t>
            </a:r>
            <a:r>
              <a:rPr lang="en-US" dirty="0" err="1"/>
              <a:t>điểm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mỗi</a:t>
            </a:r>
            <a:r>
              <a:rPr lang="en-US" dirty="0"/>
              <a:t> </a:t>
            </a:r>
            <a:r>
              <a:rPr lang="en-US" dirty="0" err="1"/>
              <a:t>đội</a:t>
            </a:r>
            <a:r>
              <a:rPr lang="en-US" dirty="0"/>
              <a:t> </a:t>
            </a:r>
            <a:r>
              <a:rPr lang="en-US" dirty="0" err="1"/>
              <a:t>ngay</a:t>
            </a:r>
            <a:r>
              <a:rPr lang="en-US" dirty="0"/>
              <a:t> </a:t>
            </a:r>
            <a:r>
              <a:rPr lang="en-US" dirty="0" err="1"/>
              <a:t>trên</a:t>
            </a:r>
            <a:r>
              <a:rPr lang="en-US" dirty="0"/>
              <a:t> slide </a:t>
            </a:r>
            <a:r>
              <a:rPr lang="en-US" dirty="0" err="1"/>
              <a:t>powerpoint</a:t>
            </a:r>
            <a:r>
              <a:rPr lang="en-US" dirty="0"/>
              <a:t> </a:t>
            </a:r>
            <a:r>
              <a:rPr lang="en-US" dirty="0" err="1"/>
              <a:t>này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đang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chiếu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ABF2E9-0B01-49AB-BB7C-49A115314AF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379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DA24D9C-0C13-4D51-9D5C-2F3DEE2A8F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46D8BAC-37BD-4677-A24F-EC5E8AE98A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67F83F1-9DB6-4A33-967A-03C3BB3C85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F770-EDC1-4D46-A423-D195BE5A4284}" type="datetimeFigureOut">
              <a:rPr lang="en-US" smtClean="0"/>
              <a:t>8/1/2023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C8E8780-A14C-42BC-8B8B-3CE125924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ED8FE2D-158E-4E64-A23B-02A4232DD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689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130A5B1-4F72-4C61-9AD0-53A7805DF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79BDD439-9E9F-462D-A144-9220C9AE9B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967B0D6-0CA9-4A91-979E-E93F54BA2A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F770-EDC1-4D46-A423-D195BE5A4284}" type="datetimeFigureOut">
              <a:rPr lang="en-US" smtClean="0"/>
              <a:t>8/1/2023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0B08213-09CF-4756-B34B-6D4BF668F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9129D9E-3C39-425D-BAD1-EBD81D372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816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394DE781-D773-4C32-950F-948595A863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2EA187CD-D294-430B-A0A8-D92BFA5B6B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EC91A08-5CA6-4612-9A5B-F17F4579F7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F770-EDC1-4D46-A423-D195BE5A4284}" type="datetimeFigureOut">
              <a:rPr lang="en-US" smtClean="0"/>
              <a:t>8/1/2023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53F293F-EEE0-4D32-A9C6-78F9E1AA61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C6BFBE2-F13E-438E-8D80-BE70C4F84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974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A12AFEB-BF55-441E-A9F7-666D942A5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36D0F-6433-441E-BE6F-0F57E42B7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8CA08EC-2D05-4AF7-B005-AE291EE1B0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F770-EDC1-4D46-A423-D195BE5A4284}" type="datetimeFigureOut">
              <a:rPr lang="en-US" smtClean="0"/>
              <a:t>8/1/2023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687D648-FF82-46A8-98DF-005B8E6FC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BA37ABB-732A-4DCC-AB80-E89C8678E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181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960CCDA-471C-47B1-821A-5F4AA2780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8684D7D-60F1-461A-91E4-8623AA7D83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2DC6CD0-ADB6-4C1D-9132-A17B3EC67B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F770-EDC1-4D46-A423-D195BE5A4284}" type="datetimeFigureOut">
              <a:rPr lang="en-US" smtClean="0"/>
              <a:t>8/1/2023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0F5A381-500F-4264-A2EC-7D4A4D81A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7EDEE95-04F5-4638-B216-0A0547CD6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409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9DA3847-94DB-4381-ABAA-945F2A57F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0EFC69D-B221-4A32-AD0C-D84FA7B557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CC6D3D7-E4D8-4879-8BC4-D92A8BA61B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02F7C62-6F18-4C5D-BF4B-2B83B0086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F770-EDC1-4D46-A423-D195BE5A4284}" type="datetimeFigureOut">
              <a:rPr lang="en-US" smtClean="0"/>
              <a:t>8/1/2023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8AA9F99-C949-4898-9DDA-A98925FD6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8388B14-7CEC-4E7A-A2F1-3D0FEC6E9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688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2CC9728-D16D-4FA1-AC53-91A6CCB8B5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737BEE9-206B-46B5-ADCB-AD134C7C0E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13B98567-430D-4DEF-AA22-0397880A62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07C2D181-1CE7-40C3-859E-E380F8A478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3BDFC062-4F3C-4D66-B479-779BCD0118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3DF3FDF4-FD00-4629-9BB8-9F70594FD9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F770-EDC1-4D46-A423-D195BE5A4284}" type="datetimeFigureOut">
              <a:rPr lang="en-US" smtClean="0"/>
              <a:t>8/1/2023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D51FC01B-DF0E-4E6E-8FC4-4B99456FF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7EC9B7D6-A3E9-4051-80E7-75102DB9A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3766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416668B-BB68-425D-9509-9FED795B7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708A4B96-07F8-40F3-89ED-9607C6433A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F770-EDC1-4D46-A423-D195BE5A4284}" type="datetimeFigureOut">
              <a:rPr lang="en-US" smtClean="0"/>
              <a:t>8/1/2023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D7A3C2CF-499A-405D-A8A2-0DA47181A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A96E4E61-6863-467F-A9C6-F4EB242B2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772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9FBBBED8-C704-43EC-9FF7-8F646D728E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F770-EDC1-4D46-A423-D195BE5A4284}" type="datetimeFigureOut">
              <a:rPr lang="en-US" smtClean="0"/>
              <a:t>8/1/2023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AFC9F941-7975-4DBB-AF62-A8FCA638E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EFDEC06D-47E6-4C4B-AF8D-5FEE1618E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9718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88F6FB-B1D5-4154-BA8D-3DE374A4A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9272DA1-AD11-4E83-81EB-EC99651E7F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7CF0F2A-8F49-4C70-8598-6FD532C832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2DC7C95-FBE3-4708-A4E0-76CD49C8E1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F770-EDC1-4D46-A423-D195BE5A4284}" type="datetimeFigureOut">
              <a:rPr lang="en-US" smtClean="0"/>
              <a:t>8/1/2023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CDA7CF9-8987-41E5-9829-71981368A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3FF7BE1-9B84-4BC2-AE22-1C819CA7D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639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2A5E146-61D8-46A5-B498-CD5CD0DD8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58AA3255-39D8-4C42-842E-1D17558CA5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1782D50-82F4-4E20-8C07-E7AFA54BAF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C4E6783-40A8-4EF7-82DF-00CBFE7CB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F770-EDC1-4D46-A423-D195BE5A4284}" type="datetimeFigureOut">
              <a:rPr lang="en-US" smtClean="0"/>
              <a:t>8/1/2023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9C1EC76-F960-4DAB-8BBF-2FF6949C0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B12ADC5-F59B-4AD9-8394-99EFC4B49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138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83CC95A5-C4E0-43BA-8502-CD5F8478E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3DCE701-0060-4FE5-BF89-978AA35A6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68EDC20-072B-4918-AD44-84437D4DDD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42F770-EDC1-4D46-A423-D195BE5A4284}" type="datetimeFigureOut">
              <a:rPr lang="en-US" smtClean="0"/>
              <a:t>8/1/2023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3D3BE19-71BD-46D3-B52F-27E09BA240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E91DBE6-E706-4BFF-8826-29AE7446B4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472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6.png"/><Relationship Id="rId18" Type="http://schemas.openxmlformats.org/officeDocument/2006/relationships/image" Target="../media/image27.png"/><Relationship Id="rId26" Type="http://schemas.openxmlformats.org/officeDocument/2006/relationships/slide" Target="slide26.xml"/><Relationship Id="rId3" Type="http://schemas.openxmlformats.org/officeDocument/2006/relationships/control" Target="../activeX/activeX2.xml"/><Relationship Id="rId21" Type="http://schemas.openxmlformats.org/officeDocument/2006/relationships/slide" Target="slide24.xml"/><Relationship Id="rId34" Type="http://schemas.openxmlformats.org/officeDocument/2006/relationships/image" Target="../media/image23.wmf"/><Relationship Id="rId7" Type="http://schemas.openxmlformats.org/officeDocument/2006/relationships/notesSlide" Target="../notesSlides/notesSlide9.xml"/><Relationship Id="rId12" Type="http://schemas.openxmlformats.org/officeDocument/2006/relationships/slide" Target="slide20.xml"/><Relationship Id="rId17" Type="http://schemas.openxmlformats.org/officeDocument/2006/relationships/slide" Target="slide22.xml"/><Relationship Id="rId25" Type="http://schemas.openxmlformats.org/officeDocument/2006/relationships/image" Target="../media/image22.wmf"/><Relationship Id="rId33" Type="http://schemas.openxmlformats.org/officeDocument/2006/relationships/image" Target="../media/image33.png"/><Relationship Id="rId2" Type="http://schemas.openxmlformats.org/officeDocument/2006/relationships/control" Target="../activeX/activeX1.xml"/><Relationship Id="rId16" Type="http://schemas.openxmlformats.org/officeDocument/2006/relationships/image" Target="../media/image21.wmf"/><Relationship Id="rId20" Type="http://schemas.openxmlformats.org/officeDocument/2006/relationships/image" Target="../media/image28.png"/><Relationship Id="rId29" Type="http://schemas.openxmlformats.org/officeDocument/2006/relationships/image" Target="../media/image31.png"/><Relationship Id="rId1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25.png"/><Relationship Id="rId24" Type="http://schemas.openxmlformats.org/officeDocument/2006/relationships/oleObject" Target="../embeddings/oleObject2.bin"/><Relationship Id="rId32" Type="http://schemas.openxmlformats.org/officeDocument/2006/relationships/slide" Target="slide29.xml"/><Relationship Id="rId5" Type="http://schemas.openxmlformats.org/officeDocument/2006/relationships/control" Target="../activeX/activeX4.xml"/><Relationship Id="rId15" Type="http://schemas.openxmlformats.org/officeDocument/2006/relationships/oleObject" Target="../embeddings/oleObject1.bin"/><Relationship Id="rId23" Type="http://schemas.openxmlformats.org/officeDocument/2006/relationships/slide" Target="slide25.xml"/><Relationship Id="rId28" Type="http://schemas.openxmlformats.org/officeDocument/2006/relationships/slide" Target="slide27.xml"/><Relationship Id="rId10" Type="http://schemas.openxmlformats.org/officeDocument/2006/relationships/slide" Target="slide19.xml"/><Relationship Id="rId19" Type="http://schemas.openxmlformats.org/officeDocument/2006/relationships/slide" Target="slide23.xml"/><Relationship Id="rId31" Type="http://schemas.openxmlformats.org/officeDocument/2006/relationships/image" Target="../media/image32.png"/><Relationship Id="rId4" Type="http://schemas.openxmlformats.org/officeDocument/2006/relationships/control" Target="../activeX/activeX3.xml"/><Relationship Id="rId9" Type="http://schemas.openxmlformats.org/officeDocument/2006/relationships/image" Target="../media/image24.png"/><Relationship Id="rId14" Type="http://schemas.openxmlformats.org/officeDocument/2006/relationships/slide" Target="slide21.xml"/><Relationship Id="rId22" Type="http://schemas.openxmlformats.org/officeDocument/2006/relationships/image" Target="../media/image29.png"/><Relationship Id="rId27" Type="http://schemas.openxmlformats.org/officeDocument/2006/relationships/image" Target="../media/image30.png"/><Relationship Id="rId30" Type="http://schemas.openxmlformats.org/officeDocument/2006/relationships/slide" Target="slide28.xml"/><Relationship Id="rId8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gif"/><Relationship Id="rId4" Type="http://schemas.openxmlformats.org/officeDocument/2006/relationships/slide" Target="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gif"/><Relationship Id="rId4" Type="http://schemas.openxmlformats.org/officeDocument/2006/relationships/slide" Target="slide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gif"/><Relationship Id="rId5" Type="http://schemas.openxmlformats.org/officeDocument/2006/relationships/slide" Target="slide17.xml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gif"/><Relationship Id="rId4" Type="http://schemas.openxmlformats.org/officeDocument/2006/relationships/slide" Target="slide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gif"/><Relationship Id="rId4" Type="http://schemas.openxmlformats.org/officeDocument/2006/relationships/slide" Target="slide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gif"/><Relationship Id="rId4" Type="http://schemas.openxmlformats.org/officeDocument/2006/relationships/slide" Target="slide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gif"/><Relationship Id="rId4" Type="http://schemas.openxmlformats.org/officeDocument/2006/relationships/slide" Target="slide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gif"/><Relationship Id="rId4" Type="http://schemas.openxmlformats.org/officeDocument/2006/relationships/slide" Target="slide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gif"/><Relationship Id="rId5" Type="http://schemas.openxmlformats.org/officeDocument/2006/relationships/slide" Target="slide17.xml"/><Relationship Id="rId4" Type="http://schemas.openxmlformats.org/officeDocument/2006/relationships/image" Target="../media/image42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gif"/><Relationship Id="rId5" Type="http://schemas.openxmlformats.org/officeDocument/2006/relationships/slide" Target="slide17.xml"/><Relationship Id="rId4" Type="http://schemas.openxmlformats.org/officeDocument/2006/relationships/image" Target="../media/image18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gif"/><Relationship Id="rId4" Type="http://schemas.openxmlformats.org/officeDocument/2006/relationships/slide" Target="slide1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gif"/><Relationship Id="rId4" Type="http://schemas.openxmlformats.org/officeDocument/2006/relationships/slide" Target="slide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notesSlide" Target="../notesSlides/notesSlide1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2C910467-8185-45DD-B8A2-A88DF20DF6E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57711" y="450221"/>
            <a:ext cx="7207948" cy="5948859"/>
          </a:xfrm>
          <a:prstGeom prst="rect">
            <a:avLst/>
          </a:prstGeom>
          <a:solidFill>
            <a:srgbClr val="7F7F7F">
              <a:alpha val="24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CDA1A2E9-63FE-408D-A803-8E306ECAB4B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816759" y="450220"/>
            <a:ext cx="3904488" cy="4233672"/>
          </a:xfrm>
          <a:prstGeom prst="rect">
            <a:avLst/>
          </a:prstGeom>
          <a:solidFill>
            <a:srgbClr val="595959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DB898EF1-39C3-48EB-88F1-70A9E9D400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86221" y="1115568"/>
            <a:ext cx="3364992" cy="2843784"/>
          </a:xfrm>
        </p:spPr>
        <p:txBody>
          <a:bodyPr anchor="ctr">
            <a:normAutofit fontScale="90000"/>
          </a:bodyPr>
          <a:lstStyle/>
          <a:p>
            <a:r>
              <a:rPr lang="en-US" sz="5000" dirty="0">
                <a:solidFill>
                  <a:srgbClr val="FFFFFF"/>
                </a:solidFill>
              </a:rPr>
              <a:t>Unit 13</a:t>
            </a:r>
            <a:br>
              <a:rPr lang="en-US" sz="5000" dirty="0">
                <a:solidFill>
                  <a:srgbClr val="FFFFFF"/>
                </a:solidFill>
              </a:rPr>
            </a:br>
            <a:r>
              <a:rPr lang="en-US" sz="5000" dirty="0" smtClean="0">
                <a:solidFill>
                  <a:srgbClr val="FFFFFF"/>
                </a:solidFill>
              </a:rPr>
              <a:t>In </a:t>
            </a:r>
            <a:r>
              <a:rPr lang="en-US" sz="5000" dirty="0">
                <a:solidFill>
                  <a:srgbClr val="FFFFFF"/>
                </a:solidFill>
              </a:rPr>
              <a:t>the school </a:t>
            </a:r>
            <a:r>
              <a:rPr lang="en-US" sz="5000" dirty="0" smtClean="0">
                <a:solidFill>
                  <a:srgbClr val="FFFFFF"/>
                </a:solidFill>
              </a:rPr>
              <a:t>canteen</a:t>
            </a:r>
            <a:br>
              <a:rPr lang="en-US" sz="5000" dirty="0" smtClean="0">
                <a:solidFill>
                  <a:srgbClr val="FFFFFF"/>
                </a:solidFill>
              </a:rPr>
            </a:br>
            <a:r>
              <a:rPr lang="en-US" sz="5000" dirty="0">
                <a:solidFill>
                  <a:srgbClr val="FFFFFF"/>
                </a:solidFill>
              </a:rPr>
              <a:t/>
            </a:r>
            <a:br>
              <a:rPr lang="en-US" sz="5000" dirty="0">
                <a:solidFill>
                  <a:srgbClr val="FFFFFF"/>
                </a:solidFill>
              </a:rPr>
            </a:br>
            <a:r>
              <a:rPr lang="en-US" sz="5000" dirty="0">
                <a:solidFill>
                  <a:srgbClr val="FFFFFF"/>
                </a:solidFill>
              </a:rPr>
              <a:t>Lesson 3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FBE9F90C-C163-435B-9A68-D15C92D1CF2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821076" y="4846320"/>
            <a:ext cx="2395728" cy="1563624"/>
          </a:xfrm>
          <a:prstGeom prst="rect">
            <a:avLst/>
          </a:prstGeom>
          <a:solidFill>
            <a:schemeClr val="accent1">
              <a:alpha val="94902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7ABE00B-5C74-4EC8-8DC0-B88D32C8F5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86252" y="5120640"/>
            <a:ext cx="1828800" cy="1024128"/>
          </a:xfrm>
        </p:spPr>
        <p:txBody>
          <a:bodyPr anchor="ctr">
            <a:normAutofit/>
          </a:bodyPr>
          <a:lstStyle/>
          <a:p>
            <a:pPr algn="l"/>
            <a:endParaRPr lang="en-US" sz="1900">
              <a:solidFill>
                <a:srgbClr val="FFFFFF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1A882A9F-F4E9-4E23-8F0B-20B5DF42EAA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0372221" y="4846320"/>
            <a:ext cx="1353312" cy="1572768"/>
          </a:xfrm>
          <a:prstGeom prst="rect">
            <a:avLst/>
          </a:prstGeom>
          <a:solidFill>
            <a:srgbClr val="466168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064" y="430213"/>
            <a:ext cx="5705242" cy="5968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828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F3060C83-F051-4F0E-ABAD-AA0DFC48B21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xmlns="" id="{83C98ABE-055B-441F-B07E-44F97F083C3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29FDB030-9B49-4CED-8CCD-4D99382388A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3783CA14-24A1-485C-8B30-D6A5D87987A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xmlns="" id="{9A97C86A-04D6-40F7-AE84-31AB43E6A84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xmlns="" id="{FF9F2414-84E8-453E-B1F3-389FDE8192D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3ECA69A1-7536-43AC-85EF-C7106179F5E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400" y="2395537"/>
            <a:ext cx="5029200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90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F3060C83-F051-4F0E-ABAD-AA0DFC48B21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xmlns="" id="{83C98ABE-055B-441F-B07E-44F97F083C3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29FDB030-9B49-4CED-8CCD-4D99382388A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3783CA14-24A1-485C-8B30-D6A5D87987A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xmlns="" id="{9A97C86A-04D6-40F7-AE84-31AB43E6A84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xmlns="" id="{FF9F2414-84E8-453E-B1F3-389FDE8192D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3ECA69A1-7536-43AC-85EF-C7106179F5E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8625" y="1100138"/>
            <a:ext cx="3179814" cy="3986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960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19">
            <a:extLst>
              <a:ext uri="{FF2B5EF4-FFF2-40B4-BE49-F238E27FC236}">
                <a16:creationId xmlns:a16="http://schemas.microsoft.com/office/drawing/2014/main" xmlns="" id="{C5278130-DFE0-457B-8698-88DF69019DD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2F99531B-1681-4D6E-BECB-18325B33A61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bg2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FED0B05F-C57E-40E5-9EAA-2FA922541D4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478324" y="699899"/>
            <a:ext cx="10713676" cy="5433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xmlns="" id="{6AF26E05-F315-4D97-9628-E99749EBD7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899" y="576263"/>
            <a:ext cx="5206802" cy="296760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Listen and repeat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0A7A465B-6667-4FD4-AA8F-F394C2D3C91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082797" y="1357959"/>
            <a:ext cx="2001070" cy="1993392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30AF9581-3CC8-4E19-BB29-4FBCB0F3E12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967748" y="3464272"/>
            <a:ext cx="2001070" cy="1993392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011B13D0-916A-4B34-AD9F-C5691567B2D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0192162" y="3464272"/>
            <a:ext cx="2001070" cy="1993392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xmlns="" id="{5D28AB17-F6FA-4C53-B3E3-D0A39D4A33C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 flipV="1">
            <a:off x="11365990" y="5610"/>
            <a:ext cx="0" cy="6858000"/>
          </a:xfrm>
          <a:prstGeom prst="line">
            <a:avLst/>
          </a:prstGeom>
          <a:ln w="9525" cap="rnd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xmlns="" id="{3EFADC67-92A1-44FB-8691-D8CD71A21EF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0" y="6118001"/>
            <a:ext cx="12192000" cy="0"/>
          </a:xfrm>
          <a:prstGeom prst="line">
            <a:avLst/>
          </a:prstGeom>
          <a:ln w="9525" cap="rnd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8779" y="1357959"/>
            <a:ext cx="1990262" cy="198657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1021" y="3505521"/>
            <a:ext cx="1997090" cy="1993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279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04B1D95-F2DC-4E65-9246-8BA7CBB405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2597" y="3424348"/>
            <a:ext cx="9426806" cy="142441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>
                <a:solidFill>
                  <a:srgbClr val="1B1B1B"/>
                </a:solidFill>
              </a:rPr>
              <a:t>Let’s talk</a:t>
            </a: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xmlns="" id="{FBC3EAFD-A275-4F9B-8F62-72B6678F35A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908526" y="933319"/>
            <a:ext cx="2463430" cy="2486070"/>
          </a:xfrm>
          <a:prstGeom prst="ellipse">
            <a:avLst/>
          </a:prstGeom>
          <a:solidFill>
            <a:srgbClr val="433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xmlns="" id="{06E64A6D-2B9F-4AAD-AB42-A61BAF01AC1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117592" y="1268361"/>
            <a:ext cx="1956816" cy="1953058"/>
          </a:xfrm>
          <a:prstGeom prst="ellipse">
            <a:avLst/>
          </a:prstGeom>
          <a:solidFill>
            <a:srgbClr val="FFFFFF"/>
          </a:solidFill>
          <a:ln>
            <a:solidFill>
              <a:srgbClr val="433B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5" name="Picture 74">
            <a:extLst>
              <a:ext uri="{FF2B5EF4-FFF2-40B4-BE49-F238E27FC236}">
                <a16:creationId xmlns:a16="http://schemas.microsoft.com/office/drawing/2014/main" xmlns="" id="{C51881DD-AD85-41BE-8A49-C2FB45800E1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25" t="5243" r="33525" b="36180"/>
          <a:stretch>
            <a:fillRect/>
          </a:stretch>
        </p:blipFill>
        <p:spPr>
          <a:xfrm>
            <a:off x="4860081" y="896194"/>
            <a:ext cx="2560320" cy="2560320"/>
          </a:xfrm>
          <a:custGeom>
            <a:avLst/>
            <a:gdLst>
              <a:gd name="connsiteX0" fmla="*/ 2008598 w 4017196"/>
              <a:gd name="connsiteY0" fmla="*/ 0 h 4017196"/>
              <a:gd name="connsiteX1" fmla="*/ 4017196 w 4017196"/>
              <a:gd name="connsiteY1" fmla="*/ 2008598 h 4017196"/>
              <a:gd name="connsiteX2" fmla="*/ 2008598 w 4017196"/>
              <a:gd name="connsiteY2" fmla="*/ 4017196 h 4017196"/>
              <a:gd name="connsiteX3" fmla="*/ 0 w 4017196"/>
              <a:gd name="connsiteY3" fmla="*/ 2008598 h 4017196"/>
              <a:gd name="connsiteX4" fmla="*/ 2008598 w 4017196"/>
              <a:gd name="connsiteY4" fmla="*/ 0 h 4017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17196" h="4017196">
                <a:moveTo>
                  <a:pt x="2008598" y="0"/>
                </a:moveTo>
                <a:cubicBezTo>
                  <a:pt x="3117916" y="0"/>
                  <a:pt x="4017196" y="899280"/>
                  <a:pt x="4017196" y="2008598"/>
                </a:cubicBezTo>
                <a:cubicBezTo>
                  <a:pt x="4017196" y="3117916"/>
                  <a:pt x="3117916" y="4017196"/>
                  <a:pt x="2008598" y="4017196"/>
                </a:cubicBezTo>
                <a:cubicBezTo>
                  <a:pt x="899280" y="4017196"/>
                  <a:pt x="0" y="3117916"/>
                  <a:pt x="0" y="2008598"/>
                </a:cubicBezTo>
                <a:cubicBezTo>
                  <a:pt x="0" y="899280"/>
                  <a:pt x="899280" y="0"/>
                  <a:pt x="2008598" y="0"/>
                </a:cubicBezTo>
                <a:close/>
              </a:path>
            </a:pathLst>
          </a:custGeom>
        </p:spPr>
      </p:pic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xmlns="" id="{9AD20FE8-ED02-4CDE-83B1-A1436305C3D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5775960" y="4971278"/>
            <a:ext cx="640080" cy="0"/>
          </a:xfrm>
          <a:prstGeom prst="line">
            <a:avLst/>
          </a:prstGeom>
          <a:ln w="28575">
            <a:solidFill>
              <a:srgbClr val="FFF4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8368" y="896194"/>
            <a:ext cx="2568828" cy="2564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333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6385"/>
            <a:ext cx="12192000" cy="4785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56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xmlns="" id="{898A3C43-367E-492B-B767-A70B024248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Kết quả hình ảnh cho games clipart">
            <a:extLst>
              <a:ext uri="{FF2B5EF4-FFF2-40B4-BE49-F238E27FC236}">
                <a16:creationId xmlns:a16="http://schemas.microsoft.com/office/drawing/2014/main" xmlns="" id="{D3B9D238-DA32-45FA-A7D6-4B4033A437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799" y="1194217"/>
            <a:ext cx="6710363" cy="363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1184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8A47E647-785B-4693-ABBC-4371B4F1534C}"/>
              </a:ext>
            </a:extLst>
          </p:cNvPr>
          <p:cNvSpPr/>
          <p:nvPr/>
        </p:nvSpPr>
        <p:spPr>
          <a:xfrm>
            <a:off x="585304" y="289965"/>
            <a:ext cx="251383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Rules:</a:t>
            </a:r>
          </a:p>
        </p:txBody>
      </p:sp>
      <p:pic>
        <p:nvPicPr>
          <p:cNvPr id="3074" name="Picture 2" descr="Kết quả hình ảnh cho star gif">
            <a:extLst>
              <a:ext uri="{FF2B5EF4-FFF2-40B4-BE49-F238E27FC236}">
                <a16:creationId xmlns:a16="http://schemas.microsoft.com/office/drawing/2014/main" xmlns="" id="{AF6995C5-E67A-4B05-AF41-C7F7396DF1E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6771" y="1593605"/>
            <a:ext cx="1032363" cy="103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Kết quả hình ảnh cho bomb gif">
            <a:extLst>
              <a:ext uri="{FF2B5EF4-FFF2-40B4-BE49-F238E27FC236}">
                <a16:creationId xmlns:a16="http://schemas.microsoft.com/office/drawing/2014/main" xmlns="" id="{49DF05CF-9EF5-4962-8DAB-CFF0327D3B3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784" y="2931431"/>
            <a:ext cx="1930338" cy="140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Kết quả hình ảnh cho giftbox gif">
            <a:extLst>
              <a:ext uri="{FF2B5EF4-FFF2-40B4-BE49-F238E27FC236}">
                <a16:creationId xmlns:a16="http://schemas.microsoft.com/office/drawing/2014/main" xmlns="" id="{2CF14B7A-60EB-4FAD-AF55-F7927922C3D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6771" y="4338383"/>
            <a:ext cx="1412631" cy="1412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2FFA5293-F692-430A-BD4E-CD744A96B9D6}"/>
              </a:ext>
            </a:extLst>
          </p:cNvPr>
          <p:cNvSpPr/>
          <p:nvPr/>
        </p:nvSpPr>
        <p:spPr>
          <a:xfrm>
            <a:off x="3779331" y="1425639"/>
            <a:ext cx="355520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= 1 point</a:t>
            </a:r>
            <a:endParaRPr lang="en-US" sz="72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6C0D8076-F5A8-42D8-8EC9-891926F98444}"/>
              </a:ext>
            </a:extLst>
          </p:cNvPr>
          <p:cNvSpPr/>
          <p:nvPr/>
        </p:nvSpPr>
        <p:spPr>
          <a:xfrm>
            <a:off x="3779331" y="3034742"/>
            <a:ext cx="568880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= lose 3 points</a:t>
            </a:r>
            <a:endParaRPr lang="en-US" sz="72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B4E0EB4E-BD3E-41A6-8706-2DEF42E3249B}"/>
              </a:ext>
            </a:extLst>
          </p:cNvPr>
          <p:cNvSpPr/>
          <p:nvPr/>
        </p:nvSpPr>
        <p:spPr>
          <a:xfrm>
            <a:off x="3779331" y="4622530"/>
            <a:ext cx="392389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= 5 points</a:t>
            </a:r>
            <a:endParaRPr lang="en-US" sz="72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37934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8" action="ppaction://hlinksldjump"/>
            <a:extLst>
              <a:ext uri="{FF2B5EF4-FFF2-40B4-BE49-F238E27FC236}">
                <a16:creationId xmlns:a16="http://schemas.microsoft.com/office/drawing/2014/main" xmlns="" id="{F1159797-47EA-4D5E-99C7-FD16157C594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8338" y="2714625"/>
            <a:ext cx="1466850" cy="1428750"/>
          </a:xfrm>
          <a:prstGeom prst="rect">
            <a:avLst/>
          </a:prstGeom>
        </p:spPr>
      </p:pic>
      <p:pic>
        <p:nvPicPr>
          <p:cNvPr id="3" name="Picture 2">
            <a:hlinkClick r:id="rId10" action="ppaction://hlinksldjump"/>
            <a:extLst>
              <a:ext uri="{FF2B5EF4-FFF2-40B4-BE49-F238E27FC236}">
                <a16:creationId xmlns:a16="http://schemas.microsoft.com/office/drawing/2014/main" xmlns="" id="{E829E356-A4AA-462A-85B3-4A51CDDD07B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701802" y="2714625"/>
            <a:ext cx="1562100" cy="1409700"/>
          </a:xfrm>
          <a:prstGeom prst="rect">
            <a:avLst/>
          </a:prstGeom>
        </p:spPr>
      </p:pic>
      <p:pic>
        <p:nvPicPr>
          <p:cNvPr id="4" name="Picture 3">
            <a:hlinkClick r:id="rId12" action="ppaction://hlinksldjump"/>
            <a:extLst>
              <a:ext uri="{FF2B5EF4-FFF2-40B4-BE49-F238E27FC236}">
                <a16:creationId xmlns:a16="http://schemas.microsoft.com/office/drawing/2014/main" xmlns="" id="{968454CE-9A86-461C-9851-1B59BEA28A9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701687" y="2714625"/>
            <a:ext cx="1704975" cy="1457325"/>
          </a:xfrm>
          <a:prstGeom prst="rect">
            <a:avLst/>
          </a:prstGeom>
        </p:spPr>
      </p:pic>
      <p:graphicFrame>
        <p:nvGraphicFramePr>
          <p:cNvPr id="5" name="Object 4">
            <a:hlinkClick r:id="rId14" action="ppaction://hlinksldjump"/>
            <a:extLst>
              <a:ext uri="{FF2B5EF4-FFF2-40B4-BE49-F238E27FC236}">
                <a16:creationId xmlns:a16="http://schemas.microsoft.com/office/drawing/2014/main" xmlns="" id="{3B0C6D3E-FA63-4827-A553-F3564D9231C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648449" y="2705100"/>
          <a:ext cx="1524000" cy="141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" name="Bitmap Image" r:id="rId15" imgW="1523880" imgH="1419120" progId="Paint.Picture">
                  <p:embed/>
                </p:oleObj>
              </mc:Choice>
              <mc:Fallback>
                <p:oleObj name="Bitmap Image" r:id="rId15" imgW="1523880" imgH="1419120" progId="Paint.Picture">
                  <p:embed/>
                  <p:pic>
                    <p:nvPicPr>
                      <p:cNvPr id="5" name="Object 4">
                        <a:hlinkClick r:id="" action="ppaction://noaction"/>
                        <a:extLst>
                          <a:ext uri="{FF2B5EF4-FFF2-40B4-BE49-F238E27FC236}">
                            <a16:creationId xmlns:a16="http://schemas.microsoft.com/office/drawing/2014/main" xmlns="" id="{3B0C6D3E-FA63-4827-A553-F3564D9231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648449" y="2705100"/>
                        <a:ext cx="1524000" cy="1419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>
            <a:hlinkClick r:id="rId17" action="ppaction://hlinksldjump"/>
            <a:extLst>
              <a:ext uri="{FF2B5EF4-FFF2-40B4-BE49-F238E27FC236}">
                <a16:creationId xmlns:a16="http://schemas.microsoft.com/office/drawing/2014/main" xmlns="" id="{825E75B4-1057-4278-8AD7-47FB24367E54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435501" y="2705100"/>
            <a:ext cx="1581150" cy="1409700"/>
          </a:xfrm>
          <a:prstGeom prst="rect">
            <a:avLst/>
          </a:prstGeom>
        </p:spPr>
      </p:pic>
      <p:pic>
        <p:nvPicPr>
          <p:cNvPr id="7" name="Picture 6">
            <a:hlinkClick r:id="rId19" action="ppaction://hlinksldjump"/>
            <a:extLst>
              <a:ext uri="{FF2B5EF4-FFF2-40B4-BE49-F238E27FC236}">
                <a16:creationId xmlns:a16="http://schemas.microsoft.com/office/drawing/2014/main" xmlns="" id="{2E1C2580-24ED-456E-8425-90807BAFEF79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0175997" y="2543175"/>
            <a:ext cx="1847850" cy="1581150"/>
          </a:xfrm>
          <a:prstGeom prst="rect">
            <a:avLst/>
          </a:prstGeom>
        </p:spPr>
      </p:pic>
      <p:pic>
        <p:nvPicPr>
          <p:cNvPr id="8" name="Picture 7">
            <a:hlinkClick r:id="rId21" action="ppaction://hlinksldjump"/>
            <a:extLst>
              <a:ext uri="{FF2B5EF4-FFF2-40B4-BE49-F238E27FC236}">
                <a16:creationId xmlns:a16="http://schemas.microsoft.com/office/drawing/2014/main" xmlns="" id="{AC95EF81-8A4F-42BE-A99A-93E571A6D1AC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63112" y="4781548"/>
            <a:ext cx="1504950" cy="1419225"/>
          </a:xfrm>
          <a:prstGeom prst="rect">
            <a:avLst/>
          </a:prstGeom>
        </p:spPr>
      </p:pic>
      <p:graphicFrame>
        <p:nvGraphicFramePr>
          <p:cNvPr id="9" name="Object 8">
            <a:hlinkClick r:id="rId23" action="ppaction://hlinksldjump"/>
            <a:extLst>
              <a:ext uri="{FF2B5EF4-FFF2-40B4-BE49-F238E27FC236}">
                <a16:creationId xmlns:a16="http://schemas.microsoft.com/office/drawing/2014/main" xmlns="" id="{BE48C9E6-DEAD-4B3F-879E-2A419B27982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754190" y="4667248"/>
          <a:ext cx="1457325" cy="153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" name="Bitmap Image" r:id="rId24" imgW="1457280" imgH="1533600" progId="Paint.Picture">
                  <p:embed/>
                </p:oleObj>
              </mc:Choice>
              <mc:Fallback>
                <p:oleObj name="Bitmap Image" r:id="rId24" imgW="1457280" imgH="1533600" progId="Paint.Picture">
                  <p:embed/>
                  <p:pic>
                    <p:nvPicPr>
                      <p:cNvPr id="9" name="Object 8">
                        <a:hlinkClick r:id="" action="ppaction://noaction"/>
                        <a:extLst>
                          <a:ext uri="{FF2B5EF4-FFF2-40B4-BE49-F238E27FC236}">
                            <a16:creationId xmlns:a16="http://schemas.microsoft.com/office/drawing/2014/main" xmlns="" id="{BE48C9E6-DEAD-4B3F-879E-2A419B2798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754190" y="4667248"/>
                        <a:ext cx="1457325" cy="153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>
            <a:hlinkClick r:id="rId26" action="ppaction://hlinksldjump"/>
            <a:extLst>
              <a:ext uri="{FF2B5EF4-FFF2-40B4-BE49-F238E27FC236}">
                <a16:creationId xmlns:a16="http://schemas.microsoft.com/office/drawing/2014/main" xmlns="" id="{7A82845F-BD67-4405-A7F2-7F3CD3BAB684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4766529" y="4781548"/>
            <a:ext cx="1438275" cy="1419225"/>
          </a:xfrm>
          <a:prstGeom prst="rect">
            <a:avLst/>
          </a:prstGeom>
        </p:spPr>
      </p:pic>
      <p:pic>
        <p:nvPicPr>
          <p:cNvPr id="11" name="Picture 10">
            <a:hlinkClick r:id="rId28" action="ppaction://hlinksldjump"/>
            <a:extLst>
              <a:ext uri="{FF2B5EF4-FFF2-40B4-BE49-F238E27FC236}">
                <a16:creationId xmlns:a16="http://schemas.microsoft.com/office/drawing/2014/main" xmlns="" id="{534CC712-A8B3-4807-9C7D-C61BA73998DD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6690213" y="4800598"/>
            <a:ext cx="1524000" cy="1400175"/>
          </a:xfrm>
          <a:prstGeom prst="rect">
            <a:avLst/>
          </a:prstGeom>
        </p:spPr>
      </p:pic>
      <p:pic>
        <p:nvPicPr>
          <p:cNvPr id="12" name="Picture 11">
            <a:hlinkClick r:id="rId30" action="ppaction://hlinksldjump"/>
            <a:extLst>
              <a:ext uri="{FF2B5EF4-FFF2-40B4-BE49-F238E27FC236}">
                <a16:creationId xmlns:a16="http://schemas.microsoft.com/office/drawing/2014/main" xmlns="" id="{5412F673-4547-494D-8963-51CC822DF5FF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8699622" y="4714873"/>
            <a:ext cx="1476375" cy="1485900"/>
          </a:xfrm>
          <a:prstGeom prst="rect">
            <a:avLst/>
          </a:prstGeom>
        </p:spPr>
      </p:pic>
      <p:pic>
        <p:nvPicPr>
          <p:cNvPr id="13" name="Picture 12">
            <a:hlinkClick r:id="rId32" action="ppaction://hlinksldjump"/>
            <a:extLst>
              <a:ext uri="{FF2B5EF4-FFF2-40B4-BE49-F238E27FC236}">
                <a16:creationId xmlns:a16="http://schemas.microsoft.com/office/drawing/2014/main" xmlns="" id="{E450496E-7BC8-411E-A026-19FC4621B52D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10494764" y="4724398"/>
            <a:ext cx="1524000" cy="147637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6F1287E9-1BC4-4C1B-AEAB-208CB2429AC6}"/>
              </a:ext>
            </a:extLst>
          </p:cNvPr>
          <p:cNvSpPr/>
          <p:nvPr/>
        </p:nvSpPr>
        <p:spPr>
          <a:xfrm>
            <a:off x="52374" y="490190"/>
            <a:ext cx="197401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TEAM 1:</a:t>
            </a:r>
            <a:endParaRPr lang="en-US" sz="36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C1E08CCE-7C4C-40EC-94E2-1023BFDF4AB5}"/>
              </a:ext>
            </a:extLst>
          </p:cNvPr>
          <p:cNvSpPr/>
          <p:nvPr/>
        </p:nvSpPr>
        <p:spPr>
          <a:xfrm>
            <a:off x="2980598" y="435057"/>
            <a:ext cx="191993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TEAM 2:</a:t>
            </a:r>
            <a:endParaRPr lang="en-US" sz="36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13F74C20-5DDC-4DA9-B627-EACD3C4DF4DD}"/>
              </a:ext>
            </a:extLst>
          </p:cNvPr>
          <p:cNvSpPr/>
          <p:nvPr/>
        </p:nvSpPr>
        <p:spPr>
          <a:xfrm>
            <a:off x="6261361" y="490190"/>
            <a:ext cx="191993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TEAM 3:</a:t>
            </a:r>
            <a:endParaRPr lang="en-US" sz="36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4DF22528-DAC4-4B5E-AA23-3EBBA9004CD9}"/>
              </a:ext>
            </a:extLst>
          </p:cNvPr>
          <p:cNvSpPr/>
          <p:nvPr/>
        </p:nvSpPr>
        <p:spPr>
          <a:xfrm>
            <a:off x="9550251" y="490189"/>
            <a:ext cx="191993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TEAM 4:</a:t>
            </a:r>
            <a:endParaRPr lang="en-US" sz="36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142" name="TextBox5" r:id="rId2" imgW="1266840" imgH="514440"/>
        </mc:Choice>
        <mc:Fallback>
          <p:control name="TextBox5" r:id="rId2" imgW="1266840" imgH="514440">
            <p:pic>
              <p:nvPicPr>
                <p:cNvPr id="61" name="TextBox5">
                  <a:extLst>
                    <a:ext uri="{FF2B5EF4-FFF2-40B4-BE49-F238E27FC236}">
                      <a16:creationId xmlns:a16="http://schemas.microsoft.com/office/drawing/2014/main" xmlns="" id="{6A7FCECB-915E-45D9-81A7-746EC62F2F88}"/>
                    </a:ext>
                  </a:extLst>
                </p:cNvPr>
                <p:cNvPicPr preferRelativeResize="0">
                  <a:picLocks noChangeArrowheads="1" noChangeShapeType="1"/>
                </p:cNvPicPr>
                <p:nvPr/>
              </p:nvPicPr>
              <p:blipFill>
                <a:blip r:embed="rId34"/>
                <a:srcRect/>
                <a:stretch>
                  <a:fillRect/>
                </a:stretch>
              </p:blipFill>
              <p:spPr bwMode="auto">
                <a:xfrm>
                  <a:off x="347177" y="1455608"/>
                  <a:ext cx="1268410" cy="5095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143" name="TextBox1" r:id="rId3" imgW="1266840" imgH="514440"/>
        </mc:Choice>
        <mc:Fallback>
          <p:control name="TextBox1" r:id="rId3" imgW="1266840" imgH="514440">
            <p:pic>
              <p:nvPicPr>
                <p:cNvPr id="62" name="TextBox1">
                  <a:extLst>
                    <a:ext uri="{FF2B5EF4-FFF2-40B4-BE49-F238E27FC236}">
                      <a16:creationId xmlns:a16="http://schemas.microsoft.com/office/drawing/2014/main" xmlns="" id="{76136A4D-5472-47F4-ADFD-8083C6CA0092}"/>
                    </a:ext>
                  </a:extLst>
                </p:cNvPr>
                <p:cNvPicPr preferRelativeResize="0">
                  <a:picLocks noChangeArrowheads="1" noChangeShapeType="1"/>
                </p:cNvPicPr>
                <p:nvPr/>
              </p:nvPicPr>
              <p:blipFill>
                <a:blip r:embed="rId34"/>
                <a:srcRect/>
                <a:stretch>
                  <a:fillRect/>
                </a:stretch>
              </p:blipFill>
              <p:spPr bwMode="auto">
                <a:xfrm>
                  <a:off x="3306361" y="1455608"/>
                  <a:ext cx="1268410" cy="5095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144" name="TextBox2" r:id="rId4" imgW="1266840" imgH="514440"/>
        </mc:Choice>
        <mc:Fallback>
          <p:control name="TextBox2" r:id="rId4" imgW="1266840" imgH="514440">
            <p:pic>
              <p:nvPicPr>
                <p:cNvPr id="63" name="TextBox2">
                  <a:extLst>
                    <a:ext uri="{FF2B5EF4-FFF2-40B4-BE49-F238E27FC236}">
                      <a16:creationId xmlns:a16="http://schemas.microsoft.com/office/drawing/2014/main" xmlns="" id="{F100A2F4-0D6A-4C21-B4DA-DC50920129C1}"/>
                    </a:ext>
                  </a:extLst>
                </p:cNvPr>
                <p:cNvPicPr preferRelativeResize="0">
                  <a:picLocks noChangeArrowheads="1" noChangeShapeType="1"/>
                </p:cNvPicPr>
                <p:nvPr/>
              </p:nvPicPr>
              <p:blipFill>
                <a:blip r:embed="rId34"/>
                <a:srcRect/>
                <a:stretch>
                  <a:fillRect/>
                </a:stretch>
              </p:blipFill>
              <p:spPr bwMode="auto">
                <a:xfrm>
                  <a:off x="6348821" y="1469586"/>
                  <a:ext cx="1268410" cy="5095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145" name="TextBox3" r:id="rId5" imgW="1266840" imgH="514440"/>
        </mc:Choice>
        <mc:Fallback>
          <p:control name="TextBox3" r:id="rId5" imgW="1266840" imgH="514440">
            <p:pic>
              <p:nvPicPr>
                <p:cNvPr id="64" name="TextBox3">
                  <a:extLst>
                    <a:ext uri="{FF2B5EF4-FFF2-40B4-BE49-F238E27FC236}">
                      <a16:creationId xmlns:a16="http://schemas.microsoft.com/office/drawing/2014/main" xmlns="" id="{4F38CC09-33BF-410B-BE84-D54EF916BCCE}"/>
                    </a:ext>
                  </a:extLst>
                </p:cNvPr>
                <p:cNvPicPr preferRelativeResize="0">
                  <a:picLocks noChangeArrowheads="1" noChangeShapeType="1"/>
                </p:cNvPicPr>
                <p:nvPr/>
              </p:nvPicPr>
              <p:blipFill>
                <a:blip r:embed="rId34"/>
                <a:srcRect/>
                <a:stretch>
                  <a:fillRect/>
                </a:stretch>
              </p:blipFill>
              <p:spPr bwMode="auto">
                <a:xfrm>
                  <a:off x="9831512" y="1454316"/>
                  <a:ext cx="1268410" cy="5095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875239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3B139279-291B-42E7-879D-0807B77FF4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6290" y="203325"/>
            <a:ext cx="4739420" cy="4342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Kết quả hình ảnh cho star gif">
            <a:extLst>
              <a:ext uri="{FF2B5EF4-FFF2-40B4-BE49-F238E27FC236}">
                <a16:creationId xmlns:a16="http://schemas.microsoft.com/office/drawing/2014/main" xmlns="" id="{AF8783EB-804B-45F7-9B69-08A95CA1531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009" y="601909"/>
            <a:ext cx="1309476" cy="1309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Kết quả hình ảnh cho star gif">
            <a:extLst>
              <a:ext uri="{FF2B5EF4-FFF2-40B4-BE49-F238E27FC236}">
                <a16:creationId xmlns:a16="http://schemas.microsoft.com/office/drawing/2014/main" xmlns="" id="{D128F2D6-6FD8-4F42-9EBE-3D465469A84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599" y="1911385"/>
            <a:ext cx="1309476" cy="1309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Kết quả hình ảnh cho star gif">
            <a:extLst>
              <a:ext uri="{FF2B5EF4-FFF2-40B4-BE49-F238E27FC236}">
                <a16:creationId xmlns:a16="http://schemas.microsoft.com/office/drawing/2014/main" xmlns="" id="{07718222-EADF-4AA7-A135-B4155DE4D40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553" y="601909"/>
            <a:ext cx="1309476" cy="1309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Kết quả hình ảnh cho flower gif">
            <a:hlinkClick r:id="rId4" action="ppaction://hlinksldjump"/>
            <a:extLst>
              <a:ext uri="{FF2B5EF4-FFF2-40B4-BE49-F238E27FC236}">
                <a16:creationId xmlns:a16="http://schemas.microsoft.com/office/drawing/2014/main" xmlns="" id="{F3C8657C-4E10-4617-8212-CF22F7DC4CF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5262" y="5251939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F276368-C679-4439-8E9B-1BDB6E602B9D}"/>
              </a:ext>
            </a:extLst>
          </p:cNvPr>
          <p:cNvSpPr txBox="1"/>
          <p:nvPr/>
        </p:nvSpPr>
        <p:spPr>
          <a:xfrm>
            <a:off x="2510075" y="4829743"/>
            <a:ext cx="714009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>
                <a:latin typeface=".VnAvant" panose="020B7200000000000000" pitchFamily="34" charset="0"/>
              </a:rPr>
              <a:t>He’s having nuts.</a:t>
            </a:r>
            <a:r>
              <a:rPr lang="en-US" dirty="0">
                <a:latin typeface=".VnAvant" panose="020B7200000000000000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2769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Kết quả hình ảnh cho eating chips gif">
            <a:extLst>
              <a:ext uri="{FF2B5EF4-FFF2-40B4-BE49-F238E27FC236}">
                <a16:creationId xmlns:a16="http://schemas.microsoft.com/office/drawing/2014/main" xmlns="" id="{2E9F46ED-8BDB-4945-850F-49F20923155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148" name="Picture 4" descr="Kết quả hình ảnh cho eating chips gif">
            <a:extLst>
              <a:ext uri="{FF2B5EF4-FFF2-40B4-BE49-F238E27FC236}">
                <a16:creationId xmlns:a16="http://schemas.microsoft.com/office/drawing/2014/main" xmlns="" id="{4B6BF0C8-0EA0-4C71-9388-0247DF98C74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8148" y="586887"/>
            <a:ext cx="3675704" cy="4125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Kết quả hình ảnh cho giftbox gif">
            <a:extLst>
              <a:ext uri="{FF2B5EF4-FFF2-40B4-BE49-F238E27FC236}">
                <a16:creationId xmlns:a16="http://schemas.microsoft.com/office/drawing/2014/main" xmlns="" id="{C45D4C90-BE76-4701-89F0-354652083D8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417" y="214891"/>
            <a:ext cx="2434891" cy="2434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Kết quả hình ảnh cho flower gif">
            <a:hlinkClick r:id="rId4" action="ppaction://hlinksldjump"/>
            <a:extLst>
              <a:ext uri="{FF2B5EF4-FFF2-40B4-BE49-F238E27FC236}">
                <a16:creationId xmlns:a16="http://schemas.microsoft.com/office/drawing/2014/main" xmlns="" id="{06AAB65D-80B4-409D-98F6-2F15BE89487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5262" y="5275385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6EF0C2C-84C7-4534-93AD-9FE54E9802FF}"/>
              </a:ext>
            </a:extLst>
          </p:cNvPr>
          <p:cNvSpPr txBox="1"/>
          <p:nvPr/>
        </p:nvSpPr>
        <p:spPr>
          <a:xfrm>
            <a:off x="3025146" y="5163117"/>
            <a:ext cx="768351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>
                <a:latin typeface=".VnAvant" panose="020B7200000000000000" pitchFamily="34" charset="0"/>
              </a:rPr>
              <a:t>He’s having chips.</a:t>
            </a:r>
            <a:r>
              <a:rPr lang="en-US" dirty="0">
                <a:latin typeface=".VnAvant" panose="020B7200000000000000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55142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23962611-DFD5-4092-AAFD-559E3DFCE2C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75488" y="0"/>
            <a:ext cx="10910292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2270F1FA-0425-408F-9861-80BF5AFB276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6D46C12F-6486-4E55-8C92-2EE2BF896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5368" y="2043663"/>
            <a:ext cx="6105194" cy="203105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115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Warm-up</a:t>
            </a:r>
          </a:p>
        </p:txBody>
      </p:sp>
    </p:spTree>
    <p:extLst>
      <p:ext uri="{BB962C8B-B14F-4D97-AF65-F5344CB8AC3E}">
        <p14:creationId xmlns:p14="http://schemas.microsoft.com/office/powerpoint/2010/main" val="87996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Kết quả hình ảnh cho star gif">
            <a:extLst>
              <a:ext uri="{FF2B5EF4-FFF2-40B4-BE49-F238E27FC236}">
                <a16:creationId xmlns:a16="http://schemas.microsoft.com/office/drawing/2014/main" xmlns="" id="{CCC50E04-084E-44DF-B342-DB242177EB7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909" y="984005"/>
            <a:ext cx="1309476" cy="1309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Kết quả hình ảnh cho star gif">
            <a:extLst>
              <a:ext uri="{FF2B5EF4-FFF2-40B4-BE49-F238E27FC236}">
                <a16:creationId xmlns:a16="http://schemas.microsoft.com/office/drawing/2014/main" xmlns="" id="{B38A3F9D-CDC1-4A47-8D75-8220FC029E4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7939">
            <a:off x="1070309" y="4059801"/>
            <a:ext cx="1309476" cy="1309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Kết quả hình ảnh cho star gif">
            <a:extLst>
              <a:ext uri="{FF2B5EF4-FFF2-40B4-BE49-F238E27FC236}">
                <a16:creationId xmlns:a16="http://schemas.microsoft.com/office/drawing/2014/main" xmlns="" id="{6A366CD2-3473-4086-8E84-5103AEE1F35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80530">
            <a:off x="1070309" y="2539628"/>
            <a:ext cx="1309476" cy="1309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>
            <a:extLst>
              <a:ext uri="{FF2B5EF4-FFF2-40B4-BE49-F238E27FC236}">
                <a16:creationId xmlns:a16="http://schemas.microsoft.com/office/drawing/2014/main" xmlns="" id="{C288609F-3AB1-431C-AE72-783133945FE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02" t="5798" r="43668" b="42568"/>
          <a:stretch/>
        </p:blipFill>
        <p:spPr bwMode="auto">
          <a:xfrm>
            <a:off x="4079630" y="521148"/>
            <a:ext cx="4689231" cy="4266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Kết quả hình ảnh cho flower gif">
            <a:hlinkClick r:id="rId5" action="ppaction://hlinksldjump"/>
            <a:extLst>
              <a:ext uri="{FF2B5EF4-FFF2-40B4-BE49-F238E27FC236}">
                <a16:creationId xmlns:a16="http://schemas.microsoft.com/office/drawing/2014/main" xmlns="" id="{C5C86285-E984-478C-8994-615E6C65A40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5262" y="5251939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9AC90DB-C166-4AB5-B21A-23BEE40D14F7}"/>
              </a:ext>
            </a:extLst>
          </p:cNvPr>
          <p:cNvSpPr txBox="1"/>
          <p:nvPr/>
        </p:nvSpPr>
        <p:spPr>
          <a:xfrm>
            <a:off x="3344090" y="5209932"/>
            <a:ext cx="714009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>
                <a:latin typeface=".VnAvant" panose="020B7200000000000000" pitchFamily="34" charset="0"/>
              </a:rPr>
              <a:t>He’s having nuts.</a:t>
            </a:r>
            <a:r>
              <a:rPr lang="en-US" dirty="0">
                <a:latin typeface=".VnAvant" panose="020B7200000000000000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77096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xmlns="" id="{63D71B5A-CDCA-478A-8372-7C7F4A1CC1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661" y="0"/>
            <a:ext cx="5876925" cy="485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Kết quả hình ảnh cho star gif">
            <a:extLst>
              <a:ext uri="{FF2B5EF4-FFF2-40B4-BE49-F238E27FC236}">
                <a16:creationId xmlns:a16="http://schemas.microsoft.com/office/drawing/2014/main" xmlns="" id="{B0422BD8-79B3-49CA-B9D2-C6059946703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909" y="984005"/>
            <a:ext cx="1309476" cy="1309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Kết quả hình ảnh cho star gif">
            <a:extLst>
              <a:ext uri="{FF2B5EF4-FFF2-40B4-BE49-F238E27FC236}">
                <a16:creationId xmlns:a16="http://schemas.microsoft.com/office/drawing/2014/main" xmlns="" id="{065EF6F5-3D25-46EB-AB84-86D71E497F7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2647" y="1943543"/>
            <a:ext cx="1309476" cy="1309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Kết quả hình ảnh cho star gif">
            <a:extLst>
              <a:ext uri="{FF2B5EF4-FFF2-40B4-BE49-F238E27FC236}">
                <a16:creationId xmlns:a16="http://schemas.microsoft.com/office/drawing/2014/main" xmlns="" id="{AD48D645-B605-4A37-A00D-13EA269D5FE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371" y="1943543"/>
            <a:ext cx="1309476" cy="1309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Kết quả hình ảnh cho flower gif">
            <a:hlinkClick r:id="rId4" action="ppaction://hlinksldjump"/>
            <a:extLst>
              <a:ext uri="{FF2B5EF4-FFF2-40B4-BE49-F238E27FC236}">
                <a16:creationId xmlns:a16="http://schemas.microsoft.com/office/drawing/2014/main" xmlns="" id="{4F509F23-0337-4AA1-BBF0-4872E1295BE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5262" y="5251939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81742A9-BEDA-40C4-BF47-DAB80ABBB9FA}"/>
              </a:ext>
            </a:extLst>
          </p:cNvPr>
          <p:cNvSpPr txBox="1"/>
          <p:nvPr/>
        </p:nvSpPr>
        <p:spPr>
          <a:xfrm>
            <a:off x="2510075" y="4829743"/>
            <a:ext cx="768351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>
                <a:latin typeface=".VnAvant" panose="020B7200000000000000" pitchFamily="34" charset="0"/>
              </a:rPr>
              <a:t>He’s having chips.</a:t>
            </a:r>
            <a:r>
              <a:rPr lang="en-US" dirty="0">
                <a:latin typeface=".VnAvant" panose="020B7200000000000000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55238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Kết quả hình ảnh cho bomb gif">
            <a:extLst>
              <a:ext uri="{FF2B5EF4-FFF2-40B4-BE49-F238E27FC236}">
                <a16:creationId xmlns:a16="http://schemas.microsoft.com/office/drawing/2014/main" xmlns="" id="{70E8363A-C41E-4AEC-BD1F-74246F15E1D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138" y="516477"/>
            <a:ext cx="3119400" cy="2273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>
            <a:extLst>
              <a:ext uri="{FF2B5EF4-FFF2-40B4-BE49-F238E27FC236}">
                <a16:creationId xmlns:a16="http://schemas.microsoft.com/office/drawing/2014/main" xmlns="" id="{070C8DE0-76ED-44A1-B509-4F02BD67E8F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26" t="2564" r="5429" b="39316"/>
          <a:stretch/>
        </p:blipFill>
        <p:spPr bwMode="auto">
          <a:xfrm>
            <a:off x="4188964" y="0"/>
            <a:ext cx="4508500" cy="4581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Kết quả hình ảnh cho flower gif">
            <a:hlinkClick r:id="rId4" action="ppaction://hlinksldjump"/>
            <a:extLst>
              <a:ext uri="{FF2B5EF4-FFF2-40B4-BE49-F238E27FC236}">
                <a16:creationId xmlns:a16="http://schemas.microsoft.com/office/drawing/2014/main" xmlns="" id="{360D6D60-1D25-47C1-8CD2-DF733F40072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5262" y="5251939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9755FB3-7DA2-47DF-8422-00501F4217B9}"/>
              </a:ext>
            </a:extLst>
          </p:cNvPr>
          <p:cNvSpPr txBox="1"/>
          <p:nvPr/>
        </p:nvSpPr>
        <p:spPr>
          <a:xfrm>
            <a:off x="2059642" y="4948713"/>
            <a:ext cx="876714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>
                <a:latin typeface=".VnAvant" panose="020B7200000000000000" pitchFamily="34" charset="0"/>
              </a:rPr>
              <a:t>He’s having noodles.</a:t>
            </a:r>
            <a:r>
              <a:rPr lang="en-US" dirty="0">
                <a:latin typeface=".VnAvant" panose="020B7200000000000000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8891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Kết quả hình ảnh cho star gif">
            <a:extLst>
              <a:ext uri="{FF2B5EF4-FFF2-40B4-BE49-F238E27FC236}">
                <a16:creationId xmlns:a16="http://schemas.microsoft.com/office/drawing/2014/main" xmlns="" id="{43DDDD3C-21C7-4AE4-BFB1-020BC66C99B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909" y="984005"/>
            <a:ext cx="1309476" cy="1309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Kết quả hình ảnh cho star gif">
            <a:extLst>
              <a:ext uri="{FF2B5EF4-FFF2-40B4-BE49-F238E27FC236}">
                <a16:creationId xmlns:a16="http://schemas.microsoft.com/office/drawing/2014/main" xmlns="" id="{C754E384-F643-45DF-9FFE-867CF6648ED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909" y="2293481"/>
            <a:ext cx="1309476" cy="1309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Kết quả hình ảnh cho girl eating apples gif">
            <a:extLst>
              <a:ext uri="{FF2B5EF4-FFF2-40B4-BE49-F238E27FC236}">
                <a16:creationId xmlns:a16="http://schemas.microsoft.com/office/drawing/2014/main" xmlns="" id="{1F438AE8-502D-4E23-B0D1-E4F1298DC65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044" y="540149"/>
            <a:ext cx="5663584" cy="3138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Kết quả hình ảnh cho flower gif">
            <a:hlinkClick r:id="rId4" action="ppaction://hlinksldjump"/>
            <a:extLst>
              <a:ext uri="{FF2B5EF4-FFF2-40B4-BE49-F238E27FC236}">
                <a16:creationId xmlns:a16="http://schemas.microsoft.com/office/drawing/2014/main" xmlns="" id="{C689EBA6-8242-472E-B51F-F88BFF513A0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5262" y="5251939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9B90709-4F67-45D3-802A-4D9892A2D6A6}"/>
              </a:ext>
            </a:extLst>
          </p:cNvPr>
          <p:cNvSpPr txBox="1"/>
          <p:nvPr/>
        </p:nvSpPr>
        <p:spPr>
          <a:xfrm>
            <a:off x="1804394" y="4143943"/>
            <a:ext cx="960070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>
                <a:latin typeface=".VnAvant" panose="020B7200000000000000" pitchFamily="34" charset="0"/>
              </a:rPr>
              <a:t>She’s having an apple.</a:t>
            </a:r>
            <a:r>
              <a:rPr lang="en-US" dirty="0">
                <a:latin typeface=".VnAvant" panose="020B7200000000000000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8001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Kết quả hình ảnh cho giftbox gif">
            <a:extLst>
              <a:ext uri="{FF2B5EF4-FFF2-40B4-BE49-F238E27FC236}">
                <a16:creationId xmlns:a16="http://schemas.microsoft.com/office/drawing/2014/main" xmlns="" id="{9EC30351-E313-4845-AFAA-C546649ED58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417" y="214891"/>
            <a:ext cx="2434891" cy="2434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Kết quả hình ảnh cho girl eating fish fried gif">
            <a:extLst>
              <a:ext uri="{FF2B5EF4-FFF2-40B4-BE49-F238E27FC236}">
                <a16:creationId xmlns:a16="http://schemas.microsoft.com/office/drawing/2014/main" xmlns="" id="{C5940742-9E68-4391-968D-79A1C501814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0468" y="485409"/>
            <a:ext cx="5227818" cy="2943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Kết quả hình ảnh cho flower gif">
            <a:hlinkClick r:id="rId4" action="ppaction://hlinksldjump"/>
            <a:extLst>
              <a:ext uri="{FF2B5EF4-FFF2-40B4-BE49-F238E27FC236}">
                <a16:creationId xmlns:a16="http://schemas.microsoft.com/office/drawing/2014/main" xmlns="" id="{0335650A-75D8-46A2-8A70-F3210A9B951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5262" y="5251939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D849A22-F141-4BF3-86BD-F9A8B4355B9C}"/>
              </a:ext>
            </a:extLst>
          </p:cNvPr>
          <p:cNvSpPr txBox="1"/>
          <p:nvPr/>
        </p:nvSpPr>
        <p:spPr>
          <a:xfrm>
            <a:off x="569111" y="3938396"/>
            <a:ext cx="1147942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>
                <a:latin typeface=".VnAvant" panose="020B7200000000000000" pitchFamily="34" charset="0"/>
              </a:rPr>
              <a:t>She’s having fish and chips.</a:t>
            </a:r>
            <a:r>
              <a:rPr lang="en-US" dirty="0">
                <a:latin typeface=".VnAvant" panose="020B7200000000000000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64957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xmlns="" id="{CB64ADDE-0B46-400F-B7CF-941642F8D2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6947" y="134765"/>
            <a:ext cx="5514975" cy="5305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Kết quả hình ảnh cho star gif">
            <a:extLst>
              <a:ext uri="{FF2B5EF4-FFF2-40B4-BE49-F238E27FC236}">
                <a16:creationId xmlns:a16="http://schemas.microsoft.com/office/drawing/2014/main" xmlns="" id="{89807B4E-1AEF-4053-8F76-C25377A2957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07" y="1478002"/>
            <a:ext cx="1309476" cy="1309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Kết quả hình ảnh cho star gif">
            <a:extLst>
              <a:ext uri="{FF2B5EF4-FFF2-40B4-BE49-F238E27FC236}">
                <a16:creationId xmlns:a16="http://schemas.microsoft.com/office/drawing/2014/main" xmlns="" id="{6C9EB2EE-5E96-4765-B196-2D50B481435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66" y="329267"/>
            <a:ext cx="1309476" cy="1309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Kết quả hình ảnh cho star gif">
            <a:extLst>
              <a:ext uri="{FF2B5EF4-FFF2-40B4-BE49-F238E27FC236}">
                <a16:creationId xmlns:a16="http://schemas.microsoft.com/office/drawing/2014/main" xmlns="" id="{123D6261-A5E2-4692-AA00-19BC7F352C0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145" y="2481608"/>
            <a:ext cx="1309476" cy="1309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Kết quả hình ảnh cho star gif">
            <a:extLst>
              <a:ext uri="{FF2B5EF4-FFF2-40B4-BE49-F238E27FC236}">
                <a16:creationId xmlns:a16="http://schemas.microsoft.com/office/drawing/2014/main" xmlns="" id="{31CA84EA-26A0-43E8-8BE9-F13C11D699D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4927" y="1194718"/>
            <a:ext cx="1309476" cy="1309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Kết quả hình ảnh cho flower gif">
            <a:hlinkClick r:id="rId4" action="ppaction://hlinksldjump"/>
            <a:extLst>
              <a:ext uri="{FF2B5EF4-FFF2-40B4-BE49-F238E27FC236}">
                <a16:creationId xmlns:a16="http://schemas.microsoft.com/office/drawing/2014/main" xmlns="" id="{563F3488-C0B4-4497-9360-861F8F93162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5262" y="5251939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8330A5F-142E-464F-8943-B30419B46205}"/>
              </a:ext>
            </a:extLst>
          </p:cNvPr>
          <p:cNvSpPr txBox="1"/>
          <p:nvPr/>
        </p:nvSpPr>
        <p:spPr>
          <a:xfrm>
            <a:off x="1590704" y="4993415"/>
            <a:ext cx="914064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smtClean="0">
                <a:latin typeface=".VnAvant" panose="020B7200000000000000" pitchFamily="34" charset="0"/>
              </a:rPr>
              <a:t>She’s having noodles.</a:t>
            </a:r>
            <a:r>
              <a:rPr lang="en-US" dirty="0" smtClean="0">
                <a:latin typeface=".VnAvant" panose="020B7200000000000000" pitchFamily="34" charset="0"/>
              </a:rPr>
              <a:t>.</a:t>
            </a:r>
            <a:endParaRPr lang="en-US" dirty="0">
              <a:latin typeface=".VnAvant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0836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Kết quả hình ảnh cho star gif">
            <a:extLst>
              <a:ext uri="{FF2B5EF4-FFF2-40B4-BE49-F238E27FC236}">
                <a16:creationId xmlns:a16="http://schemas.microsoft.com/office/drawing/2014/main" xmlns="" id="{DDF1D29A-FC68-48BE-8B26-0ADF5588499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40" y="1170706"/>
            <a:ext cx="1309476" cy="1309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Kết quả hình ảnh cho star gif">
            <a:extLst>
              <a:ext uri="{FF2B5EF4-FFF2-40B4-BE49-F238E27FC236}">
                <a16:creationId xmlns:a16="http://schemas.microsoft.com/office/drawing/2014/main" xmlns="" id="{F36993D9-3908-4FC4-A437-7C9E58E30CD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126" y="176867"/>
            <a:ext cx="1309476" cy="1309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Kết quả hình ảnh cho star gif">
            <a:extLst>
              <a:ext uri="{FF2B5EF4-FFF2-40B4-BE49-F238E27FC236}">
                <a16:creationId xmlns:a16="http://schemas.microsoft.com/office/drawing/2014/main" xmlns="" id="{EE91F628-CD75-4EB4-BFB4-9ED8742344C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602" y="2445881"/>
            <a:ext cx="1309476" cy="1309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Kết quả hình ảnh cho star gif">
            <a:extLst>
              <a:ext uri="{FF2B5EF4-FFF2-40B4-BE49-F238E27FC236}">
                <a16:creationId xmlns:a16="http://schemas.microsoft.com/office/drawing/2014/main" xmlns="" id="{089A6BD5-37B6-4D82-A841-D881A1FBA21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278" y="2119524"/>
            <a:ext cx="1309476" cy="1309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Kết quả hình ảnh cho star gif">
            <a:extLst>
              <a:ext uri="{FF2B5EF4-FFF2-40B4-BE49-F238E27FC236}">
                <a16:creationId xmlns:a16="http://schemas.microsoft.com/office/drawing/2014/main" xmlns="" id="{B80E37FD-6F9E-489A-916C-4A1B1CAF8BB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6341" y="810048"/>
            <a:ext cx="1309476" cy="1309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Kết quả hình ảnh cho girl eating fish fried gif">
            <a:extLst>
              <a:ext uri="{FF2B5EF4-FFF2-40B4-BE49-F238E27FC236}">
                <a16:creationId xmlns:a16="http://schemas.microsoft.com/office/drawing/2014/main" xmlns="" id="{70973CA3-1083-4E6E-BD10-E923558940A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0876" y="244226"/>
            <a:ext cx="6676998" cy="3750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Kết quả hình ảnh cho flower gif">
            <a:hlinkClick r:id="rId5" action="ppaction://hlinksldjump"/>
            <a:extLst>
              <a:ext uri="{FF2B5EF4-FFF2-40B4-BE49-F238E27FC236}">
                <a16:creationId xmlns:a16="http://schemas.microsoft.com/office/drawing/2014/main" xmlns="" id="{28A54BF4-4505-4501-918E-168D405A042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5262" y="5251939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8840491-98B4-4974-84A4-ACBB10A0F35B}"/>
              </a:ext>
            </a:extLst>
          </p:cNvPr>
          <p:cNvSpPr txBox="1"/>
          <p:nvPr/>
        </p:nvSpPr>
        <p:spPr>
          <a:xfrm>
            <a:off x="3032156" y="4380038"/>
            <a:ext cx="880241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smtClean="0">
                <a:latin typeface=".VnAvant" panose="020B7200000000000000" pitchFamily="34" charset="0"/>
              </a:rPr>
              <a:t>She’s having a cake.</a:t>
            </a:r>
            <a:r>
              <a:rPr lang="en-US" dirty="0" smtClean="0">
                <a:latin typeface=".VnAvant" panose="020B7200000000000000" pitchFamily="34" charset="0"/>
              </a:rPr>
              <a:t>.</a:t>
            </a:r>
            <a:endParaRPr lang="en-US" dirty="0">
              <a:latin typeface=".VnAvant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957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ết quả hình ảnh cho boy eating chicken gif">
            <a:extLst>
              <a:ext uri="{FF2B5EF4-FFF2-40B4-BE49-F238E27FC236}">
                <a16:creationId xmlns:a16="http://schemas.microsoft.com/office/drawing/2014/main" xmlns="" id="{AB5E52EA-FC64-41B9-A37C-83FC9517C0F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1692" y="249264"/>
            <a:ext cx="3868616" cy="4610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Kết quả hình ảnh cho star gif">
            <a:extLst>
              <a:ext uri="{FF2B5EF4-FFF2-40B4-BE49-F238E27FC236}">
                <a16:creationId xmlns:a16="http://schemas.microsoft.com/office/drawing/2014/main" xmlns="" id="{49A925CD-A886-40B2-AAAF-1695AE28A44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909" y="984005"/>
            <a:ext cx="1309476" cy="1309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Kết quả hình ảnh cho flower gif">
            <a:hlinkClick r:id="rId5" action="ppaction://hlinksldjump"/>
            <a:extLst>
              <a:ext uri="{FF2B5EF4-FFF2-40B4-BE49-F238E27FC236}">
                <a16:creationId xmlns:a16="http://schemas.microsoft.com/office/drawing/2014/main" xmlns="" id="{AC618F50-CDFC-44E7-B522-68F9C662E80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5262" y="5251939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982DEBE-5842-425A-A731-682825D1F95B}"/>
              </a:ext>
            </a:extLst>
          </p:cNvPr>
          <p:cNvSpPr txBox="1"/>
          <p:nvPr/>
        </p:nvSpPr>
        <p:spPr>
          <a:xfrm>
            <a:off x="1888647" y="5012096"/>
            <a:ext cx="883447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>
                <a:latin typeface=".VnAvant" panose="020B7200000000000000" pitchFamily="34" charset="0"/>
              </a:rPr>
              <a:t>He’s having chicken.</a:t>
            </a:r>
            <a:r>
              <a:rPr lang="en-US" dirty="0">
                <a:latin typeface=".VnAvant" panose="020B7200000000000000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37674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xmlns="" id="{337888F1-B137-42B6-972A-5259A56922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4920" y="0"/>
            <a:ext cx="5321177" cy="5150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Kết quả hình ảnh cho bomb gif">
            <a:extLst>
              <a:ext uri="{FF2B5EF4-FFF2-40B4-BE49-F238E27FC236}">
                <a16:creationId xmlns:a16="http://schemas.microsoft.com/office/drawing/2014/main" xmlns="" id="{54E6FD11-26A6-4ED6-912B-143871B4C39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7687"/>
            <a:ext cx="3215905" cy="2343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Kết quả hình ảnh cho flower gif">
            <a:hlinkClick r:id="rId4" action="ppaction://hlinksldjump"/>
            <a:extLst>
              <a:ext uri="{FF2B5EF4-FFF2-40B4-BE49-F238E27FC236}">
                <a16:creationId xmlns:a16="http://schemas.microsoft.com/office/drawing/2014/main" xmlns="" id="{9DEF9AC0-E877-4393-9D8E-B4F75B87078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5262" y="5251939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A2194C6-D2CC-4860-99DD-5D9ED5640CCB}"/>
              </a:ext>
            </a:extLst>
          </p:cNvPr>
          <p:cNvSpPr txBox="1"/>
          <p:nvPr/>
        </p:nvSpPr>
        <p:spPr>
          <a:xfrm>
            <a:off x="337437" y="4962475"/>
            <a:ext cx="1147942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>
                <a:latin typeface=".VnAvant" panose="020B7200000000000000" pitchFamily="34" charset="0"/>
              </a:rPr>
              <a:t>She’s having fish and chips.</a:t>
            </a:r>
            <a:r>
              <a:rPr lang="en-US" dirty="0">
                <a:latin typeface=".VnAvant" panose="020B7200000000000000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41403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Kết quả hình ảnh cho eating apples gif">
            <a:extLst>
              <a:ext uri="{FF2B5EF4-FFF2-40B4-BE49-F238E27FC236}">
                <a16:creationId xmlns:a16="http://schemas.microsoft.com/office/drawing/2014/main" xmlns="" id="{AA8D9C44-4CE7-40B0-B0A1-6081953798A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166" y="455099"/>
            <a:ext cx="7047839" cy="3284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Kết quả hình ảnh cho star gif">
            <a:extLst>
              <a:ext uri="{FF2B5EF4-FFF2-40B4-BE49-F238E27FC236}">
                <a16:creationId xmlns:a16="http://schemas.microsoft.com/office/drawing/2014/main" xmlns="" id="{7A300831-58EB-42F8-B923-D0AA689B141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909" y="984005"/>
            <a:ext cx="1309476" cy="1309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Kết quả hình ảnh cho star gif">
            <a:extLst>
              <a:ext uri="{FF2B5EF4-FFF2-40B4-BE49-F238E27FC236}">
                <a16:creationId xmlns:a16="http://schemas.microsoft.com/office/drawing/2014/main" xmlns="" id="{7E3C4692-0147-4F13-8885-EEF293C2F87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909" y="2429916"/>
            <a:ext cx="1309476" cy="1309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Kết quả hình ảnh cho flower gif">
            <a:hlinkClick r:id="rId4" action="ppaction://hlinksldjump"/>
            <a:extLst>
              <a:ext uri="{FF2B5EF4-FFF2-40B4-BE49-F238E27FC236}">
                <a16:creationId xmlns:a16="http://schemas.microsoft.com/office/drawing/2014/main" xmlns="" id="{1A29A83B-D7D9-40CA-ADD1-4D18FEC2ECF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5262" y="5251939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2E1DBB0-25EB-4DF4-8487-928C5808DAF2}"/>
              </a:ext>
            </a:extLst>
          </p:cNvPr>
          <p:cNvSpPr txBox="1"/>
          <p:nvPr/>
        </p:nvSpPr>
        <p:spPr>
          <a:xfrm>
            <a:off x="2120006" y="4524943"/>
            <a:ext cx="922720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>
                <a:latin typeface=".VnAvant" panose="020B7200000000000000" pitchFamily="34" charset="0"/>
              </a:rPr>
              <a:t>He’s having an apple.</a:t>
            </a:r>
            <a:r>
              <a:rPr lang="en-US" dirty="0">
                <a:latin typeface=".VnAvant" panose="020B7200000000000000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46660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857" y="2653431"/>
            <a:ext cx="4646395" cy="1918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518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xmlns="" id="{D55CD764-972B-4CA5-A885-53E55C63E17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1DF90A9E-B1FF-4C9C-A113-DE61D076CF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658368"/>
            <a:ext cx="3734698" cy="412394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Let’s sing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485CDB4C-1FD0-4585-A020-27F2D836BD5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56167" y="2050133"/>
            <a:ext cx="232963" cy="1340860"/>
            <a:chOff x="56167" y="2050133"/>
            <a:chExt cx="232963" cy="1340860"/>
          </a:xfrm>
        </p:grpSpPr>
        <p:sp>
          <p:nvSpPr>
            <p:cNvPr id="12" name="Rectangle 2">
              <a:extLst>
                <a:ext uri="{FF2B5EF4-FFF2-40B4-BE49-F238E27FC236}">
                  <a16:creationId xmlns:a16="http://schemas.microsoft.com/office/drawing/2014/main" xmlns="" id="{5D246F4A-EE8D-4FFF-A21C-202C4438F1D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 rot="5400000">
              <a:off x="228600" y="2619892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59">
              <a:extLst>
                <a:ext uri="{FF2B5EF4-FFF2-40B4-BE49-F238E27FC236}">
                  <a16:creationId xmlns:a16="http://schemas.microsoft.com/office/drawing/2014/main" xmlns="" id="{5180AFC1-C335-42D8-9689-AC48BB44676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 rot="5400000">
              <a:off x="54864" y="2619892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2">
              <a:extLst>
                <a:ext uri="{FF2B5EF4-FFF2-40B4-BE49-F238E27FC236}">
                  <a16:creationId xmlns:a16="http://schemas.microsoft.com/office/drawing/2014/main" xmlns="" id="{FF9AC15C-CDE3-45BB-A2AE-EE0E230F57E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 rot="5400000">
              <a:off x="228600" y="2477778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59">
              <a:extLst>
                <a:ext uri="{FF2B5EF4-FFF2-40B4-BE49-F238E27FC236}">
                  <a16:creationId xmlns:a16="http://schemas.microsoft.com/office/drawing/2014/main" xmlns="" id="{735BDF49-0DA5-4D84-9CAF-17F182587E6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 rot="5400000">
              <a:off x="54864" y="2477778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2">
              <a:extLst>
                <a:ext uri="{FF2B5EF4-FFF2-40B4-BE49-F238E27FC236}">
                  <a16:creationId xmlns:a16="http://schemas.microsoft.com/office/drawing/2014/main" xmlns="" id="{9A563694-96C1-4491-968C-ABC2B33A79F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 rot="5400000">
              <a:off x="228600" y="2335664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59">
              <a:extLst>
                <a:ext uri="{FF2B5EF4-FFF2-40B4-BE49-F238E27FC236}">
                  <a16:creationId xmlns:a16="http://schemas.microsoft.com/office/drawing/2014/main" xmlns="" id="{C07B463F-74C8-4F4F-AC01-383416E24D9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 rot="5400000">
              <a:off x="54864" y="2335664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2">
              <a:extLst>
                <a:ext uri="{FF2B5EF4-FFF2-40B4-BE49-F238E27FC236}">
                  <a16:creationId xmlns:a16="http://schemas.microsoft.com/office/drawing/2014/main" xmlns="" id="{2580532B-17A2-44ED-97F7-237749F43F1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 rot="5400000">
              <a:off x="228600" y="2193550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59">
              <a:extLst>
                <a:ext uri="{FF2B5EF4-FFF2-40B4-BE49-F238E27FC236}">
                  <a16:creationId xmlns:a16="http://schemas.microsoft.com/office/drawing/2014/main" xmlns="" id="{DB8FEB59-52CF-42B0-8E2B-2937ADFE0F8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 rot="5400000">
              <a:off x="54864" y="2193550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2">
              <a:extLst>
                <a:ext uri="{FF2B5EF4-FFF2-40B4-BE49-F238E27FC236}">
                  <a16:creationId xmlns:a16="http://schemas.microsoft.com/office/drawing/2014/main" xmlns="" id="{4D262DB1-7CDF-4000-89BF-C998FC8B5EE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 rot="5400000">
              <a:off x="228600" y="2051436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59">
              <a:extLst>
                <a:ext uri="{FF2B5EF4-FFF2-40B4-BE49-F238E27FC236}">
                  <a16:creationId xmlns:a16="http://schemas.microsoft.com/office/drawing/2014/main" xmlns="" id="{8A5DC86C-E98B-4C88-949E-1FB7A33F0FF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 rot="5400000">
              <a:off x="54864" y="2051436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">
              <a:extLst>
                <a:ext uri="{FF2B5EF4-FFF2-40B4-BE49-F238E27FC236}">
                  <a16:creationId xmlns:a16="http://schemas.microsoft.com/office/drawing/2014/main" xmlns="" id="{7356204C-A31B-4E4F-806F-FE560545DD5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 rot="5400000">
              <a:off x="228600" y="3330462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59">
              <a:extLst>
                <a:ext uri="{FF2B5EF4-FFF2-40B4-BE49-F238E27FC236}">
                  <a16:creationId xmlns:a16="http://schemas.microsoft.com/office/drawing/2014/main" xmlns="" id="{23833741-7ACC-4589-8CCF-C149F26F96D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 rot="5400000">
              <a:off x="54864" y="3330462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">
              <a:extLst>
                <a:ext uri="{FF2B5EF4-FFF2-40B4-BE49-F238E27FC236}">
                  <a16:creationId xmlns:a16="http://schemas.microsoft.com/office/drawing/2014/main" xmlns="" id="{BB0E58F6-C893-4850-B8B5-3BBB1B22D0D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 rot="5400000">
              <a:off x="228600" y="3188348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59">
              <a:extLst>
                <a:ext uri="{FF2B5EF4-FFF2-40B4-BE49-F238E27FC236}">
                  <a16:creationId xmlns:a16="http://schemas.microsoft.com/office/drawing/2014/main" xmlns="" id="{A17CA43F-9341-492F-AE85-5FC1926F7B2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 rot="5400000">
              <a:off x="54864" y="3188348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">
              <a:extLst>
                <a:ext uri="{FF2B5EF4-FFF2-40B4-BE49-F238E27FC236}">
                  <a16:creationId xmlns:a16="http://schemas.microsoft.com/office/drawing/2014/main" xmlns="" id="{997D9B52-713B-4194-A09B-CD2088D27C1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 rot="5400000">
              <a:off x="228600" y="3046234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59">
              <a:extLst>
                <a:ext uri="{FF2B5EF4-FFF2-40B4-BE49-F238E27FC236}">
                  <a16:creationId xmlns:a16="http://schemas.microsoft.com/office/drawing/2014/main" xmlns="" id="{0D245476-F617-4E5B-9F44-3E2B8CF8571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 rot="5400000">
              <a:off x="54864" y="3046234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">
              <a:extLst>
                <a:ext uri="{FF2B5EF4-FFF2-40B4-BE49-F238E27FC236}">
                  <a16:creationId xmlns:a16="http://schemas.microsoft.com/office/drawing/2014/main" xmlns="" id="{CF3A6471-5289-4A16-923A-975AADC360F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 rot="5400000">
              <a:off x="228600" y="2904120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59">
              <a:extLst>
                <a:ext uri="{FF2B5EF4-FFF2-40B4-BE49-F238E27FC236}">
                  <a16:creationId xmlns:a16="http://schemas.microsoft.com/office/drawing/2014/main" xmlns="" id="{3DF8E022-DC4D-4636-A382-EB9545C8F39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 rot="5400000">
              <a:off x="54864" y="2904120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">
              <a:extLst>
                <a:ext uri="{FF2B5EF4-FFF2-40B4-BE49-F238E27FC236}">
                  <a16:creationId xmlns:a16="http://schemas.microsoft.com/office/drawing/2014/main" xmlns="" id="{929E99F3-B006-4247-9DF4-83A7ED50E81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 rot="5400000">
              <a:off x="228600" y="2762006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59">
              <a:extLst>
                <a:ext uri="{FF2B5EF4-FFF2-40B4-BE49-F238E27FC236}">
                  <a16:creationId xmlns:a16="http://schemas.microsoft.com/office/drawing/2014/main" xmlns="" id="{B4E4F171-F161-4941-8980-7CF8A5BEDD2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 rot="5400000">
              <a:off x="54864" y="2762006"/>
              <a:ext cx="61834" cy="592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34165AB3-7006-4430-BCE3-25476BE1332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5364472"/>
            <a:ext cx="5291468" cy="14904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E3E51905-F374-4E1A-97CF-B741584B74D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6501384"/>
            <a:ext cx="5852160" cy="3566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Image result for singing">
            <a:extLst>
              <a:ext uri="{FF2B5EF4-FFF2-40B4-BE49-F238E27FC236}">
                <a16:creationId xmlns:a16="http://schemas.microsoft.com/office/drawing/2014/main" xmlns="" id="{CC3B56E5-3840-4239-A11B-DE49D262BA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7607" y="212003"/>
            <a:ext cx="8086725" cy="538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709" y="4020170"/>
            <a:ext cx="1658541" cy="185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528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3697"/>
            <a:ext cx="12192000" cy="653060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06829" y="87085"/>
            <a:ext cx="27515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/>
              <a:t>Let’s sing</a:t>
            </a:r>
            <a:endParaRPr lang="en-US" sz="5400" dirty="0"/>
          </a:p>
        </p:txBody>
      </p:sp>
      <p:pic>
        <p:nvPicPr>
          <p:cNvPr id="4" name="Track 07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925693" y="498064"/>
            <a:ext cx="210231" cy="210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669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9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Kết quả hình ảnh cho my creative">
            <a:extLst>
              <a:ext uri="{FF2B5EF4-FFF2-40B4-BE49-F238E27FC236}">
                <a16:creationId xmlns:a16="http://schemas.microsoft.com/office/drawing/2014/main" xmlns="" id="{55EC5340-85C5-44CF-9693-0906627910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053" y="1277937"/>
            <a:ext cx="12219053" cy="430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438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79C60BD0-22FD-441A-886E-EA115B4DF416}"/>
              </a:ext>
            </a:extLst>
          </p:cNvPr>
          <p:cNvSpPr/>
          <p:nvPr/>
        </p:nvSpPr>
        <p:spPr>
          <a:xfrm>
            <a:off x="4699000" y="1852612"/>
            <a:ext cx="863600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D34AD0F4-C74C-4A6D-9829-FD7BAF17569B}"/>
              </a:ext>
            </a:extLst>
          </p:cNvPr>
          <p:cNvSpPr/>
          <p:nvPr/>
        </p:nvSpPr>
        <p:spPr>
          <a:xfrm>
            <a:off x="838200" y="2339974"/>
            <a:ext cx="863600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02D93433-17D9-4533-8FDE-2FABAE6522AB}"/>
              </a:ext>
            </a:extLst>
          </p:cNvPr>
          <p:cNvSpPr/>
          <p:nvPr/>
        </p:nvSpPr>
        <p:spPr>
          <a:xfrm>
            <a:off x="2921000" y="2913856"/>
            <a:ext cx="863600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3239" y="0"/>
            <a:ext cx="12845845" cy="7201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290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23962611-DFD5-4092-AAFD-559E3DFCE2C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75488" y="0"/>
            <a:ext cx="10910292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2270F1FA-0425-408F-9861-80BF5AFB276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6D46C12F-6486-4E55-8C92-2EE2BF896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5368" y="2043663"/>
            <a:ext cx="6105194" cy="203105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115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Game</a:t>
            </a:r>
          </a:p>
        </p:txBody>
      </p:sp>
    </p:spTree>
    <p:extLst>
      <p:ext uri="{BB962C8B-B14F-4D97-AF65-F5344CB8AC3E}">
        <p14:creationId xmlns:p14="http://schemas.microsoft.com/office/powerpoint/2010/main" val="42858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2">
            <a:extLst>
              <a:ext uri="{FF2B5EF4-FFF2-40B4-BE49-F238E27FC236}">
                <a16:creationId xmlns:a16="http://schemas.microsoft.com/office/drawing/2014/main" xmlns="" id="{0761507E-2520-486C-9D23-6143C24EB3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584" y="41294"/>
            <a:ext cx="7886192" cy="7225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3423984" y="6148899"/>
            <a:ext cx="4038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Patrick Hand" panose="00000500000000000000" pitchFamily="2" charset="0"/>
              </a:rPr>
              <a:t>www.Games4esl.com</a:t>
            </a:r>
          </a:p>
        </p:txBody>
      </p:sp>
      <p:sp>
        <p:nvSpPr>
          <p:cNvPr id="4" name="Rectangle 3"/>
          <p:cNvSpPr/>
          <p:nvPr/>
        </p:nvSpPr>
        <p:spPr>
          <a:xfrm>
            <a:off x="909384" y="-48126"/>
            <a:ext cx="9144000" cy="6858000"/>
          </a:xfrm>
          <a:prstGeom prst="rect">
            <a:avLst/>
          </a:prstGeom>
          <a:noFill/>
          <a:ln w="1905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Hexagon 14"/>
          <p:cNvSpPr/>
          <p:nvPr/>
        </p:nvSpPr>
        <p:spPr>
          <a:xfrm>
            <a:off x="1518984" y="28074"/>
            <a:ext cx="2743200" cy="2438400"/>
          </a:xfrm>
          <a:prstGeom prst="hexagon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Hexagon 15"/>
          <p:cNvSpPr/>
          <p:nvPr/>
        </p:nvSpPr>
        <p:spPr>
          <a:xfrm>
            <a:off x="3671634" y="1247274"/>
            <a:ext cx="2743200" cy="2438400"/>
          </a:xfrm>
          <a:prstGeom prst="hexagon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Hexagon 16"/>
          <p:cNvSpPr/>
          <p:nvPr/>
        </p:nvSpPr>
        <p:spPr>
          <a:xfrm>
            <a:off x="5786184" y="2466474"/>
            <a:ext cx="2743200" cy="2438400"/>
          </a:xfrm>
          <a:prstGeom prst="hexagon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Hexagon 17"/>
          <p:cNvSpPr/>
          <p:nvPr/>
        </p:nvSpPr>
        <p:spPr>
          <a:xfrm>
            <a:off x="5786184" y="4904874"/>
            <a:ext cx="2743200" cy="2438400"/>
          </a:xfrm>
          <a:prstGeom prst="hexagon">
            <a:avLst/>
          </a:prstGeom>
          <a:solidFill>
            <a:srgbClr val="FFC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Hexagon 18"/>
          <p:cNvSpPr/>
          <p:nvPr/>
        </p:nvSpPr>
        <p:spPr>
          <a:xfrm>
            <a:off x="3633534" y="3685674"/>
            <a:ext cx="2743200" cy="2438400"/>
          </a:xfrm>
          <a:prstGeom prst="hexagon">
            <a:avLst/>
          </a:prstGeom>
          <a:solidFill>
            <a:srgbClr val="92D05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Hexagon 19"/>
          <p:cNvSpPr/>
          <p:nvPr/>
        </p:nvSpPr>
        <p:spPr>
          <a:xfrm>
            <a:off x="5805234" y="28074"/>
            <a:ext cx="2743200" cy="2438400"/>
          </a:xfrm>
          <a:prstGeom prst="hexagon">
            <a:avLst/>
          </a:prstGeom>
          <a:solidFill>
            <a:srgbClr val="7030A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Hexagon 20"/>
          <p:cNvSpPr/>
          <p:nvPr/>
        </p:nvSpPr>
        <p:spPr>
          <a:xfrm>
            <a:off x="1538034" y="2497937"/>
            <a:ext cx="2743200" cy="2438400"/>
          </a:xfrm>
          <a:prstGeom prst="hexagon">
            <a:avLst/>
          </a:prstGeom>
          <a:solidFill>
            <a:schemeClr val="accent1">
              <a:lumMod val="5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Hexagon 21"/>
          <p:cNvSpPr/>
          <p:nvPr/>
        </p:nvSpPr>
        <p:spPr>
          <a:xfrm>
            <a:off x="3671634" y="-1147013"/>
            <a:ext cx="2743200" cy="2438400"/>
          </a:xfrm>
          <a:prstGeom prst="hexagon">
            <a:avLst/>
          </a:prstGeom>
          <a:solidFill>
            <a:srgbClr val="FFC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Hexagon 22"/>
          <p:cNvSpPr/>
          <p:nvPr/>
        </p:nvSpPr>
        <p:spPr>
          <a:xfrm>
            <a:off x="1518984" y="4866774"/>
            <a:ext cx="2743200" cy="2438400"/>
          </a:xfrm>
          <a:prstGeom prst="hexagon">
            <a:avLst/>
          </a:prstGeom>
          <a:solidFill>
            <a:srgbClr val="7030A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Hexagon 23"/>
          <p:cNvSpPr/>
          <p:nvPr/>
        </p:nvSpPr>
        <p:spPr>
          <a:xfrm>
            <a:off x="-614616" y="1247274"/>
            <a:ext cx="2743200" cy="2438400"/>
          </a:xfrm>
          <a:prstGeom prst="hexagon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Hexagon 24"/>
          <p:cNvSpPr/>
          <p:nvPr/>
        </p:nvSpPr>
        <p:spPr>
          <a:xfrm>
            <a:off x="-652716" y="3685674"/>
            <a:ext cx="2743200" cy="2438400"/>
          </a:xfrm>
          <a:prstGeom prst="hexagon">
            <a:avLst/>
          </a:prstGeom>
          <a:solidFill>
            <a:srgbClr val="92D05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Hexagon 25"/>
          <p:cNvSpPr/>
          <p:nvPr/>
        </p:nvSpPr>
        <p:spPr>
          <a:xfrm>
            <a:off x="-614616" y="-1121563"/>
            <a:ext cx="2743200" cy="2438400"/>
          </a:xfrm>
          <a:prstGeom prst="hexagon">
            <a:avLst/>
          </a:prstGeom>
          <a:solidFill>
            <a:srgbClr val="FFC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Hexagon 26"/>
          <p:cNvSpPr/>
          <p:nvPr/>
        </p:nvSpPr>
        <p:spPr>
          <a:xfrm>
            <a:off x="3671634" y="6148899"/>
            <a:ext cx="2743200" cy="2438400"/>
          </a:xfrm>
          <a:prstGeom prst="hexagon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Hexagon 27"/>
          <p:cNvSpPr/>
          <p:nvPr/>
        </p:nvSpPr>
        <p:spPr>
          <a:xfrm>
            <a:off x="7938834" y="6124074"/>
            <a:ext cx="2743200" cy="2438400"/>
          </a:xfrm>
          <a:prstGeom prst="hexagon">
            <a:avLst/>
          </a:prstGeom>
          <a:solidFill>
            <a:srgbClr val="7030A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Hexagon 28"/>
          <p:cNvSpPr/>
          <p:nvPr/>
        </p:nvSpPr>
        <p:spPr>
          <a:xfrm>
            <a:off x="-595566" y="6124074"/>
            <a:ext cx="2743200" cy="2438400"/>
          </a:xfrm>
          <a:prstGeom prst="hexagon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Hexagon 29"/>
          <p:cNvSpPr/>
          <p:nvPr/>
        </p:nvSpPr>
        <p:spPr>
          <a:xfrm>
            <a:off x="7957884" y="-1191126"/>
            <a:ext cx="2743200" cy="2438400"/>
          </a:xfrm>
          <a:prstGeom prst="hexagon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Hexagon 30"/>
          <p:cNvSpPr/>
          <p:nvPr/>
        </p:nvSpPr>
        <p:spPr>
          <a:xfrm>
            <a:off x="7938834" y="3685674"/>
            <a:ext cx="2743200" cy="2438400"/>
          </a:xfrm>
          <a:prstGeom prst="hexagon">
            <a:avLst/>
          </a:prstGeom>
          <a:solidFill>
            <a:schemeClr val="accent1">
              <a:lumMod val="5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Hexagon 31"/>
          <p:cNvSpPr/>
          <p:nvPr/>
        </p:nvSpPr>
        <p:spPr>
          <a:xfrm>
            <a:off x="7957884" y="1228224"/>
            <a:ext cx="2743200" cy="2438400"/>
          </a:xfrm>
          <a:prstGeom prst="hexagon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ounded Rectangle 32"/>
          <p:cNvSpPr/>
          <p:nvPr/>
        </p:nvSpPr>
        <p:spPr>
          <a:xfrm>
            <a:off x="7643560" y="5819274"/>
            <a:ext cx="2257425" cy="762000"/>
          </a:xfrm>
          <a:prstGeom prst="round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Poppins SemiBold" panose="00000700000000000000" pitchFamily="2" charset="0"/>
                <a:cs typeface="Poppins SemiBold" panose="00000700000000000000" pitchFamily="2" charset="0"/>
              </a:rPr>
              <a:t>SHOW</a:t>
            </a:r>
            <a:endParaRPr lang="en-US" dirty="0">
              <a:latin typeface="Poppins SemiBold" panose="00000700000000000000" pitchFamily="2" charset="0"/>
              <a:cs typeface="Poppins SemiBold" panose="00000700000000000000" pitchFamily="2" charset="0"/>
            </a:endParaRPr>
          </a:p>
        </p:txBody>
      </p:sp>
      <p:sp>
        <p:nvSpPr>
          <p:cNvPr id="36" name="Hexagon 35">
            <a:extLst>
              <a:ext uri="{FF2B5EF4-FFF2-40B4-BE49-F238E27FC236}">
                <a16:creationId xmlns:a16="http://schemas.microsoft.com/office/drawing/2014/main" xmlns="" id="{528FBE18-FBC2-46FF-BF28-D06EE2918228}"/>
              </a:ext>
            </a:extLst>
          </p:cNvPr>
          <p:cNvSpPr/>
          <p:nvPr/>
        </p:nvSpPr>
        <p:spPr>
          <a:xfrm>
            <a:off x="10110533" y="23310"/>
            <a:ext cx="2743200" cy="2438400"/>
          </a:xfrm>
          <a:prstGeom prst="hexagon">
            <a:avLst/>
          </a:prstGeom>
          <a:solidFill>
            <a:schemeClr val="accent1">
              <a:lumMod val="5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Hexagon 36">
            <a:extLst>
              <a:ext uri="{FF2B5EF4-FFF2-40B4-BE49-F238E27FC236}">
                <a16:creationId xmlns:a16="http://schemas.microsoft.com/office/drawing/2014/main" xmlns="" id="{22ACB376-50F1-4587-B109-0A898A5AB3FF}"/>
              </a:ext>
            </a:extLst>
          </p:cNvPr>
          <p:cNvSpPr/>
          <p:nvPr/>
        </p:nvSpPr>
        <p:spPr>
          <a:xfrm>
            <a:off x="10110534" y="2471236"/>
            <a:ext cx="2743200" cy="2438400"/>
          </a:xfrm>
          <a:prstGeom prst="hexagon">
            <a:avLst/>
          </a:prstGeom>
          <a:solidFill>
            <a:srgbClr val="FFC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Hexagon 37">
            <a:extLst>
              <a:ext uri="{FF2B5EF4-FFF2-40B4-BE49-F238E27FC236}">
                <a16:creationId xmlns:a16="http://schemas.microsoft.com/office/drawing/2014/main" xmlns="" id="{4FEC7ADA-8C24-4DFE-81CF-130158F1B5EB}"/>
              </a:ext>
            </a:extLst>
          </p:cNvPr>
          <p:cNvSpPr/>
          <p:nvPr/>
        </p:nvSpPr>
        <p:spPr>
          <a:xfrm>
            <a:off x="10105771" y="4923924"/>
            <a:ext cx="2743200" cy="2438400"/>
          </a:xfrm>
          <a:prstGeom prst="hexagon">
            <a:avLst/>
          </a:prstGeom>
          <a:solidFill>
            <a:srgbClr val="92D05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788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00"/>
                            </p:stCondLst>
                            <p:childTnLst>
                              <p:par>
                                <p:cTn id="1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300"/>
                            </p:stCondLst>
                            <p:childTnLst>
                              <p:par>
                                <p:cTn id="2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800"/>
                            </p:stCondLst>
                            <p:childTnLst>
                              <p:par>
                                <p:cTn id="25" presetID="10" presetClass="exit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900"/>
                            </p:stCondLst>
                            <p:childTnLst>
                              <p:par>
                                <p:cTn id="2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400"/>
                            </p:stCondLst>
                            <p:childTnLst>
                              <p:par>
                                <p:cTn id="3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900"/>
                            </p:stCondLst>
                            <p:childTnLst>
                              <p:par>
                                <p:cTn id="37" presetID="10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900"/>
                            </p:stCondLst>
                            <p:childTnLst>
                              <p:par>
                                <p:cTn id="41" presetID="10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900"/>
                            </p:stCondLst>
                            <p:childTnLst>
                              <p:par>
                                <p:cTn id="45" presetID="10" presetClass="exit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10" presetClass="exit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800"/>
                            </p:stCondLst>
                            <p:childTnLst>
                              <p:par>
                                <p:cTn id="5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300"/>
                            </p:stCondLst>
                            <p:childTnLst>
                              <p:par>
                                <p:cTn id="57" presetID="10" presetClass="exit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1400"/>
                            </p:stCondLst>
                            <p:childTnLst>
                              <p:par>
                                <p:cTn id="61" presetID="10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400"/>
                            </p:stCondLst>
                            <p:childTnLst>
                              <p:par>
                                <p:cTn id="65" presetID="10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3400"/>
                            </p:stCondLst>
                            <p:childTnLst>
                              <p:par>
                                <p:cTn id="69" presetID="10" presetClass="exit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4700"/>
                            </p:stCondLst>
                            <p:childTnLst>
                              <p:par>
                                <p:cTn id="73" presetID="10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700"/>
                            </p:stCondLst>
                            <p:childTnLst>
                              <p:par>
                                <p:cTn id="77" presetID="10" presetClass="exit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6800"/>
                            </p:stCondLst>
                            <p:childTnLst>
                              <p:par>
                                <p:cTn id="81" presetID="10" presetClass="exit" presetSubtype="0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8000"/>
                            </p:stCondLst>
                            <p:childTnLst>
                              <p:par>
                                <p:cTn id="85" presetID="10" presetClass="exit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9300"/>
                            </p:stCondLst>
                            <p:childTnLst>
                              <p:par>
                                <p:cTn id="89" presetID="10" presetClass="exit" presetSubtype="0" fill="hold" grpId="0" nodeType="after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700"/>
                            </p:stCondLst>
                            <p:childTnLst>
                              <p:par>
                                <p:cTn id="9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34" grpId="0"/>
      <p:bldP spid="34" grpId="1"/>
      <p:bldP spid="4" grpId="0" animBg="1"/>
      <p:bldP spid="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2">
            <a:extLst>
              <a:ext uri="{FF2B5EF4-FFF2-40B4-BE49-F238E27FC236}">
                <a16:creationId xmlns:a16="http://schemas.microsoft.com/office/drawing/2014/main" xmlns="" id="{2E882408-CE55-4350-8FB0-43DEF36E1C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0245" y="-12721"/>
            <a:ext cx="7670740" cy="7425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3423984" y="6068689"/>
            <a:ext cx="4038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Patrick Hand" panose="00000500000000000000" pitchFamily="2" charset="0"/>
              </a:rPr>
              <a:t>www.Games4esl.com</a:t>
            </a:r>
          </a:p>
        </p:txBody>
      </p:sp>
      <p:sp>
        <p:nvSpPr>
          <p:cNvPr id="4" name="Rectangle 3"/>
          <p:cNvSpPr/>
          <p:nvPr/>
        </p:nvSpPr>
        <p:spPr>
          <a:xfrm>
            <a:off x="909384" y="-128336"/>
            <a:ext cx="9144000" cy="6858000"/>
          </a:xfrm>
          <a:prstGeom prst="rect">
            <a:avLst/>
          </a:prstGeom>
          <a:noFill/>
          <a:ln w="1905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Hexagon 14"/>
          <p:cNvSpPr/>
          <p:nvPr/>
        </p:nvSpPr>
        <p:spPr>
          <a:xfrm>
            <a:off x="1518984" y="-52136"/>
            <a:ext cx="2743200" cy="2438400"/>
          </a:xfrm>
          <a:prstGeom prst="hexagon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Hexagon 15"/>
          <p:cNvSpPr/>
          <p:nvPr/>
        </p:nvSpPr>
        <p:spPr>
          <a:xfrm>
            <a:off x="3671634" y="1167064"/>
            <a:ext cx="2743200" cy="2438400"/>
          </a:xfrm>
          <a:prstGeom prst="hexagon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Hexagon 16"/>
          <p:cNvSpPr/>
          <p:nvPr/>
        </p:nvSpPr>
        <p:spPr>
          <a:xfrm>
            <a:off x="5786184" y="2386264"/>
            <a:ext cx="2743200" cy="2438400"/>
          </a:xfrm>
          <a:prstGeom prst="hexagon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Hexagon 17"/>
          <p:cNvSpPr/>
          <p:nvPr/>
        </p:nvSpPr>
        <p:spPr>
          <a:xfrm>
            <a:off x="5786184" y="4824664"/>
            <a:ext cx="2743200" cy="2438400"/>
          </a:xfrm>
          <a:prstGeom prst="hexagon">
            <a:avLst/>
          </a:prstGeom>
          <a:solidFill>
            <a:srgbClr val="FFC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Hexagon 18"/>
          <p:cNvSpPr/>
          <p:nvPr/>
        </p:nvSpPr>
        <p:spPr>
          <a:xfrm>
            <a:off x="3633534" y="3605464"/>
            <a:ext cx="2743200" cy="2438400"/>
          </a:xfrm>
          <a:prstGeom prst="hexagon">
            <a:avLst/>
          </a:prstGeom>
          <a:solidFill>
            <a:srgbClr val="92D05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Hexagon 19"/>
          <p:cNvSpPr/>
          <p:nvPr/>
        </p:nvSpPr>
        <p:spPr>
          <a:xfrm>
            <a:off x="5805234" y="-52136"/>
            <a:ext cx="2743200" cy="2438400"/>
          </a:xfrm>
          <a:prstGeom prst="hexagon">
            <a:avLst/>
          </a:prstGeom>
          <a:solidFill>
            <a:srgbClr val="7030A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Hexagon 20"/>
          <p:cNvSpPr/>
          <p:nvPr/>
        </p:nvSpPr>
        <p:spPr>
          <a:xfrm>
            <a:off x="1538034" y="2417727"/>
            <a:ext cx="2743200" cy="2438400"/>
          </a:xfrm>
          <a:prstGeom prst="hexagon">
            <a:avLst/>
          </a:prstGeom>
          <a:solidFill>
            <a:schemeClr val="accent1">
              <a:lumMod val="5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Hexagon 21"/>
          <p:cNvSpPr/>
          <p:nvPr/>
        </p:nvSpPr>
        <p:spPr>
          <a:xfrm>
            <a:off x="3671634" y="-1227223"/>
            <a:ext cx="2743200" cy="2438400"/>
          </a:xfrm>
          <a:prstGeom prst="hexagon">
            <a:avLst/>
          </a:prstGeom>
          <a:solidFill>
            <a:srgbClr val="FFC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Hexagon 22"/>
          <p:cNvSpPr/>
          <p:nvPr/>
        </p:nvSpPr>
        <p:spPr>
          <a:xfrm>
            <a:off x="1518984" y="4786564"/>
            <a:ext cx="2743200" cy="2438400"/>
          </a:xfrm>
          <a:prstGeom prst="hexagon">
            <a:avLst/>
          </a:prstGeom>
          <a:solidFill>
            <a:srgbClr val="7030A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Hexagon 23"/>
          <p:cNvSpPr/>
          <p:nvPr/>
        </p:nvSpPr>
        <p:spPr>
          <a:xfrm>
            <a:off x="-614616" y="1167064"/>
            <a:ext cx="2743200" cy="2438400"/>
          </a:xfrm>
          <a:prstGeom prst="hexagon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Hexagon 24"/>
          <p:cNvSpPr/>
          <p:nvPr/>
        </p:nvSpPr>
        <p:spPr>
          <a:xfrm>
            <a:off x="-652716" y="3605464"/>
            <a:ext cx="2743200" cy="2438400"/>
          </a:xfrm>
          <a:prstGeom prst="hexagon">
            <a:avLst/>
          </a:prstGeom>
          <a:solidFill>
            <a:srgbClr val="92D05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Hexagon 25"/>
          <p:cNvSpPr/>
          <p:nvPr/>
        </p:nvSpPr>
        <p:spPr>
          <a:xfrm>
            <a:off x="-614616" y="-1201773"/>
            <a:ext cx="2743200" cy="2438400"/>
          </a:xfrm>
          <a:prstGeom prst="hexagon">
            <a:avLst/>
          </a:prstGeom>
          <a:solidFill>
            <a:srgbClr val="FFC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Hexagon 26"/>
          <p:cNvSpPr/>
          <p:nvPr/>
        </p:nvSpPr>
        <p:spPr>
          <a:xfrm>
            <a:off x="3671634" y="6068689"/>
            <a:ext cx="2743200" cy="2438400"/>
          </a:xfrm>
          <a:prstGeom prst="hexagon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Hexagon 27"/>
          <p:cNvSpPr/>
          <p:nvPr/>
        </p:nvSpPr>
        <p:spPr>
          <a:xfrm>
            <a:off x="7938834" y="6043864"/>
            <a:ext cx="2743200" cy="2438400"/>
          </a:xfrm>
          <a:prstGeom prst="hexagon">
            <a:avLst/>
          </a:prstGeom>
          <a:solidFill>
            <a:srgbClr val="7030A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Hexagon 28"/>
          <p:cNvSpPr/>
          <p:nvPr/>
        </p:nvSpPr>
        <p:spPr>
          <a:xfrm>
            <a:off x="-595566" y="6043864"/>
            <a:ext cx="2743200" cy="2438400"/>
          </a:xfrm>
          <a:prstGeom prst="hexagon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Hexagon 29"/>
          <p:cNvSpPr/>
          <p:nvPr/>
        </p:nvSpPr>
        <p:spPr>
          <a:xfrm>
            <a:off x="7957884" y="-1271336"/>
            <a:ext cx="2743200" cy="2438400"/>
          </a:xfrm>
          <a:prstGeom prst="hexagon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Hexagon 30"/>
          <p:cNvSpPr/>
          <p:nvPr/>
        </p:nvSpPr>
        <p:spPr>
          <a:xfrm>
            <a:off x="7938834" y="3605464"/>
            <a:ext cx="2743200" cy="2438400"/>
          </a:xfrm>
          <a:prstGeom prst="hexagon">
            <a:avLst/>
          </a:prstGeom>
          <a:solidFill>
            <a:schemeClr val="accent1">
              <a:lumMod val="5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Hexagon 31"/>
          <p:cNvSpPr/>
          <p:nvPr/>
        </p:nvSpPr>
        <p:spPr>
          <a:xfrm>
            <a:off x="7957884" y="1148014"/>
            <a:ext cx="2743200" cy="2438400"/>
          </a:xfrm>
          <a:prstGeom prst="hexagon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ounded Rectangle 32"/>
          <p:cNvSpPr/>
          <p:nvPr/>
        </p:nvSpPr>
        <p:spPr>
          <a:xfrm>
            <a:off x="7643560" y="5739064"/>
            <a:ext cx="2257425" cy="762000"/>
          </a:xfrm>
          <a:prstGeom prst="round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Poppins SemiBold" panose="00000700000000000000" pitchFamily="2" charset="0"/>
                <a:cs typeface="Poppins SemiBold" panose="00000700000000000000" pitchFamily="2" charset="0"/>
              </a:rPr>
              <a:t>SHOW</a:t>
            </a:r>
            <a:endParaRPr lang="en-US" dirty="0">
              <a:latin typeface="Poppins SemiBold" panose="00000700000000000000" pitchFamily="2" charset="0"/>
              <a:cs typeface="Poppins SemiBold" panose="00000700000000000000" pitchFamily="2" charset="0"/>
            </a:endParaRPr>
          </a:p>
        </p:txBody>
      </p:sp>
      <p:sp>
        <p:nvSpPr>
          <p:cNvPr id="36" name="Hexagon 35">
            <a:extLst>
              <a:ext uri="{FF2B5EF4-FFF2-40B4-BE49-F238E27FC236}">
                <a16:creationId xmlns:a16="http://schemas.microsoft.com/office/drawing/2014/main" xmlns="" id="{528FBE18-FBC2-46FF-BF28-D06EE2918228}"/>
              </a:ext>
            </a:extLst>
          </p:cNvPr>
          <p:cNvSpPr/>
          <p:nvPr/>
        </p:nvSpPr>
        <p:spPr>
          <a:xfrm>
            <a:off x="10110533" y="-56900"/>
            <a:ext cx="2743200" cy="2438400"/>
          </a:xfrm>
          <a:prstGeom prst="hexagon">
            <a:avLst/>
          </a:prstGeom>
          <a:solidFill>
            <a:schemeClr val="accent1">
              <a:lumMod val="5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Hexagon 36">
            <a:extLst>
              <a:ext uri="{FF2B5EF4-FFF2-40B4-BE49-F238E27FC236}">
                <a16:creationId xmlns:a16="http://schemas.microsoft.com/office/drawing/2014/main" xmlns="" id="{22ACB376-50F1-4587-B109-0A898A5AB3FF}"/>
              </a:ext>
            </a:extLst>
          </p:cNvPr>
          <p:cNvSpPr/>
          <p:nvPr/>
        </p:nvSpPr>
        <p:spPr>
          <a:xfrm>
            <a:off x="10110534" y="2391026"/>
            <a:ext cx="2743200" cy="2438400"/>
          </a:xfrm>
          <a:prstGeom prst="hexagon">
            <a:avLst/>
          </a:prstGeom>
          <a:solidFill>
            <a:srgbClr val="FFC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Hexagon 37">
            <a:extLst>
              <a:ext uri="{FF2B5EF4-FFF2-40B4-BE49-F238E27FC236}">
                <a16:creationId xmlns:a16="http://schemas.microsoft.com/office/drawing/2014/main" xmlns="" id="{4FEC7ADA-8C24-4DFE-81CF-130158F1B5EB}"/>
              </a:ext>
            </a:extLst>
          </p:cNvPr>
          <p:cNvSpPr/>
          <p:nvPr/>
        </p:nvSpPr>
        <p:spPr>
          <a:xfrm>
            <a:off x="10105771" y="4843714"/>
            <a:ext cx="2743200" cy="2438400"/>
          </a:xfrm>
          <a:prstGeom prst="hexagon">
            <a:avLst/>
          </a:prstGeom>
          <a:solidFill>
            <a:srgbClr val="92D05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653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00"/>
                            </p:stCondLst>
                            <p:childTnLst>
                              <p:par>
                                <p:cTn id="1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300"/>
                            </p:stCondLst>
                            <p:childTnLst>
                              <p:par>
                                <p:cTn id="2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800"/>
                            </p:stCondLst>
                            <p:childTnLst>
                              <p:par>
                                <p:cTn id="25" presetID="10" presetClass="exit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900"/>
                            </p:stCondLst>
                            <p:childTnLst>
                              <p:par>
                                <p:cTn id="2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400"/>
                            </p:stCondLst>
                            <p:childTnLst>
                              <p:par>
                                <p:cTn id="3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900"/>
                            </p:stCondLst>
                            <p:childTnLst>
                              <p:par>
                                <p:cTn id="37" presetID="10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900"/>
                            </p:stCondLst>
                            <p:childTnLst>
                              <p:par>
                                <p:cTn id="41" presetID="10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900"/>
                            </p:stCondLst>
                            <p:childTnLst>
                              <p:par>
                                <p:cTn id="45" presetID="10" presetClass="exit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10" presetClass="exit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800"/>
                            </p:stCondLst>
                            <p:childTnLst>
                              <p:par>
                                <p:cTn id="5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300"/>
                            </p:stCondLst>
                            <p:childTnLst>
                              <p:par>
                                <p:cTn id="57" presetID="10" presetClass="exit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1400"/>
                            </p:stCondLst>
                            <p:childTnLst>
                              <p:par>
                                <p:cTn id="61" presetID="10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400"/>
                            </p:stCondLst>
                            <p:childTnLst>
                              <p:par>
                                <p:cTn id="65" presetID="10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3400"/>
                            </p:stCondLst>
                            <p:childTnLst>
                              <p:par>
                                <p:cTn id="69" presetID="10" presetClass="exit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4700"/>
                            </p:stCondLst>
                            <p:childTnLst>
                              <p:par>
                                <p:cTn id="73" presetID="10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700"/>
                            </p:stCondLst>
                            <p:childTnLst>
                              <p:par>
                                <p:cTn id="77" presetID="10" presetClass="exit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6800"/>
                            </p:stCondLst>
                            <p:childTnLst>
                              <p:par>
                                <p:cTn id="81" presetID="10" presetClass="exit" presetSubtype="0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8000"/>
                            </p:stCondLst>
                            <p:childTnLst>
                              <p:par>
                                <p:cTn id="85" presetID="10" presetClass="exit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9300"/>
                            </p:stCondLst>
                            <p:childTnLst>
                              <p:par>
                                <p:cTn id="89" presetID="10" presetClass="exit" presetSubtype="0" fill="hold" grpId="0" nodeType="after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700"/>
                            </p:stCondLst>
                            <p:childTnLst>
                              <p:par>
                                <p:cTn id="9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34" grpId="0"/>
      <p:bldP spid="34" grpId="1"/>
      <p:bldP spid="4" grpId="0" animBg="1"/>
      <p:bldP spid="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2">
            <a:extLst>
              <a:ext uri="{FF2B5EF4-FFF2-40B4-BE49-F238E27FC236}">
                <a16:creationId xmlns:a16="http://schemas.microsoft.com/office/drawing/2014/main" xmlns="" id="{CE81AFAD-B23F-4EC7-9A1B-D2002F28A7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1083" y="188995"/>
            <a:ext cx="6991351" cy="6725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3423984" y="6068689"/>
            <a:ext cx="4038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Patrick Hand" panose="00000500000000000000" pitchFamily="2" charset="0"/>
              </a:rPr>
              <a:t>www.Games4esl.com</a:t>
            </a:r>
          </a:p>
        </p:txBody>
      </p:sp>
      <p:sp>
        <p:nvSpPr>
          <p:cNvPr id="4" name="Rectangle 3"/>
          <p:cNvSpPr/>
          <p:nvPr/>
        </p:nvSpPr>
        <p:spPr>
          <a:xfrm>
            <a:off x="909384" y="-128336"/>
            <a:ext cx="9144000" cy="6858000"/>
          </a:xfrm>
          <a:prstGeom prst="rect">
            <a:avLst/>
          </a:prstGeom>
          <a:noFill/>
          <a:ln w="1905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Hexagon 14"/>
          <p:cNvSpPr/>
          <p:nvPr/>
        </p:nvSpPr>
        <p:spPr>
          <a:xfrm>
            <a:off x="1518984" y="-52136"/>
            <a:ext cx="2743200" cy="2438400"/>
          </a:xfrm>
          <a:prstGeom prst="hexagon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Hexagon 15"/>
          <p:cNvSpPr/>
          <p:nvPr/>
        </p:nvSpPr>
        <p:spPr>
          <a:xfrm>
            <a:off x="3671634" y="1167064"/>
            <a:ext cx="2743200" cy="2438400"/>
          </a:xfrm>
          <a:prstGeom prst="hexagon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Hexagon 16"/>
          <p:cNvSpPr/>
          <p:nvPr/>
        </p:nvSpPr>
        <p:spPr>
          <a:xfrm>
            <a:off x="5786184" y="2386264"/>
            <a:ext cx="2743200" cy="2438400"/>
          </a:xfrm>
          <a:prstGeom prst="hexagon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Hexagon 17"/>
          <p:cNvSpPr/>
          <p:nvPr/>
        </p:nvSpPr>
        <p:spPr>
          <a:xfrm>
            <a:off x="5786184" y="4824664"/>
            <a:ext cx="2743200" cy="2438400"/>
          </a:xfrm>
          <a:prstGeom prst="hexagon">
            <a:avLst/>
          </a:prstGeom>
          <a:solidFill>
            <a:srgbClr val="FFC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Hexagon 18"/>
          <p:cNvSpPr/>
          <p:nvPr/>
        </p:nvSpPr>
        <p:spPr>
          <a:xfrm>
            <a:off x="3633534" y="3605464"/>
            <a:ext cx="2743200" cy="2438400"/>
          </a:xfrm>
          <a:prstGeom prst="hexagon">
            <a:avLst/>
          </a:prstGeom>
          <a:solidFill>
            <a:srgbClr val="92D05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Hexagon 19"/>
          <p:cNvSpPr/>
          <p:nvPr/>
        </p:nvSpPr>
        <p:spPr>
          <a:xfrm>
            <a:off x="5805234" y="-52136"/>
            <a:ext cx="2743200" cy="2438400"/>
          </a:xfrm>
          <a:prstGeom prst="hexagon">
            <a:avLst/>
          </a:prstGeom>
          <a:solidFill>
            <a:srgbClr val="7030A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Hexagon 20"/>
          <p:cNvSpPr/>
          <p:nvPr/>
        </p:nvSpPr>
        <p:spPr>
          <a:xfrm>
            <a:off x="1538034" y="2417727"/>
            <a:ext cx="2743200" cy="2438400"/>
          </a:xfrm>
          <a:prstGeom prst="hexagon">
            <a:avLst/>
          </a:prstGeom>
          <a:solidFill>
            <a:schemeClr val="accent1">
              <a:lumMod val="5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Hexagon 21"/>
          <p:cNvSpPr/>
          <p:nvPr/>
        </p:nvSpPr>
        <p:spPr>
          <a:xfrm>
            <a:off x="3671634" y="-1227223"/>
            <a:ext cx="2743200" cy="2438400"/>
          </a:xfrm>
          <a:prstGeom prst="hexagon">
            <a:avLst/>
          </a:prstGeom>
          <a:solidFill>
            <a:srgbClr val="FFC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Hexagon 22"/>
          <p:cNvSpPr/>
          <p:nvPr/>
        </p:nvSpPr>
        <p:spPr>
          <a:xfrm>
            <a:off x="1518984" y="4786564"/>
            <a:ext cx="2743200" cy="2438400"/>
          </a:xfrm>
          <a:prstGeom prst="hexagon">
            <a:avLst/>
          </a:prstGeom>
          <a:solidFill>
            <a:srgbClr val="7030A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Hexagon 23"/>
          <p:cNvSpPr/>
          <p:nvPr/>
        </p:nvSpPr>
        <p:spPr>
          <a:xfrm>
            <a:off x="-614616" y="1167064"/>
            <a:ext cx="2743200" cy="2438400"/>
          </a:xfrm>
          <a:prstGeom prst="hexagon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Hexagon 24"/>
          <p:cNvSpPr/>
          <p:nvPr/>
        </p:nvSpPr>
        <p:spPr>
          <a:xfrm>
            <a:off x="-652716" y="3605464"/>
            <a:ext cx="2743200" cy="2438400"/>
          </a:xfrm>
          <a:prstGeom prst="hexagon">
            <a:avLst/>
          </a:prstGeom>
          <a:solidFill>
            <a:srgbClr val="92D05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Hexagon 25"/>
          <p:cNvSpPr/>
          <p:nvPr/>
        </p:nvSpPr>
        <p:spPr>
          <a:xfrm>
            <a:off x="-614616" y="-1201773"/>
            <a:ext cx="2743200" cy="2438400"/>
          </a:xfrm>
          <a:prstGeom prst="hexagon">
            <a:avLst/>
          </a:prstGeom>
          <a:solidFill>
            <a:srgbClr val="FFC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Hexagon 26"/>
          <p:cNvSpPr/>
          <p:nvPr/>
        </p:nvSpPr>
        <p:spPr>
          <a:xfrm>
            <a:off x="3671634" y="6068689"/>
            <a:ext cx="2743200" cy="2438400"/>
          </a:xfrm>
          <a:prstGeom prst="hexagon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Hexagon 27"/>
          <p:cNvSpPr/>
          <p:nvPr/>
        </p:nvSpPr>
        <p:spPr>
          <a:xfrm>
            <a:off x="7938834" y="6043864"/>
            <a:ext cx="2743200" cy="2438400"/>
          </a:xfrm>
          <a:prstGeom prst="hexagon">
            <a:avLst/>
          </a:prstGeom>
          <a:solidFill>
            <a:srgbClr val="7030A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Hexagon 28"/>
          <p:cNvSpPr/>
          <p:nvPr/>
        </p:nvSpPr>
        <p:spPr>
          <a:xfrm>
            <a:off x="-595566" y="6043864"/>
            <a:ext cx="2743200" cy="2438400"/>
          </a:xfrm>
          <a:prstGeom prst="hexagon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Hexagon 29"/>
          <p:cNvSpPr/>
          <p:nvPr/>
        </p:nvSpPr>
        <p:spPr>
          <a:xfrm>
            <a:off x="7957884" y="-1271336"/>
            <a:ext cx="2743200" cy="2438400"/>
          </a:xfrm>
          <a:prstGeom prst="hexagon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Hexagon 30"/>
          <p:cNvSpPr/>
          <p:nvPr/>
        </p:nvSpPr>
        <p:spPr>
          <a:xfrm>
            <a:off x="7938834" y="3605464"/>
            <a:ext cx="2743200" cy="2438400"/>
          </a:xfrm>
          <a:prstGeom prst="hexagon">
            <a:avLst/>
          </a:prstGeom>
          <a:solidFill>
            <a:schemeClr val="accent1">
              <a:lumMod val="5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Hexagon 31"/>
          <p:cNvSpPr/>
          <p:nvPr/>
        </p:nvSpPr>
        <p:spPr>
          <a:xfrm>
            <a:off x="7957884" y="1148014"/>
            <a:ext cx="2743200" cy="2438400"/>
          </a:xfrm>
          <a:prstGeom prst="hexagon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ounded Rectangle 32"/>
          <p:cNvSpPr/>
          <p:nvPr/>
        </p:nvSpPr>
        <p:spPr>
          <a:xfrm>
            <a:off x="7643560" y="5739064"/>
            <a:ext cx="2257425" cy="762000"/>
          </a:xfrm>
          <a:prstGeom prst="round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Poppins SemiBold" panose="00000700000000000000" pitchFamily="2" charset="0"/>
                <a:cs typeface="Poppins SemiBold" panose="00000700000000000000" pitchFamily="2" charset="0"/>
              </a:rPr>
              <a:t>SHOW</a:t>
            </a:r>
            <a:endParaRPr lang="en-US" dirty="0">
              <a:latin typeface="Poppins SemiBold" panose="00000700000000000000" pitchFamily="2" charset="0"/>
              <a:cs typeface="Poppins SemiBold" panose="00000700000000000000" pitchFamily="2" charset="0"/>
            </a:endParaRPr>
          </a:p>
        </p:txBody>
      </p:sp>
      <p:sp>
        <p:nvSpPr>
          <p:cNvPr id="36" name="Hexagon 35">
            <a:extLst>
              <a:ext uri="{FF2B5EF4-FFF2-40B4-BE49-F238E27FC236}">
                <a16:creationId xmlns:a16="http://schemas.microsoft.com/office/drawing/2014/main" xmlns="" id="{528FBE18-FBC2-46FF-BF28-D06EE2918228}"/>
              </a:ext>
            </a:extLst>
          </p:cNvPr>
          <p:cNvSpPr/>
          <p:nvPr/>
        </p:nvSpPr>
        <p:spPr>
          <a:xfrm>
            <a:off x="10110533" y="-56900"/>
            <a:ext cx="2743200" cy="2438400"/>
          </a:xfrm>
          <a:prstGeom prst="hexagon">
            <a:avLst/>
          </a:prstGeom>
          <a:solidFill>
            <a:schemeClr val="accent1">
              <a:lumMod val="5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Hexagon 36">
            <a:extLst>
              <a:ext uri="{FF2B5EF4-FFF2-40B4-BE49-F238E27FC236}">
                <a16:creationId xmlns:a16="http://schemas.microsoft.com/office/drawing/2014/main" xmlns="" id="{22ACB376-50F1-4587-B109-0A898A5AB3FF}"/>
              </a:ext>
            </a:extLst>
          </p:cNvPr>
          <p:cNvSpPr/>
          <p:nvPr/>
        </p:nvSpPr>
        <p:spPr>
          <a:xfrm>
            <a:off x="10110534" y="2391026"/>
            <a:ext cx="2743200" cy="2438400"/>
          </a:xfrm>
          <a:prstGeom prst="hexagon">
            <a:avLst/>
          </a:prstGeom>
          <a:solidFill>
            <a:srgbClr val="FFC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Hexagon 37">
            <a:extLst>
              <a:ext uri="{FF2B5EF4-FFF2-40B4-BE49-F238E27FC236}">
                <a16:creationId xmlns:a16="http://schemas.microsoft.com/office/drawing/2014/main" xmlns="" id="{4FEC7ADA-8C24-4DFE-81CF-130158F1B5EB}"/>
              </a:ext>
            </a:extLst>
          </p:cNvPr>
          <p:cNvSpPr/>
          <p:nvPr/>
        </p:nvSpPr>
        <p:spPr>
          <a:xfrm>
            <a:off x="10105771" y="4843714"/>
            <a:ext cx="2743200" cy="2438400"/>
          </a:xfrm>
          <a:prstGeom prst="hexagon">
            <a:avLst/>
          </a:prstGeom>
          <a:solidFill>
            <a:srgbClr val="92D05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355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00"/>
                            </p:stCondLst>
                            <p:childTnLst>
                              <p:par>
                                <p:cTn id="1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300"/>
                            </p:stCondLst>
                            <p:childTnLst>
                              <p:par>
                                <p:cTn id="2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800"/>
                            </p:stCondLst>
                            <p:childTnLst>
                              <p:par>
                                <p:cTn id="25" presetID="10" presetClass="exit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900"/>
                            </p:stCondLst>
                            <p:childTnLst>
                              <p:par>
                                <p:cTn id="2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400"/>
                            </p:stCondLst>
                            <p:childTnLst>
                              <p:par>
                                <p:cTn id="3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900"/>
                            </p:stCondLst>
                            <p:childTnLst>
                              <p:par>
                                <p:cTn id="37" presetID="10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900"/>
                            </p:stCondLst>
                            <p:childTnLst>
                              <p:par>
                                <p:cTn id="41" presetID="10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900"/>
                            </p:stCondLst>
                            <p:childTnLst>
                              <p:par>
                                <p:cTn id="45" presetID="10" presetClass="exit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10" presetClass="exit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800"/>
                            </p:stCondLst>
                            <p:childTnLst>
                              <p:par>
                                <p:cTn id="5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300"/>
                            </p:stCondLst>
                            <p:childTnLst>
                              <p:par>
                                <p:cTn id="57" presetID="10" presetClass="exit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1400"/>
                            </p:stCondLst>
                            <p:childTnLst>
                              <p:par>
                                <p:cTn id="61" presetID="10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400"/>
                            </p:stCondLst>
                            <p:childTnLst>
                              <p:par>
                                <p:cTn id="65" presetID="10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3400"/>
                            </p:stCondLst>
                            <p:childTnLst>
                              <p:par>
                                <p:cTn id="69" presetID="10" presetClass="exit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4700"/>
                            </p:stCondLst>
                            <p:childTnLst>
                              <p:par>
                                <p:cTn id="73" presetID="10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700"/>
                            </p:stCondLst>
                            <p:childTnLst>
                              <p:par>
                                <p:cTn id="77" presetID="10" presetClass="exit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6800"/>
                            </p:stCondLst>
                            <p:childTnLst>
                              <p:par>
                                <p:cTn id="81" presetID="10" presetClass="exit" presetSubtype="0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8000"/>
                            </p:stCondLst>
                            <p:childTnLst>
                              <p:par>
                                <p:cTn id="85" presetID="10" presetClass="exit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9300"/>
                            </p:stCondLst>
                            <p:childTnLst>
                              <p:par>
                                <p:cTn id="89" presetID="10" presetClass="exit" presetSubtype="0" fill="hold" grpId="0" nodeType="after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700"/>
                            </p:stCondLst>
                            <p:childTnLst>
                              <p:par>
                                <p:cTn id="9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34" grpId="0"/>
      <p:bldP spid="34" grpId="1"/>
      <p:bldP spid="4" grpId="0" animBg="1"/>
      <p:bldP spid="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778" y="-381048"/>
            <a:ext cx="9324621" cy="7312240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3423984" y="6068689"/>
            <a:ext cx="4038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Patrick Hand" panose="00000500000000000000" pitchFamily="2" charset="0"/>
              </a:rPr>
              <a:t>www.Games4esl.com</a:t>
            </a:r>
          </a:p>
        </p:txBody>
      </p:sp>
      <p:sp>
        <p:nvSpPr>
          <p:cNvPr id="4" name="Rectangle 3"/>
          <p:cNvSpPr/>
          <p:nvPr/>
        </p:nvSpPr>
        <p:spPr>
          <a:xfrm>
            <a:off x="909384" y="-128336"/>
            <a:ext cx="9144000" cy="6858000"/>
          </a:xfrm>
          <a:prstGeom prst="rect">
            <a:avLst/>
          </a:prstGeom>
          <a:noFill/>
          <a:ln w="1905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Hexagon 14"/>
          <p:cNvSpPr/>
          <p:nvPr/>
        </p:nvSpPr>
        <p:spPr>
          <a:xfrm>
            <a:off x="1518984" y="-52136"/>
            <a:ext cx="2743200" cy="2438400"/>
          </a:xfrm>
          <a:prstGeom prst="hexagon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Hexagon 15"/>
          <p:cNvSpPr/>
          <p:nvPr/>
        </p:nvSpPr>
        <p:spPr>
          <a:xfrm>
            <a:off x="3671634" y="1167064"/>
            <a:ext cx="2743200" cy="2438400"/>
          </a:xfrm>
          <a:prstGeom prst="hexagon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Hexagon 16"/>
          <p:cNvSpPr/>
          <p:nvPr/>
        </p:nvSpPr>
        <p:spPr>
          <a:xfrm>
            <a:off x="5786184" y="2386264"/>
            <a:ext cx="2743200" cy="2438400"/>
          </a:xfrm>
          <a:prstGeom prst="hexagon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Hexagon 17"/>
          <p:cNvSpPr/>
          <p:nvPr/>
        </p:nvSpPr>
        <p:spPr>
          <a:xfrm>
            <a:off x="5786184" y="4824664"/>
            <a:ext cx="2743200" cy="2438400"/>
          </a:xfrm>
          <a:prstGeom prst="hexagon">
            <a:avLst/>
          </a:prstGeom>
          <a:solidFill>
            <a:srgbClr val="FFC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Hexagon 18"/>
          <p:cNvSpPr/>
          <p:nvPr/>
        </p:nvSpPr>
        <p:spPr>
          <a:xfrm>
            <a:off x="3633534" y="3605464"/>
            <a:ext cx="2743200" cy="2438400"/>
          </a:xfrm>
          <a:prstGeom prst="hexagon">
            <a:avLst/>
          </a:prstGeom>
          <a:solidFill>
            <a:srgbClr val="92D05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Hexagon 19"/>
          <p:cNvSpPr/>
          <p:nvPr/>
        </p:nvSpPr>
        <p:spPr>
          <a:xfrm>
            <a:off x="5805234" y="-52136"/>
            <a:ext cx="2743200" cy="2438400"/>
          </a:xfrm>
          <a:prstGeom prst="hexagon">
            <a:avLst/>
          </a:prstGeom>
          <a:solidFill>
            <a:srgbClr val="7030A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Hexagon 20"/>
          <p:cNvSpPr/>
          <p:nvPr/>
        </p:nvSpPr>
        <p:spPr>
          <a:xfrm>
            <a:off x="1538034" y="2417727"/>
            <a:ext cx="2743200" cy="2438400"/>
          </a:xfrm>
          <a:prstGeom prst="hexagon">
            <a:avLst/>
          </a:prstGeom>
          <a:solidFill>
            <a:schemeClr val="accent1">
              <a:lumMod val="5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Hexagon 21"/>
          <p:cNvSpPr/>
          <p:nvPr/>
        </p:nvSpPr>
        <p:spPr>
          <a:xfrm>
            <a:off x="3671634" y="-1227223"/>
            <a:ext cx="2743200" cy="2438400"/>
          </a:xfrm>
          <a:prstGeom prst="hexagon">
            <a:avLst/>
          </a:prstGeom>
          <a:solidFill>
            <a:srgbClr val="FFC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Hexagon 22"/>
          <p:cNvSpPr/>
          <p:nvPr/>
        </p:nvSpPr>
        <p:spPr>
          <a:xfrm>
            <a:off x="1518984" y="4786564"/>
            <a:ext cx="2743200" cy="2438400"/>
          </a:xfrm>
          <a:prstGeom prst="hexagon">
            <a:avLst/>
          </a:prstGeom>
          <a:solidFill>
            <a:srgbClr val="7030A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Hexagon 23"/>
          <p:cNvSpPr/>
          <p:nvPr/>
        </p:nvSpPr>
        <p:spPr>
          <a:xfrm>
            <a:off x="-614616" y="1167064"/>
            <a:ext cx="2743200" cy="2438400"/>
          </a:xfrm>
          <a:prstGeom prst="hexagon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Hexagon 24"/>
          <p:cNvSpPr/>
          <p:nvPr/>
        </p:nvSpPr>
        <p:spPr>
          <a:xfrm>
            <a:off x="-652716" y="3605464"/>
            <a:ext cx="2743200" cy="2438400"/>
          </a:xfrm>
          <a:prstGeom prst="hexagon">
            <a:avLst/>
          </a:prstGeom>
          <a:solidFill>
            <a:srgbClr val="92D05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Hexagon 25"/>
          <p:cNvSpPr/>
          <p:nvPr/>
        </p:nvSpPr>
        <p:spPr>
          <a:xfrm>
            <a:off x="-614616" y="-1201773"/>
            <a:ext cx="2743200" cy="2438400"/>
          </a:xfrm>
          <a:prstGeom prst="hexagon">
            <a:avLst/>
          </a:prstGeom>
          <a:solidFill>
            <a:srgbClr val="FFC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Hexagon 26"/>
          <p:cNvSpPr/>
          <p:nvPr/>
        </p:nvSpPr>
        <p:spPr>
          <a:xfrm>
            <a:off x="3671634" y="6068689"/>
            <a:ext cx="2743200" cy="2438400"/>
          </a:xfrm>
          <a:prstGeom prst="hexagon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Hexagon 27"/>
          <p:cNvSpPr/>
          <p:nvPr/>
        </p:nvSpPr>
        <p:spPr>
          <a:xfrm>
            <a:off x="7938834" y="6043864"/>
            <a:ext cx="2743200" cy="2438400"/>
          </a:xfrm>
          <a:prstGeom prst="hexagon">
            <a:avLst/>
          </a:prstGeom>
          <a:solidFill>
            <a:srgbClr val="7030A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Hexagon 28"/>
          <p:cNvSpPr/>
          <p:nvPr/>
        </p:nvSpPr>
        <p:spPr>
          <a:xfrm>
            <a:off x="-595566" y="6043864"/>
            <a:ext cx="2743200" cy="2438400"/>
          </a:xfrm>
          <a:prstGeom prst="hexagon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Hexagon 29"/>
          <p:cNvSpPr/>
          <p:nvPr/>
        </p:nvSpPr>
        <p:spPr>
          <a:xfrm>
            <a:off x="7957884" y="-1271336"/>
            <a:ext cx="2743200" cy="2438400"/>
          </a:xfrm>
          <a:prstGeom prst="hexagon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Hexagon 30"/>
          <p:cNvSpPr/>
          <p:nvPr/>
        </p:nvSpPr>
        <p:spPr>
          <a:xfrm>
            <a:off x="7938834" y="3605464"/>
            <a:ext cx="2743200" cy="2438400"/>
          </a:xfrm>
          <a:prstGeom prst="hexagon">
            <a:avLst/>
          </a:prstGeom>
          <a:solidFill>
            <a:schemeClr val="accent1">
              <a:lumMod val="5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Hexagon 31"/>
          <p:cNvSpPr/>
          <p:nvPr/>
        </p:nvSpPr>
        <p:spPr>
          <a:xfrm>
            <a:off x="7957884" y="1148014"/>
            <a:ext cx="2743200" cy="2438400"/>
          </a:xfrm>
          <a:prstGeom prst="hexagon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ounded Rectangle 32"/>
          <p:cNvSpPr/>
          <p:nvPr/>
        </p:nvSpPr>
        <p:spPr>
          <a:xfrm>
            <a:off x="7643560" y="5739064"/>
            <a:ext cx="2257425" cy="762000"/>
          </a:xfrm>
          <a:prstGeom prst="round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Poppins SemiBold" panose="00000700000000000000" pitchFamily="2" charset="0"/>
                <a:cs typeface="Poppins SemiBold" panose="00000700000000000000" pitchFamily="2" charset="0"/>
              </a:rPr>
              <a:t>SHOW</a:t>
            </a:r>
            <a:endParaRPr lang="en-US" dirty="0">
              <a:latin typeface="Poppins SemiBold" panose="00000700000000000000" pitchFamily="2" charset="0"/>
              <a:cs typeface="Poppins SemiBold" panose="00000700000000000000" pitchFamily="2" charset="0"/>
            </a:endParaRPr>
          </a:p>
        </p:txBody>
      </p:sp>
      <p:sp>
        <p:nvSpPr>
          <p:cNvPr id="36" name="Hexagon 35">
            <a:extLst>
              <a:ext uri="{FF2B5EF4-FFF2-40B4-BE49-F238E27FC236}">
                <a16:creationId xmlns:a16="http://schemas.microsoft.com/office/drawing/2014/main" xmlns="" id="{528FBE18-FBC2-46FF-BF28-D06EE2918228}"/>
              </a:ext>
            </a:extLst>
          </p:cNvPr>
          <p:cNvSpPr/>
          <p:nvPr/>
        </p:nvSpPr>
        <p:spPr>
          <a:xfrm>
            <a:off x="10110533" y="-56900"/>
            <a:ext cx="2743200" cy="2438400"/>
          </a:xfrm>
          <a:prstGeom prst="hexagon">
            <a:avLst/>
          </a:prstGeom>
          <a:solidFill>
            <a:schemeClr val="accent1">
              <a:lumMod val="5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Hexagon 36">
            <a:extLst>
              <a:ext uri="{FF2B5EF4-FFF2-40B4-BE49-F238E27FC236}">
                <a16:creationId xmlns:a16="http://schemas.microsoft.com/office/drawing/2014/main" xmlns="" id="{22ACB376-50F1-4587-B109-0A898A5AB3FF}"/>
              </a:ext>
            </a:extLst>
          </p:cNvPr>
          <p:cNvSpPr/>
          <p:nvPr/>
        </p:nvSpPr>
        <p:spPr>
          <a:xfrm>
            <a:off x="10110534" y="2391026"/>
            <a:ext cx="2743200" cy="2438400"/>
          </a:xfrm>
          <a:prstGeom prst="hexagon">
            <a:avLst/>
          </a:prstGeom>
          <a:solidFill>
            <a:srgbClr val="FFC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Hexagon 37">
            <a:extLst>
              <a:ext uri="{FF2B5EF4-FFF2-40B4-BE49-F238E27FC236}">
                <a16:creationId xmlns:a16="http://schemas.microsoft.com/office/drawing/2014/main" xmlns="" id="{4FEC7ADA-8C24-4DFE-81CF-130158F1B5EB}"/>
              </a:ext>
            </a:extLst>
          </p:cNvPr>
          <p:cNvSpPr/>
          <p:nvPr/>
        </p:nvSpPr>
        <p:spPr>
          <a:xfrm>
            <a:off x="10105771" y="4843714"/>
            <a:ext cx="2743200" cy="2438400"/>
          </a:xfrm>
          <a:prstGeom prst="hexagon">
            <a:avLst/>
          </a:prstGeom>
          <a:solidFill>
            <a:srgbClr val="92D05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970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00"/>
                            </p:stCondLst>
                            <p:childTnLst>
                              <p:par>
                                <p:cTn id="1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300"/>
                            </p:stCondLst>
                            <p:childTnLst>
                              <p:par>
                                <p:cTn id="2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800"/>
                            </p:stCondLst>
                            <p:childTnLst>
                              <p:par>
                                <p:cTn id="25" presetID="10" presetClass="exit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900"/>
                            </p:stCondLst>
                            <p:childTnLst>
                              <p:par>
                                <p:cTn id="2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400"/>
                            </p:stCondLst>
                            <p:childTnLst>
                              <p:par>
                                <p:cTn id="3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900"/>
                            </p:stCondLst>
                            <p:childTnLst>
                              <p:par>
                                <p:cTn id="37" presetID="10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900"/>
                            </p:stCondLst>
                            <p:childTnLst>
                              <p:par>
                                <p:cTn id="41" presetID="10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900"/>
                            </p:stCondLst>
                            <p:childTnLst>
                              <p:par>
                                <p:cTn id="45" presetID="10" presetClass="exit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10" presetClass="exit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800"/>
                            </p:stCondLst>
                            <p:childTnLst>
                              <p:par>
                                <p:cTn id="5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300"/>
                            </p:stCondLst>
                            <p:childTnLst>
                              <p:par>
                                <p:cTn id="57" presetID="10" presetClass="exit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1400"/>
                            </p:stCondLst>
                            <p:childTnLst>
                              <p:par>
                                <p:cTn id="61" presetID="10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400"/>
                            </p:stCondLst>
                            <p:childTnLst>
                              <p:par>
                                <p:cTn id="65" presetID="10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3400"/>
                            </p:stCondLst>
                            <p:childTnLst>
                              <p:par>
                                <p:cTn id="69" presetID="10" presetClass="exit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4700"/>
                            </p:stCondLst>
                            <p:childTnLst>
                              <p:par>
                                <p:cTn id="73" presetID="10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700"/>
                            </p:stCondLst>
                            <p:childTnLst>
                              <p:par>
                                <p:cTn id="77" presetID="10" presetClass="exit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6800"/>
                            </p:stCondLst>
                            <p:childTnLst>
                              <p:par>
                                <p:cTn id="81" presetID="10" presetClass="exit" presetSubtype="0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8000"/>
                            </p:stCondLst>
                            <p:childTnLst>
                              <p:par>
                                <p:cTn id="85" presetID="10" presetClass="exit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9300"/>
                            </p:stCondLst>
                            <p:childTnLst>
                              <p:par>
                                <p:cTn id="89" presetID="10" presetClass="exit" presetSubtype="0" fill="hold" grpId="0" nodeType="after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700"/>
                            </p:stCondLst>
                            <p:childTnLst>
                              <p:par>
                                <p:cTn id="9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34" grpId="0"/>
      <p:bldP spid="34" grpId="1"/>
      <p:bldP spid="4" grpId="0" animBg="1"/>
      <p:bldP spid="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6533" y="-486239"/>
            <a:ext cx="7642577" cy="7125313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3423984" y="6068689"/>
            <a:ext cx="4038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Patrick Hand" panose="00000500000000000000" pitchFamily="2" charset="0"/>
              </a:rPr>
              <a:t>www.Games4esl.com</a:t>
            </a:r>
          </a:p>
        </p:txBody>
      </p:sp>
      <p:sp>
        <p:nvSpPr>
          <p:cNvPr id="4" name="Rectangle 3"/>
          <p:cNvSpPr/>
          <p:nvPr/>
        </p:nvSpPr>
        <p:spPr>
          <a:xfrm>
            <a:off x="909384" y="-128336"/>
            <a:ext cx="9144000" cy="6858000"/>
          </a:xfrm>
          <a:prstGeom prst="rect">
            <a:avLst/>
          </a:prstGeom>
          <a:noFill/>
          <a:ln w="1905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Hexagon 14"/>
          <p:cNvSpPr/>
          <p:nvPr/>
        </p:nvSpPr>
        <p:spPr>
          <a:xfrm>
            <a:off x="1518984" y="-52136"/>
            <a:ext cx="2743200" cy="2438400"/>
          </a:xfrm>
          <a:prstGeom prst="hexagon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Hexagon 15"/>
          <p:cNvSpPr/>
          <p:nvPr/>
        </p:nvSpPr>
        <p:spPr>
          <a:xfrm>
            <a:off x="3671634" y="1167064"/>
            <a:ext cx="2743200" cy="2438400"/>
          </a:xfrm>
          <a:prstGeom prst="hexagon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Hexagon 16"/>
          <p:cNvSpPr/>
          <p:nvPr/>
        </p:nvSpPr>
        <p:spPr>
          <a:xfrm>
            <a:off x="5786184" y="2386264"/>
            <a:ext cx="2743200" cy="2438400"/>
          </a:xfrm>
          <a:prstGeom prst="hexagon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Hexagon 17"/>
          <p:cNvSpPr/>
          <p:nvPr/>
        </p:nvSpPr>
        <p:spPr>
          <a:xfrm>
            <a:off x="5786184" y="4824664"/>
            <a:ext cx="2743200" cy="2438400"/>
          </a:xfrm>
          <a:prstGeom prst="hexagon">
            <a:avLst/>
          </a:prstGeom>
          <a:solidFill>
            <a:srgbClr val="FFC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Hexagon 18"/>
          <p:cNvSpPr/>
          <p:nvPr/>
        </p:nvSpPr>
        <p:spPr>
          <a:xfrm>
            <a:off x="3633534" y="3605464"/>
            <a:ext cx="2743200" cy="2438400"/>
          </a:xfrm>
          <a:prstGeom prst="hexagon">
            <a:avLst/>
          </a:prstGeom>
          <a:solidFill>
            <a:srgbClr val="92D05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Hexagon 19"/>
          <p:cNvSpPr/>
          <p:nvPr/>
        </p:nvSpPr>
        <p:spPr>
          <a:xfrm>
            <a:off x="5805234" y="-52136"/>
            <a:ext cx="2743200" cy="2438400"/>
          </a:xfrm>
          <a:prstGeom prst="hexagon">
            <a:avLst/>
          </a:prstGeom>
          <a:solidFill>
            <a:srgbClr val="7030A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Hexagon 20"/>
          <p:cNvSpPr/>
          <p:nvPr/>
        </p:nvSpPr>
        <p:spPr>
          <a:xfrm>
            <a:off x="1538034" y="2417727"/>
            <a:ext cx="2743200" cy="2438400"/>
          </a:xfrm>
          <a:prstGeom prst="hexagon">
            <a:avLst/>
          </a:prstGeom>
          <a:solidFill>
            <a:schemeClr val="accent1">
              <a:lumMod val="5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Hexagon 21"/>
          <p:cNvSpPr/>
          <p:nvPr/>
        </p:nvSpPr>
        <p:spPr>
          <a:xfrm>
            <a:off x="3671634" y="-1227223"/>
            <a:ext cx="2743200" cy="2438400"/>
          </a:xfrm>
          <a:prstGeom prst="hexagon">
            <a:avLst/>
          </a:prstGeom>
          <a:solidFill>
            <a:srgbClr val="FFC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Hexagon 22"/>
          <p:cNvSpPr/>
          <p:nvPr/>
        </p:nvSpPr>
        <p:spPr>
          <a:xfrm>
            <a:off x="1518984" y="4786564"/>
            <a:ext cx="2743200" cy="2438400"/>
          </a:xfrm>
          <a:prstGeom prst="hexagon">
            <a:avLst/>
          </a:prstGeom>
          <a:solidFill>
            <a:srgbClr val="7030A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Hexagon 23"/>
          <p:cNvSpPr/>
          <p:nvPr/>
        </p:nvSpPr>
        <p:spPr>
          <a:xfrm>
            <a:off x="-614616" y="1167064"/>
            <a:ext cx="2743200" cy="2438400"/>
          </a:xfrm>
          <a:prstGeom prst="hexagon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Hexagon 24"/>
          <p:cNvSpPr/>
          <p:nvPr/>
        </p:nvSpPr>
        <p:spPr>
          <a:xfrm>
            <a:off x="-652716" y="3605464"/>
            <a:ext cx="2743200" cy="2438400"/>
          </a:xfrm>
          <a:prstGeom prst="hexagon">
            <a:avLst/>
          </a:prstGeom>
          <a:solidFill>
            <a:srgbClr val="92D05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Hexagon 25"/>
          <p:cNvSpPr/>
          <p:nvPr/>
        </p:nvSpPr>
        <p:spPr>
          <a:xfrm>
            <a:off x="-614616" y="-1201773"/>
            <a:ext cx="2743200" cy="2438400"/>
          </a:xfrm>
          <a:prstGeom prst="hexagon">
            <a:avLst/>
          </a:prstGeom>
          <a:solidFill>
            <a:srgbClr val="FFC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Hexagon 26"/>
          <p:cNvSpPr/>
          <p:nvPr/>
        </p:nvSpPr>
        <p:spPr>
          <a:xfrm>
            <a:off x="3671634" y="6068689"/>
            <a:ext cx="2743200" cy="2438400"/>
          </a:xfrm>
          <a:prstGeom prst="hexagon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Hexagon 27"/>
          <p:cNvSpPr/>
          <p:nvPr/>
        </p:nvSpPr>
        <p:spPr>
          <a:xfrm>
            <a:off x="7938834" y="6043864"/>
            <a:ext cx="2743200" cy="2438400"/>
          </a:xfrm>
          <a:prstGeom prst="hexagon">
            <a:avLst/>
          </a:prstGeom>
          <a:solidFill>
            <a:srgbClr val="7030A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Hexagon 28"/>
          <p:cNvSpPr/>
          <p:nvPr/>
        </p:nvSpPr>
        <p:spPr>
          <a:xfrm>
            <a:off x="-595566" y="6043864"/>
            <a:ext cx="2743200" cy="2438400"/>
          </a:xfrm>
          <a:prstGeom prst="hexagon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Hexagon 29"/>
          <p:cNvSpPr/>
          <p:nvPr/>
        </p:nvSpPr>
        <p:spPr>
          <a:xfrm>
            <a:off x="7957884" y="-1271336"/>
            <a:ext cx="2743200" cy="2438400"/>
          </a:xfrm>
          <a:prstGeom prst="hexagon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Hexagon 30"/>
          <p:cNvSpPr/>
          <p:nvPr/>
        </p:nvSpPr>
        <p:spPr>
          <a:xfrm>
            <a:off x="7938834" y="3605464"/>
            <a:ext cx="2743200" cy="2438400"/>
          </a:xfrm>
          <a:prstGeom prst="hexagon">
            <a:avLst/>
          </a:prstGeom>
          <a:solidFill>
            <a:schemeClr val="accent1">
              <a:lumMod val="5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Hexagon 31"/>
          <p:cNvSpPr/>
          <p:nvPr/>
        </p:nvSpPr>
        <p:spPr>
          <a:xfrm>
            <a:off x="7957884" y="1148014"/>
            <a:ext cx="2743200" cy="2438400"/>
          </a:xfrm>
          <a:prstGeom prst="hexagon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ounded Rectangle 32"/>
          <p:cNvSpPr/>
          <p:nvPr/>
        </p:nvSpPr>
        <p:spPr>
          <a:xfrm>
            <a:off x="7643560" y="5739064"/>
            <a:ext cx="2257425" cy="762000"/>
          </a:xfrm>
          <a:prstGeom prst="round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Poppins SemiBold" panose="00000700000000000000" pitchFamily="2" charset="0"/>
                <a:cs typeface="Poppins SemiBold" panose="00000700000000000000" pitchFamily="2" charset="0"/>
              </a:rPr>
              <a:t>SHOW</a:t>
            </a:r>
            <a:endParaRPr lang="en-US" dirty="0">
              <a:latin typeface="Poppins SemiBold" panose="00000700000000000000" pitchFamily="2" charset="0"/>
              <a:cs typeface="Poppins SemiBold" panose="00000700000000000000" pitchFamily="2" charset="0"/>
            </a:endParaRPr>
          </a:p>
        </p:txBody>
      </p:sp>
      <p:sp>
        <p:nvSpPr>
          <p:cNvPr id="36" name="Hexagon 35">
            <a:extLst>
              <a:ext uri="{FF2B5EF4-FFF2-40B4-BE49-F238E27FC236}">
                <a16:creationId xmlns:a16="http://schemas.microsoft.com/office/drawing/2014/main" xmlns="" id="{528FBE18-FBC2-46FF-BF28-D06EE2918228}"/>
              </a:ext>
            </a:extLst>
          </p:cNvPr>
          <p:cNvSpPr/>
          <p:nvPr/>
        </p:nvSpPr>
        <p:spPr>
          <a:xfrm>
            <a:off x="10110533" y="-56900"/>
            <a:ext cx="2743200" cy="2438400"/>
          </a:xfrm>
          <a:prstGeom prst="hexagon">
            <a:avLst/>
          </a:prstGeom>
          <a:solidFill>
            <a:schemeClr val="accent1">
              <a:lumMod val="5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Hexagon 36">
            <a:extLst>
              <a:ext uri="{FF2B5EF4-FFF2-40B4-BE49-F238E27FC236}">
                <a16:creationId xmlns:a16="http://schemas.microsoft.com/office/drawing/2014/main" xmlns="" id="{22ACB376-50F1-4587-B109-0A898A5AB3FF}"/>
              </a:ext>
            </a:extLst>
          </p:cNvPr>
          <p:cNvSpPr/>
          <p:nvPr/>
        </p:nvSpPr>
        <p:spPr>
          <a:xfrm>
            <a:off x="10110534" y="2391026"/>
            <a:ext cx="2743200" cy="2438400"/>
          </a:xfrm>
          <a:prstGeom prst="hexagon">
            <a:avLst/>
          </a:prstGeom>
          <a:solidFill>
            <a:srgbClr val="FFC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Hexagon 37">
            <a:extLst>
              <a:ext uri="{FF2B5EF4-FFF2-40B4-BE49-F238E27FC236}">
                <a16:creationId xmlns:a16="http://schemas.microsoft.com/office/drawing/2014/main" xmlns="" id="{4FEC7ADA-8C24-4DFE-81CF-130158F1B5EB}"/>
              </a:ext>
            </a:extLst>
          </p:cNvPr>
          <p:cNvSpPr/>
          <p:nvPr/>
        </p:nvSpPr>
        <p:spPr>
          <a:xfrm>
            <a:off x="10105771" y="4843714"/>
            <a:ext cx="2743200" cy="2438400"/>
          </a:xfrm>
          <a:prstGeom prst="hexagon">
            <a:avLst/>
          </a:prstGeom>
          <a:solidFill>
            <a:srgbClr val="92D05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75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00"/>
                            </p:stCondLst>
                            <p:childTnLst>
                              <p:par>
                                <p:cTn id="1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300"/>
                            </p:stCondLst>
                            <p:childTnLst>
                              <p:par>
                                <p:cTn id="2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800"/>
                            </p:stCondLst>
                            <p:childTnLst>
                              <p:par>
                                <p:cTn id="25" presetID="10" presetClass="exit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900"/>
                            </p:stCondLst>
                            <p:childTnLst>
                              <p:par>
                                <p:cTn id="2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400"/>
                            </p:stCondLst>
                            <p:childTnLst>
                              <p:par>
                                <p:cTn id="3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900"/>
                            </p:stCondLst>
                            <p:childTnLst>
                              <p:par>
                                <p:cTn id="37" presetID="10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900"/>
                            </p:stCondLst>
                            <p:childTnLst>
                              <p:par>
                                <p:cTn id="41" presetID="10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900"/>
                            </p:stCondLst>
                            <p:childTnLst>
                              <p:par>
                                <p:cTn id="45" presetID="10" presetClass="exit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10" presetClass="exit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800"/>
                            </p:stCondLst>
                            <p:childTnLst>
                              <p:par>
                                <p:cTn id="5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300"/>
                            </p:stCondLst>
                            <p:childTnLst>
                              <p:par>
                                <p:cTn id="57" presetID="10" presetClass="exit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1400"/>
                            </p:stCondLst>
                            <p:childTnLst>
                              <p:par>
                                <p:cTn id="61" presetID="10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400"/>
                            </p:stCondLst>
                            <p:childTnLst>
                              <p:par>
                                <p:cTn id="65" presetID="10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3400"/>
                            </p:stCondLst>
                            <p:childTnLst>
                              <p:par>
                                <p:cTn id="69" presetID="10" presetClass="exit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4700"/>
                            </p:stCondLst>
                            <p:childTnLst>
                              <p:par>
                                <p:cTn id="73" presetID="10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700"/>
                            </p:stCondLst>
                            <p:childTnLst>
                              <p:par>
                                <p:cTn id="77" presetID="10" presetClass="exit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6800"/>
                            </p:stCondLst>
                            <p:childTnLst>
                              <p:par>
                                <p:cTn id="81" presetID="10" presetClass="exit" presetSubtype="0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8000"/>
                            </p:stCondLst>
                            <p:childTnLst>
                              <p:par>
                                <p:cTn id="85" presetID="10" presetClass="exit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9300"/>
                            </p:stCondLst>
                            <p:childTnLst>
                              <p:par>
                                <p:cTn id="89" presetID="10" presetClass="exit" presetSubtype="0" fill="hold" grpId="0" nodeType="after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700"/>
                            </p:stCondLst>
                            <p:childTnLst>
                              <p:par>
                                <p:cTn id="9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34" grpId="0"/>
      <p:bldP spid="34" grpId="1"/>
      <p:bldP spid="4" grpId="0" animBg="1"/>
      <p:bldP spid="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F3060C83-F051-4F0E-ABAD-AA0DFC48B21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xmlns="" id="{83C98ABE-055B-441F-B07E-44F97F083C3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29FDB030-9B49-4CED-8CCD-4D99382388A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3783CA14-24A1-485C-8B30-D6A5D87987A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xmlns="" id="{9A97C86A-04D6-40F7-AE84-31AB43E6A84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xmlns="" id="{FF9F2414-84E8-453E-B1F3-389FDE8192D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3ECA69A1-7536-43AC-85EF-C7106179F5E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855" y="1580707"/>
            <a:ext cx="4808289" cy="3696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875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815" y="-553155"/>
            <a:ext cx="8769619" cy="7285758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3423984" y="6068689"/>
            <a:ext cx="4038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trick Hand" panose="00000500000000000000" pitchFamily="2" charset="0"/>
                <a:ea typeface="+mn-ea"/>
                <a:cs typeface="+mn-cs"/>
              </a:rPr>
              <a:t>www.Games4esl.com</a:t>
            </a:r>
          </a:p>
        </p:txBody>
      </p:sp>
      <p:sp>
        <p:nvSpPr>
          <p:cNvPr id="4" name="Rectangle 3"/>
          <p:cNvSpPr/>
          <p:nvPr/>
        </p:nvSpPr>
        <p:spPr>
          <a:xfrm>
            <a:off x="909384" y="-128336"/>
            <a:ext cx="9144000" cy="6858000"/>
          </a:xfrm>
          <a:prstGeom prst="rect">
            <a:avLst/>
          </a:prstGeom>
          <a:noFill/>
          <a:ln w="1905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Hexagon 14"/>
          <p:cNvSpPr/>
          <p:nvPr/>
        </p:nvSpPr>
        <p:spPr>
          <a:xfrm>
            <a:off x="1518984" y="-52136"/>
            <a:ext cx="2743200" cy="2438400"/>
          </a:xfrm>
          <a:prstGeom prst="hexagon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Hexagon 15"/>
          <p:cNvSpPr/>
          <p:nvPr/>
        </p:nvSpPr>
        <p:spPr>
          <a:xfrm>
            <a:off x="3671634" y="1167064"/>
            <a:ext cx="2743200" cy="2438400"/>
          </a:xfrm>
          <a:prstGeom prst="hexagon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Hexagon 16"/>
          <p:cNvSpPr/>
          <p:nvPr/>
        </p:nvSpPr>
        <p:spPr>
          <a:xfrm>
            <a:off x="5786184" y="2386264"/>
            <a:ext cx="2743200" cy="2438400"/>
          </a:xfrm>
          <a:prstGeom prst="hexagon">
            <a:avLst/>
          </a:prstGeom>
          <a:solidFill>
            <a:srgbClr val="00B0F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Hexagon 17"/>
          <p:cNvSpPr/>
          <p:nvPr/>
        </p:nvSpPr>
        <p:spPr>
          <a:xfrm>
            <a:off x="5786184" y="4824664"/>
            <a:ext cx="2743200" cy="2438400"/>
          </a:xfrm>
          <a:prstGeom prst="hexagon">
            <a:avLst/>
          </a:prstGeom>
          <a:solidFill>
            <a:srgbClr val="FFC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Hexagon 18"/>
          <p:cNvSpPr/>
          <p:nvPr/>
        </p:nvSpPr>
        <p:spPr>
          <a:xfrm>
            <a:off x="3633534" y="3605464"/>
            <a:ext cx="2743200" cy="2438400"/>
          </a:xfrm>
          <a:prstGeom prst="hexagon">
            <a:avLst/>
          </a:prstGeom>
          <a:solidFill>
            <a:srgbClr val="92D05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Hexagon 19"/>
          <p:cNvSpPr/>
          <p:nvPr/>
        </p:nvSpPr>
        <p:spPr>
          <a:xfrm>
            <a:off x="5805234" y="-52136"/>
            <a:ext cx="2743200" cy="2438400"/>
          </a:xfrm>
          <a:prstGeom prst="hexagon">
            <a:avLst/>
          </a:prstGeom>
          <a:solidFill>
            <a:srgbClr val="7030A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Hexagon 20"/>
          <p:cNvSpPr/>
          <p:nvPr/>
        </p:nvSpPr>
        <p:spPr>
          <a:xfrm>
            <a:off x="1538034" y="2417727"/>
            <a:ext cx="2743200" cy="2438400"/>
          </a:xfrm>
          <a:prstGeom prst="hexagon">
            <a:avLst/>
          </a:prstGeom>
          <a:solidFill>
            <a:schemeClr val="accent1">
              <a:lumMod val="5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Hexagon 21"/>
          <p:cNvSpPr/>
          <p:nvPr/>
        </p:nvSpPr>
        <p:spPr>
          <a:xfrm>
            <a:off x="3671634" y="-1227223"/>
            <a:ext cx="2743200" cy="2438400"/>
          </a:xfrm>
          <a:prstGeom prst="hexagon">
            <a:avLst/>
          </a:prstGeom>
          <a:solidFill>
            <a:srgbClr val="FFC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Hexagon 22"/>
          <p:cNvSpPr/>
          <p:nvPr/>
        </p:nvSpPr>
        <p:spPr>
          <a:xfrm>
            <a:off x="1518984" y="4786564"/>
            <a:ext cx="2743200" cy="2438400"/>
          </a:xfrm>
          <a:prstGeom prst="hexagon">
            <a:avLst/>
          </a:prstGeom>
          <a:solidFill>
            <a:srgbClr val="7030A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Hexagon 23"/>
          <p:cNvSpPr/>
          <p:nvPr/>
        </p:nvSpPr>
        <p:spPr>
          <a:xfrm>
            <a:off x="-614616" y="1167064"/>
            <a:ext cx="2743200" cy="2438400"/>
          </a:xfrm>
          <a:prstGeom prst="hexagon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Hexagon 24"/>
          <p:cNvSpPr/>
          <p:nvPr/>
        </p:nvSpPr>
        <p:spPr>
          <a:xfrm>
            <a:off x="-652716" y="3605464"/>
            <a:ext cx="2743200" cy="2438400"/>
          </a:xfrm>
          <a:prstGeom prst="hexagon">
            <a:avLst/>
          </a:prstGeom>
          <a:solidFill>
            <a:srgbClr val="92D05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Hexagon 25"/>
          <p:cNvSpPr/>
          <p:nvPr/>
        </p:nvSpPr>
        <p:spPr>
          <a:xfrm>
            <a:off x="-614616" y="-1201773"/>
            <a:ext cx="2743200" cy="2438400"/>
          </a:xfrm>
          <a:prstGeom prst="hexagon">
            <a:avLst/>
          </a:prstGeom>
          <a:solidFill>
            <a:srgbClr val="FFC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Hexagon 26"/>
          <p:cNvSpPr/>
          <p:nvPr/>
        </p:nvSpPr>
        <p:spPr>
          <a:xfrm>
            <a:off x="3671634" y="6068689"/>
            <a:ext cx="2743200" cy="2438400"/>
          </a:xfrm>
          <a:prstGeom prst="hexagon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Hexagon 27"/>
          <p:cNvSpPr/>
          <p:nvPr/>
        </p:nvSpPr>
        <p:spPr>
          <a:xfrm>
            <a:off x="7938834" y="6043864"/>
            <a:ext cx="2743200" cy="2438400"/>
          </a:xfrm>
          <a:prstGeom prst="hexagon">
            <a:avLst/>
          </a:prstGeom>
          <a:solidFill>
            <a:srgbClr val="7030A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Hexagon 28"/>
          <p:cNvSpPr/>
          <p:nvPr/>
        </p:nvSpPr>
        <p:spPr>
          <a:xfrm>
            <a:off x="-595566" y="6043864"/>
            <a:ext cx="2743200" cy="2438400"/>
          </a:xfrm>
          <a:prstGeom prst="hexagon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Hexagon 29"/>
          <p:cNvSpPr/>
          <p:nvPr/>
        </p:nvSpPr>
        <p:spPr>
          <a:xfrm>
            <a:off x="7957884" y="-1271336"/>
            <a:ext cx="2743200" cy="2438400"/>
          </a:xfrm>
          <a:prstGeom prst="hexagon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Hexagon 30"/>
          <p:cNvSpPr/>
          <p:nvPr/>
        </p:nvSpPr>
        <p:spPr>
          <a:xfrm>
            <a:off x="7938834" y="3605464"/>
            <a:ext cx="2743200" cy="2438400"/>
          </a:xfrm>
          <a:prstGeom prst="hexagon">
            <a:avLst/>
          </a:prstGeom>
          <a:solidFill>
            <a:schemeClr val="accent1">
              <a:lumMod val="5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Hexagon 31"/>
          <p:cNvSpPr/>
          <p:nvPr/>
        </p:nvSpPr>
        <p:spPr>
          <a:xfrm>
            <a:off x="7957884" y="1148014"/>
            <a:ext cx="2743200" cy="2438400"/>
          </a:xfrm>
          <a:prstGeom prst="hexagon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7643560" y="5739064"/>
            <a:ext cx="2257425" cy="762000"/>
          </a:xfrm>
          <a:prstGeom prst="round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 SemiBold" panose="00000700000000000000" pitchFamily="2" charset="0"/>
                <a:ea typeface="+mn-ea"/>
                <a:cs typeface="Poppins SemiBold" panose="00000700000000000000" pitchFamily="2" charset="0"/>
              </a:rPr>
              <a:t>SHOW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 SemiBold" panose="00000700000000000000" pitchFamily="2" charset="0"/>
              <a:ea typeface="+mn-ea"/>
              <a:cs typeface="Poppins SemiBold" panose="00000700000000000000" pitchFamily="2" charset="0"/>
            </a:endParaRPr>
          </a:p>
        </p:txBody>
      </p:sp>
      <p:sp>
        <p:nvSpPr>
          <p:cNvPr id="36" name="Hexagon 35">
            <a:extLst>
              <a:ext uri="{FF2B5EF4-FFF2-40B4-BE49-F238E27FC236}">
                <a16:creationId xmlns:a16="http://schemas.microsoft.com/office/drawing/2014/main" xmlns="" id="{528FBE18-FBC2-46FF-BF28-D06EE2918228}"/>
              </a:ext>
            </a:extLst>
          </p:cNvPr>
          <p:cNvSpPr/>
          <p:nvPr/>
        </p:nvSpPr>
        <p:spPr>
          <a:xfrm>
            <a:off x="10110533" y="-56900"/>
            <a:ext cx="2743200" cy="2438400"/>
          </a:xfrm>
          <a:prstGeom prst="hexagon">
            <a:avLst/>
          </a:prstGeom>
          <a:solidFill>
            <a:schemeClr val="accent1">
              <a:lumMod val="5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Hexagon 36">
            <a:extLst>
              <a:ext uri="{FF2B5EF4-FFF2-40B4-BE49-F238E27FC236}">
                <a16:creationId xmlns:a16="http://schemas.microsoft.com/office/drawing/2014/main" xmlns="" id="{22ACB376-50F1-4587-B109-0A898A5AB3FF}"/>
              </a:ext>
            </a:extLst>
          </p:cNvPr>
          <p:cNvSpPr/>
          <p:nvPr/>
        </p:nvSpPr>
        <p:spPr>
          <a:xfrm>
            <a:off x="10110534" y="2391026"/>
            <a:ext cx="2743200" cy="2438400"/>
          </a:xfrm>
          <a:prstGeom prst="hexagon">
            <a:avLst/>
          </a:prstGeom>
          <a:solidFill>
            <a:srgbClr val="FFC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Hexagon 37">
            <a:extLst>
              <a:ext uri="{FF2B5EF4-FFF2-40B4-BE49-F238E27FC236}">
                <a16:creationId xmlns:a16="http://schemas.microsoft.com/office/drawing/2014/main" xmlns="" id="{4FEC7ADA-8C24-4DFE-81CF-130158F1B5EB}"/>
              </a:ext>
            </a:extLst>
          </p:cNvPr>
          <p:cNvSpPr/>
          <p:nvPr/>
        </p:nvSpPr>
        <p:spPr>
          <a:xfrm>
            <a:off x="10105771" y="4843714"/>
            <a:ext cx="2743200" cy="2438400"/>
          </a:xfrm>
          <a:prstGeom prst="hexagon">
            <a:avLst/>
          </a:prstGeom>
          <a:solidFill>
            <a:srgbClr val="92D05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1475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00"/>
                            </p:stCondLst>
                            <p:childTnLst>
                              <p:par>
                                <p:cTn id="1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300"/>
                            </p:stCondLst>
                            <p:childTnLst>
                              <p:par>
                                <p:cTn id="2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800"/>
                            </p:stCondLst>
                            <p:childTnLst>
                              <p:par>
                                <p:cTn id="25" presetID="10" presetClass="exit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900"/>
                            </p:stCondLst>
                            <p:childTnLst>
                              <p:par>
                                <p:cTn id="2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400"/>
                            </p:stCondLst>
                            <p:childTnLst>
                              <p:par>
                                <p:cTn id="3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900"/>
                            </p:stCondLst>
                            <p:childTnLst>
                              <p:par>
                                <p:cTn id="37" presetID="10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900"/>
                            </p:stCondLst>
                            <p:childTnLst>
                              <p:par>
                                <p:cTn id="41" presetID="10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900"/>
                            </p:stCondLst>
                            <p:childTnLst>
                              <p:par>
                                <p:cTn id="45" presetID="10" presetClass="exit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10" presetClass="exit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800"/>
                            </p:stCondLst>
                            <p:childTnLst>
                              <p:par>
                                <p:cTn id="5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300"/>
                            </p:stCondLst>
                            <p:childTnLst>
                              <p:par>
                                <p:cTn id="57" presetID="10" presetClass="exit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1400"/>
                            </p:stCondLst>
                            <p:childTnLst>
                              <p:par>
                                <p:cTn id="61" presetID="10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400"/>
                            </p:stCondLst>
                            <p:childTnLst>
                              <p:par>
                                <p:cTn id="65" presetID="10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3400"/>
                            </p:stCondLst>
                            <p:childTnLst>
                              <p:par>
                                <p:cTn id="69" presetID="10" presetClass="exit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4700"/>
                            </p:stCondLst>
                            <p:childTnLst>
                              <p:par>
                                <p:cTn id="73" presetID="10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700"/>
                            </p:stCondLst>
                            <p:childTnLst>
                              <p:par>
                                <p:cTn id="77" presetID="10" presetClass="exit" presetSubtype="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6800"/>
                            </p:stCondLst>
                            <p:childTnLst>
                              <p:par>
                                <p:cTn id="81" presetID="10" presetClass="exit" presetSubtype="0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8000"/>
                            </p:stCondLst>
                            <p:childTnLst>
                              <p:par>
                                <p:cTn id="85" presetID="10" presetClass="exit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9300"/>
                            </p:stCondLst>
                            <p:childTnLst>
                              <p:par>
                                <p:cTn id="89" presetID="10" presetClass="exit" presetSubtype="0" fill="hold" grpId="0" nodeType="after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700"/>
                            </p:stCondLst>
                            <p:childTnLst>
                              <p:par>
                                <p:cTn id="9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34" grpId="0"/>
      <p:bldP spid="34" grpId="1"/>
      <p:bldP spid="4" grpId="0" animBg="1"/>
      <p:bldP spid="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FEF4E260-B79D-41D8-90EB-C84807CD77E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78135" y="476778"/>
            <a:ext cx="7212450" cy="592065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6D46C12F-6486-4E55-8C92-2EE2BF896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8215" y="1269255"/>
            <a:ext cx="5956353" cy="30389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103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Goodbye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0686AD50-C6DC-4D98-A467-9AC1F3C2D8D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3230880" y="4424906"/>
            <a:ext cx="3657600" cy="0"/>
          </a:xfrm>
          <a:prstGeom prst="line">
            <a:avLst/>
          </a:prstGeom>
          <a:ln w="19050">
            <a:solidFill>
              <a:srgbClr val="FFFFFF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241208F6-8B1C-4098-9388-150BC8E447B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851452" y="476778"/>
            <a:ext cx="3864383" cy="5920653"/>
          </a:xfrm>
          <a:prstGeom prst="rect">
            <a:avLst/>
          </a:prstGeom>
          <a:solidFill>
            <a:srgbClr val="A6A6A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9766" y="1469570"/>
            <a:ext cx="2891403" cy="3599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047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FEF4E260-B79D-41D8-90EB-C84807CD77E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78135" y="476778"/>
            <a:ext cx="7212450" cy="592065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6D46C12F-6486-4E55-8C92-2EE2BF896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8215" y="1269255"/>
            <a:ext cx="5956353" cy="30389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103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Goodbye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0686AD50-C6DC-4D98-A467-9AC1F3C2D8D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3230880" y="4424906"/>
            <a:ext cx="3657600" cy="0"/>
          </a:xfrm>
          <a:prstGeom prst="line">
            <a:avLst/>
          </a:prstGeom>
          <a:ln w="19050">
            <a:solidFill>
              <a:srgbClr val="FFFFFF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241208F6-8B1C-4098-9388-150BC8E447B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851452" y="476778"/>
            <a:ext cx="3864383" cy="5920653"/>
          </a:xfrm>
          <a:prstGeom prst="rect">
            <a:avLst/>
          </a:prstGeom>
          <a:solidFill>
            <a:srgbClr val="A6A6A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0631" y="2593842"/>
            <a:ext cx="3113363" cy="2393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129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FEF4E260-B79D-41D8-90EB-C84807CD77E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78135" y="476778"/>
            <a:ext cx="7212450" cy="592065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6D46C12F-6486-4E55-8C92-2EE2BF896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8215" y="1269255"/>
            <a:ext cx="5956353" cy="30389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103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Goodbye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0686AD50-C6DC-4D98-A467-9AC1F3C2D8D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3230880" y="4424906"/>
            <a:ext cx="3657600" cy="0"/>
          </a:xfrm>
          <a:prstGeom prst="line">
            <a:avLst/>
          </a:prstGeom>
          <a:ln w="19050">
            <a:solidFill>
              <a:srgbClr val="FFFFFF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241208F6-8B1C-4098-9388-150BC8E447B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851452" y="476778"/>
            <a:ext cx="3864383" cy="5920653"/>
          </a:xfrm>
          <a:prstGeom prst="rect">
            <a:avLst/>
          </a:prstGeom>
          <a:solidFill>
            <a:srgbClr val="A6A6A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8840" y="2659065"/>
            <a:ext cx="3489605" cy="2026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333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FEF4E260-B79D-41D8-90EB-C84807CD77E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78135" y="476778"/>
            <a:ext cx="7212450" cy="592065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6D46C12F-6486-4E55-8C92-2EE2BF896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8215" y="1269255"/>
            <a:ext cx="5956353" cy="30389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103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Goodbye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0686AD50-C6DC-4D98-A467-9AC1F3C2D8D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3230880" y="4424906"/>
            <a:ext cx="3657600" cy="0"/>
          </a:xfrm>
          <a:prstGeom prst="line">
            <a:avLst/>
          </a:prstGeom>
          <a:ln w="19050">
            <a:solidFill>
              <a:srgbClr val="FFFFFF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241208F6-8B1C-4098-9388-150BC8E447B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851452" y="476778"/>
            <a:ext cx="3864383" cy="5920653"/>
          </a:xfrm>
          <a:prstGeom prst="rect">
            <a:avLst/>
          </a:prstGeom>
          <a:solidFill>
            <a:srgbClr val="A6A6A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4" y="2286000"/>
            <a:ext cx="3024637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697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59483" cy="6839709"/>
          </a:xfrm>
        </p:spPr>
      </p:pic>
      <p:sp>
        <p:nvSpPr>
          <p:cNvPr id="3" name="Rectangle 2"/>
          <p:cNvSpPr/>
          <p:nvPr/>
        </p:nvSpPr>
        <p:spPr>
          <a:xfrm>
            <a:off x="1711071" y="5969567"/>
            <a:ext cx="9170967" cy="66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40">
              <a:buClr>
                <a:srgbClr val="000000"/>
              </a:buClr>
              <a:defRPr/>
            </a:pPr>
            <a:r>
              <a:rPr lang="en-US" sz="1867" b="1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Website</a:t>
            </a:r>
            <a:r>
              <a:rPr lang="en-US" sz="1867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: </a:t>
            </a:r>
            <a:r>
              <a:rPr lang="en-US" sz="1867" i="1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hoclieu.vn</a:t>
            </a:r>
          </a:p>
          <a:p>
            <a:pPr algn="ctr" defTabSz="1219140">
              <a:buClr>
                <a:srgbClr val="000000"/>
              </a:buClr>
              <a:defRPr/>
            </a:pPr>
            <a:r>
              <a:rPr lang="en-US" sz="1867" b="1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Fanpage</a:t>
            </a:r>
            <a:r>
              <a:rPr lang="en-US" sz="1867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:</a:t>
            </a:r>
            <a:r>
              <a:rPr lang="vi-VN" sz="1867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sz="1867" i="1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facebook.com/</a:t>
            </a:r>
            <a:r>
              <a:rPr lang="vi-VN" sz="1867" i="1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www.tienganhglobalsuccess.vn</a:t>
            </a:r>
            <a:endParaRPr lang="en-GB" sz="1867" i="1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4336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F3060C83-F051-4F0E-ABAD-AA0DFC48B21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xmlns="" id="{83C98ABE-055B-441F-B07E-44F97F083C3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29FDB030-9B49-4CED-8CCD-4D99382388A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3783CA14-24A1-485C-8B30-D6A5D87987A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xmlns="" id="{9A97C86A-04D6-40F7-AE84-31AB43E6A84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xmlns="" id="{FF9F2414-84E8-453E-B1F3-389FDE8192D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3ECA69A1-7536-43AC-85EF-C7106179F5E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7920" y="908749"/>
            <a:ext cx="5283165" cy="4635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47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F3060C83-F051-4F0E-ABAD-AA0DFC48B21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xmlns="" id="{83C98ABE-055B-441F-B07E-44F97F083C3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29FDB030-9B49-4CED-8CCD-4D99382388A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3783CA14-24A1-485C-8B30-D6A5D87987A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xmlns="" id="{9A97C86A-04D6-40F7-AE84-31AB43E6A84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xmlns="" id="{FF9F2414-84E8-453E-B1F3-389FDE8192D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3ECA69A1-7536-43AC-85EF-C7106179F5E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2556" y="1480837"/>
            <a:ext cx="3999196" cy="3828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98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F3060C83-F051-4F0E-ABAD-AA0DFC48B21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xmlns="" id="{83C98ABE-055B-441F-B07E-44F97F083C3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29FDB030-9B49-4CED-8CCD-4D99382388A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3783CA14-24A1-485C-8B30-D6A5D87987A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xmlns="" id="{9A97C86A-04D6-40F7-AE84-31AB43E6A84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xmlns="" id="{FF9F2414-84E8-453E-B1F3-389FDE8192D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3ECA69A1-7536-43AC-85EF-C7106179F5E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865" y="986388"/>
            <a:ext cx="4120479" cy="3805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956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F3060C83-F051-4F0E-ABAD-AA0DFC48B21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xmlns="" id="{83C98ABE-055B-441F-B07E-44F97F083C3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29FDB030-9B49-4CED-8CCD-4D99382388A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3783CA14-24A1-485C-8B30-D6A5D87987A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xmlns="" id="{9A97C86A-04D6-40F7-AE84-31AB43E6A84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xmlns="" id="{FF9F2414-84E8-453E-B1F3-389FDE8192D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5D63976A-79FB-4114-B5BC-87B9435622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7253" y="1106155"/>
            <a:ext cx="4297264" cy="4645689"/>
          </a:xfrm>
          <a:prstGeom prst="rect">
            <a:avLst/>
          </a:prstGeom>
          <a:ln>
            <a:noFill/>
          </a:ln>
        </p:spPr>
      </p:pic>
      <p:sp>
        <p:nvSpPr>
          <p:cNvPr id="19" name="Isosceles Triangle 18">
            <a:extLst>
              <a:ext uri="{FF2B5EF4-FFF2-40B4-BE49-F238E27FC236}">
                <a16:creationId xmlns:a16="http://schemas.microsoft.com/office/drawing/2014/main" xmlns="" id="{3ECA69A1-7536-43AC-85EF-C7106179F5E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399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328" y="1134357"/>
            <a:ext cx="6902382" cy="4007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661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937</Words>
  <Application>Microsoft Office PowerPoint</Application>
  <PresentationFormat>Widescreen</PresentationFormat>
  <Paragraphs>181</Paragraphs>
  <Slides>45</Slides>
  <Notes>24</Notes>
  <HiddenSlides>0</HiddenSlides>
  <MMClips>1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3" baseType="lpstr">
      <vt:lpstr>.VnAvant</vt:lpstr>
      <vt:lpstr>Arial</vt:lpstr>
      <vt:lpstr>Calibri</vt:lpstr>
      <vt:lpstr>Calibri Light</vt:lpstr>
      <vt:lpstr>Patrick Hand</vt:lpstr>
      <vt:lpstr>Poppins SemiBold</vt:lpstr>
      <vt:lpstr>Office Theme</vt:lpstr>
      <vt:lpstr>Bitmap Image</vt:lpstr>
      <vt:lpstr>Unit 13 In the school canteen  Lesson 3</vt:lpstr>
      <vt:lpstr>Warm-up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Listen and repeat</vt:lpstr>
      <vt:lpstr>Let’s talk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Let’s sing</vt:lpstr>
      <vt:lpstr>PowerPoint Presentation</vt:lpstr>
      <vt:lpstr>PowerPoint Presentation</vt:lpstr>
      <vt:lpstr>PowerPoint Presentation</vt:lpstr>
      <vt:lpstr>Game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Goodbye</vt:lpstr>
      <vt:lpstr>Goodbye</vt:lpstr>
      <vt:lpstr>Goodbye</vt:lpstr>
      <vt:lpstr>Goodbye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13  In the school canteen Lesson 3</dc:title>
  <dc:creator>Nguyễn Phúc Khánh Thy</dc:creator>
  <cp:lastModifiedBy>Admin</cp:lastModifiedBy>
  <cp:revision>21</cp:revision>
  <dcterms:created xsi:type="dcterms:W3CDTF">2020-05-16T14:35:19Z</dcterms:created>
  <dcterms:modified xsi:type="dcterms:W3CDTF">2023-08-01T08:41:03Z</dcterms:modified>
</cp:coreProperties>
</file>