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6" r:id="rId2"/>
    <p:sldId id="257" r:id="rId3"/>
    <p:sldId id="260" r:id="rId4"/>
    <p:sldId id="258" r:id="rId5"/>
    <p:sldId id="263" r:id="rId6"/>
    <p:sldId id="259" r:id="rId7"/>
    <p:sldId id="265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76B4"/>
    <a:srgbClr val="825F94"/>
    <a:srgbClr val="92278F"/>
    <a:srgbClr val="F2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83019" autoAdjust="0"/>
  </p:normalViewPr>
  <p:slideViewPr>
    <p:cSldViewPr snapToGrid="0" showGuides="1">
      <p:cViewPr varScale="1">
        <p:scale>
          <a:sx n="113" d="100"/>
          <a:sy n="113" d="100"/>
        </p:scale>
        <p:origin x="147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1DCE2-C0F6-45EF-8A09-A34E7B12D8A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29523-64EF-4389-B3C5-6AFDBF5BE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9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29523-64EF-4389-B3C5-6AFDBF5BEDC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2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 listen and repeat after me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GV giơ lại từng tranh. Mỗi tranh, bật audio và mời HS nhắc lại vài lần. Sau đó nhắc theo nhóm rồi đến cá nhân.</a:t>
            </a:r>
          </a:p>
          <a:p>
            <a:endParaRPr lang="en-US"/>
          </a:p>
          <a:p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Nghe băng và nhắc lại theo lớp, nhóm, cá nhân</a:t>
            </a:r>
          </a:p>
          <a:p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 hiện dạy âm 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:</a:t>
            </a:r>
            <a:endParaRPr lang="en-US" sz="1200" i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Look! The letters become red. What letter are they? (Letter Z)</a:t>
            </a:r>
          </a:p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Chỉ vào chữ z của từng từ và nói: </a:t>
            </a:r>
          </a:p>
          <a:p>
            <a:pPr marL="285750" marR="0" indent="-28575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FontTx/>
              <a:buChar char="-"/>
            </a:pP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 we learn a new letter: “Z”</a:t>
            </a:r>
          </a:p>
          <a:p>
            <a:pPr marL="285750" marR="0" indent="-28575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FontTx/>
              <a:buChar char="-"/>
            </a:pPr>
            <a:r>
              <a:rPr lang="en-US" sz="1200" i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(Gv dạy đọc Z cho cả lớp, luyện đọc nhóm, cá nhân) </a:t>
            </a:r>
            <a:endParaRPr lang="en-US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i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10CEA-8FFB-43C6-89A3-B324EEF3D07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4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7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375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3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9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1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0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8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96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62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4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93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40DC-EA3E-49EE-BD82-1BC156934878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87072-8099-4B32-A48B-CD7F00D8568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70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audio" Target="../media/audio2.wav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159184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06828" y="1219198"/>
            <a:ext cx="2340429" cy="0"/>
          </a:xfrm>
          <a:prstGeom prst="line">
            <a:avLst/>
          </a:prstGeom>
          <a:ln w="57150">
            <a:solidFill>
              <a:srgbClr val="9227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254" y="629354"/>
            <a:ext cx="1053321" cy="10768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658" y="203534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471" y="349515"/>
            <a:ext cx="3721035" cy="16365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310"/>
            <a:ext cx="2967154" cy="135367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5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3" y="489857"/>
            <a:ext cx="7972335" cy="5649686"/>
          </a:xfrm>
          <a:prstGeom prst="irregularSeal1">
            <a:avLst/>
          </a:prstGeom>
          <a:solidFill>
            <a:srgbClr val="825F94"/>
          </a:solidFill>
          <a:ln>
            <a:solidFill>
              <a:srgbClr val="825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14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065" y="1577639"/>
            <a:ext cx="1137609" cy="12051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63" y="381667"/>
            <a:ext cx="791935" cy="7419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36698" y="372440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45" y="834105"/>
            <a:ext cx="950039" cy="51234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749812" y="1090276"/>
            <a:ext cx="2183588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ainbow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76618" y="2743897"/>
            <a:ext cx="1664387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iver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75304" y="4503560"/>
            <a:ext cx="147402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oad</a:t>
            </a:r>
          </a:p>
        </p:txBody>
      </p:sp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2" name="Track 017">
            <a:hlinkClick r:id="" action="ppaction://media"/>
            <a:extLst>
              <a:ext uri="{FF2B5EF4-FFF2-40B4-BE49-F238E27FC236}">
                <a16:creationId xmlns:a16="http://schemas.microsoft.com/office/drawing/2014/main" id="{99EDD9DF-B003-4419-B3BC-AE00B1A70BA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86" end="1160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45081" y="9143"/>
            <a:ext cx="487363" cy="487363"/>
          </a:xfrm>
          <a:prstGeom prst="rect">
            <a:avLst/>
          </a:prstGeom>
        </p:spPr>
      </p:pic>
      <p:pic>
        <p:nvPicPr>
          <p:cNvPr id="13" name="Track 017">
            <a:hlinkClick r:id="" action="ppaction://media"/>
            <a:extLst>
              <a:ext uri="{FF2B5EF4-FFF2-40B4-BE49-F238E27FC236}">
                <a16:creationId xmlns:a16="http://schemas.microsoft.com/office/drawing/2014/main" id="{435E0705-EDF0-4C86-9DEE-296ABF1B12B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555" end="852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45080" y="590423"/>
            <a:ext cx="487363" cy="487363"/>
          </a:xfrm>
          <a:prstGeom prst="rect">
            <a:avLst/>
          </a:prstGeom>
        </p:spPr>
      </p:pic>
      <p:pic>
        <p:nvPicPr>
          <p:cNvPr id="14" name="Track 017">
            <a:hlinkClick r:id="" action="ppaction://media"/>
            <a:extLst>
              <a:ext uri="{FF2B5EF4-FFF2-40B4-BE49-F238E27FC236}">
                <a16:creationId xmlns:a16="http://schemas.microsoft.com/office/drawing/2014/main" id="{3D261D2A-4ADA-4050-B4C4-26D0FF70F77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774" end="562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45080" y="1169759"/>
            <a:ext cx="487363" cy="487363"/>
          </a:xfrm>
          <a:prstGeom prst="rect">
            <a:avLst/>
          </a:prstGeom>
        </p:spPr>
      </p:pic>
      <p:pic>
        <p:nvPicPr>
          <p:cNvPr id="15" name="Track 017">
            <a:hlinkClick r:id="" action="ppaction://media"/>
            <a:extLst>
              <a:ext uri="{FF2B5EF4-FFF2-40B4-BE49-F238E27FC236}">
                <a16:creationId xmlns:a16="http://schemas.microsoft.com/office/drawing/2014/main" id="{05F2D268-4490-461E-AEFB-9C0B8576787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580" end="282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45080" y="1711594"/>
            <a:ext cx="487363" cy="487363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C4FC421C-B208-4290-90EB-BBA257A52473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46ADAB75-32ED-4747-9BE2-9F56A35AB792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9E76B3"/>
          </a:solidFill>
          <a:ln>
            <a:solidFill>
              <a:srgbClr val="9E76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Track 017">
            <a:hlinkClick r:id="" action="ppaction://media"/>
            <a:extLst>
              <a:ext uri="{FF2B5EF4-FFF2-40B4-BE49-F238E27FC236}">
                <a16:creationId xmlns:a16="http://schemas.microsoft.com/office/drawing/2014/main" id="{3C5F1F90-0E99-4C45-BF5A-81C06E3C972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449" end="282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45079" y="2295415"/>
            <a:ext cx="487363" cy="48736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947E88EB-7728-4CBC-9A1F-BAC101F694E4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  <a:solidFill>
            <a:srgbClr val="9E76B3"/>
          </a:solidFill>
        </p:grpSpPr>
        <p:sp>
          <p:nvSpPr>
            <p:cNvPr id="17" name="Minus Sign 16">
              <a:extLst>
                <a:ext uri="{FF2B5EF4-FFF2-40B4-BE49-F238E27FC236}">
                  <a16:creationId xmlns:a16="http://schemas.microsoft.com/office/drawing/2014/main" id="{814A0BE4-1E99-4966-B620-2319D44CFDD9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Minus Sign 20">
              <a:extLst>
                <a:ext uri="{FF2B5EF4-FFF2-40B4-BE49-F238E27FC236}">
                  <a16:creationId xmlns:a16="http://schemas.microsoft.com/office/drawing/2014/main" id="{815D57A8-B768-40CB-94A3-E838CFF264F6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grpFill/>
            <a:ln>
              <a:solidFill>
                <a:srgbClr val="9E76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53955036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5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32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31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245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2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2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200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500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3" grpId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561" y="457378"/>
            <a:ext cx="2086989" cy="2601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62" y="906596"/>
            <a:ext cx="2542565" cy="1844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756" y="673130"/>
            <a:ext cx="1988471" cy="2478871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99432" y="3108204"/>
            <a:ext cx="1696912" cy="641592"/>
            <a:chOff x="1406977" y="3691352"/>
            <a:chExt cx="1696912" cy="641592"/>
          </a:xfrm>
        </p:grpSpPr>
        <p:sp>
          <p:nvSpPr>
            <p:cNvPr id="10" name="Rounded Rectangle 9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06977" y="3735149"/>
              <a:ext cx="169691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r</a:t>
              </a:r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ainbow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89587" y="3108204"/>
            <a:ext cx="1564826" cy="641592"/>
            <a:chOff x="1406977" y="3691352"/>
            <a:chExt cx="1564826" cy="641592"/>
          </a:xfrm>
        </p:grpSpPr>
        <p:sp>
          <p:nvSpPr>
            <p:cNvPr id="13" name="Rounded Rectangle 12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527741" y="3735149"/>
              <a:ext cx="132329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r</a:t>
              </a:r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iver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97579" y="3108204"/>
            <a:ext cx="1564826" cy="641592"/>
            <a:chOff x="1406977" y="3691352"/>
            <a:chExt cx="1564826" cy="641592"/>
          </a:xfrm>
        </p:grpSpPr>
        <p:sp>
          <p:nvSpPr>
            <p:cNvPr id="16" name="Rounded Rectangle 15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solidFill>
              <a:srgbClr val="F3C3DA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60974" y="3735149"/>
              <a:ext cx="134551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r</a:t>
              </a:r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oad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993699" y="3749796"/>
            <a:ext cx="13607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</a:p>
        </p:txBody>
      </p:sp>
      <p:pic>
        <p:nvPicPr>
          <p:cNvPr id="18" name="Picture 1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5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34" y="335106"/>
            <a:ext cx="748108" cy="7603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83156" y="335106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3" y="818708"/>
            <a:ext cx="950039" cy="468467"/>
          </a:xfrm>
          <a:prstGeom prst="rect">
            <a:avLst/>
          </a:prstGeom>
        </p:spPr>
      </p:pic>
      <p:pic>
        <p:nvPicPr>
          <p:cNvPr id="12" name="Picture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065" y="1577639"/>
            <a:ext cx="1137609" cy="12051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49812" y="1090276"/>
            <a:ext cx="2183588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ainbow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76618" y="2743897"/>
            <a:ext cx="1664387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iver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75304" y="4503560"/>
            <a:ext cx="1474023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r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oad</a:t>
            </a:r>
          </a:p>
        </p:txBody>
      </p:sp>
    </p:spTree>
    <p:extLst>
      <p:ext uri="{BB962C8B-B14F-4D97-AF65-F5344CB8AC3E}">
        <p14:creationId xmlns:p14="http://schemas.microsoft.com/office/powerpoint/2010/main" val="323422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361718" y="1566885"/>
            <a:ext cx="2377440" cy="4708981"/>
            <a:chOff x="6830561" y="1288575"/>
            <a:chExt cx="2377440" cy="4708981"/>
          </a:xfrm>
        </p:grpSpPr>
        <p:sp>
          <p:nvSpPr>
            <p:cNvPr id="10" name="Rounded Rectangle 9"/>
            <p:cNvSpPr/>
            <p:nvPr/>
          </p:nvSpPr>
          <p:spPr>
            <a:xfrm>
              <a:off x="6830561" y="1802752"/>
              <a:ext cx="2377440" cy="3452227"/>
            </a:xfrm>
            <a:prstGeom prst="roundRect">
              <a:avLst/>
            </a:prstGeom>
            <a:solidFill>
              <a:srgbClr val="9F76B4"/>
            </a:solidFill>
            <a:ln>
              <a:solidFill>
                <a:srgbClr val="F3C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chemeClr val="bg1"/>
                  </a:solidFill>
                  <a:latin typeface="Comic Sans MS" panose="030F0702030302020204" pitchFamily="66" charset="0"/>
                </a:rPr>
                <a:t>r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851" y="1647742"/>
            <a:ext cx="3647670" cy="4547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58" y="1925886"/>
            <a:ext cx="5102421" cy="37015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883" y="1374014"/>
            <a:ext cx="3903607" cy="48663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5840" y="633047"/>
            <a:ext cx="7054948" cy="91940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7" y="5495474"/>
            <a:ext cx="1062080" cy="106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9" y="18288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342" y="2886751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598" y="2851393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694" y="2851393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3DE948-6644-01F5-FFF3-755BC775FCA1}"/>
              </a:ext>
            </a:extLst>
          </p:cNvPr>
          <p:cNvSpPr txBox="1"/>
          <p:nvPr/>
        </p:nvSpPr>
        <p:spPr>
          <a:xfrm>
            <a:off x="965200" y="5872893"/>
            <a:ext cx="7890933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Fanpage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facebook.com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394475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</TotalTime>
  <Words>161</Words>
  <Application>Microsoft Office PowerPoint</Application>
  <PresentationFormat>On-screen Show (4:3)</PresentationFormat>
  <Paragraphs>33</Paragraphs>
  <Slides>8</Slides>
  <Notes>2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22</cp:revision>
  <dcterms:created xsi:type="dcterms:W3CDTF">2020-12-18T07:28:51Z</dcterms:created>
  <dcterms:modified xsi:type="dcterms:W3CDTF">2023-04-12T09:04:49Z</dcterms:modified>
</cp:coreProperties>
</file>