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1" r:id="rId2"/>
    <p:sldId id="256" r:id="rId3"/>
    <p:sldId id="284" r:id="rId4"/>
    <p:sldId id="275" r:id="rId5"/>
    <p:sldId id="260" r:id="rId6"/>
    <p:sldId id="287" r:id="rId7"/>
    <p:sldId id="289" r:id="rId8"/>
    <p:sldId id="263" r:id="rId9"/>
    <p:sldId id="285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DAEA"/>
    <a:srgbClr val="D4C1DD"/>
    <a:srgbClr val="C6AED2"/>
    <a:srgbClr val="B99CC8"/>
    <a:srgbClr val="9E76B3"/>
    <a:srgbClr val="DA0000"/>
    <a:srgbClr val="008DCF"/>
    <a:srgbClr val="F172AC"/>
    <a:srgbClr val="0F398D"/>
    <a:srgbClr val="EB9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image" Target="../media/image1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10.png"/><Relationship Id="rId5" Type="http://schemas.openxmlformats.org/officeDocument/2006/relationships/audio" Target="../media/audio2.wav"/><Relationship Id="rId10" Type="http://schemas.openxmlformats.org/officeDocument/2006/relationships/slide" Target="slide2.xml"/><Relationship Id="rId4" Type="http://schemas.openxmlformats.org/officeDocument/2006/relationships/audio" Target="../media/audio1.wav"/><Relationship Id="rId9" Type="http://schemas.openxmlformats.org/officeDocument/2006/relationships/image" Target="../media/image20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image" Target="../media/image1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slide" Target="slide2.xml"/><Relationship Id="rId4" Type="http://schemas.openxmlformats.org/officeDocument/2006/relationships/audio" Target="../media/audio2.wav"/><Relationship Id="rId9" Type="http://schemas.openxmlformats.org/officeDocument/2006/relationships/image" Target="../media/image24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10.png"/><Relationship Id="rId5" Type="http://schemas.openxmlformats.org/officeDocument/2006/relationships/image" Target="../media/image27.png"/><Relationship Id="rId10" Type="http://schemas.openxmlformats.org/officeDocument/2006/relationships/slide" Target="slide2.xml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" y="18288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42" y="2886751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598" y="2851393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94" y="2851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3DE948-6644-01F5-FFF3-755BC775FCA1}"/>
              </a:ext>
            </a:extLst>
          </p:cNvPr>
          <p:cNvSpPr txBox="1"/>
          <p:nvPr/>
        </p:nvSpPr>
        <p:spPr>
          <a:xfrm>
            <a:off x="965200" y="5872893"/>
            <a:ext cx="78909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94203"/>
            <a:ext cx="2920453" cy="137898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circle.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29296"/>
            <a:ext cx="1037842" cy="55326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Look and write.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5918221"/>
            <a:ext cx="1111584" cy="557784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254" y="629354"/>
            <a:ext cx="1053321" cy="10768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71" y="349515"/>
            <a:ext cx="3721035" cy="163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2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55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54" y="501487"/>
            <a:ext cx="722772" cy="7603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23409" y="501487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89" y="985089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1" name="Track 018">
            <a:hlinkClick r:id="" action="ppaction://media"/>
            <a:extLst>
              <a:ext uri="{FF2B5EF4-FFF2-40B4-BE49-F238E27FC236}">
                <a16:creationId xmlns:a16="http://schemas.microsoft.com/office/drawing/2014/main" id="{67317143-A5F9-4983-9647-B83AF43F20E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300" end="300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28528" y="29925"/>
            <a:ext cx="487363" cy="487363"/>
          </a:xfrm>
          <a:prstGeom prst="rect">
            <a:avLst/>
          </a:prstGeom>
        </p:spPr>
      </p:pic>
      <p:pic>
        <p:nvPicPr>
          <p:cNvPr id="22" name="Track 018">
            <a:hlinkClick r:id="" action="ppaction://media"/>
            <a:extLst>
              <a:ext uri="{FF2B5EF4-FFF2-40B4-BE49-F238E27FC236}">
                <a16:creationId xmlns:a16="http://schemas.microsoft.com/office/drawing/2014/main" id="{F508FDAC-E8EF-4D27-AB1E-F16B12EB1B1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500" end="257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19292" y="615684"/>
            <a:ext cx="487363" cy="487363"/>
          </a:xfrm>
          <a:prstGeom prst="rect">
            <a:avLst/>
          </a:prstGeom>
        </p:spPr>
      </p:pic>
      <p:pic>
        <p:nvPicPr>
          <p:cNvPr id="23" name="Track 018">
            <a:hlinkClick r:id="" action="ppaction://media"/>
            <a:extLst>
              <a:ext uri="{FF2B5EF4-FFF2-40B4-BE49-F238E27FC236}">
                <a16:creationId xmlns:a16="http://schemas.microsoft.com/office/drawing/2014/main" id="{A10F2B8D-20A4-4461-B2CB-8D2D08A0053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800" end="214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28528" y="1201443"/>
            <a:ext cx="487363" cy="487363"/>
          </a:xfrm>
          <a:prstGeom prst="rect">
            <a:avLst/>
          </a:prstGeom>
        </p:spPr>
      </p:pic>
      <p:pic>
        <p:nvPicPr>
          <p:cNvPr id="24" name="Track 018">
            <a:hlinkClick r:id="" action="ppaction://media"/>
            <a:extLst>
              <a:ext uri="{FF2B5EF4-FFF2-40B4-BE49-F238E27FC236}">
                <a16:creationId xmlns:a16="http://schemas.microsoft.com/office/drawing/2014/main" id="{3754B08B-0C13-4BD0-B9A8-4D7FD976BD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000" end="171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19292" y="1787202"/>
            <a:ext cx="487363" cy="487363"/>
          </a:xfrm>
          <a:prstGeom prst="rect">
            <a:avLst/>
          </a:prstGeom>
        </p:spPr>
      </p:pic>
      <p:pic>
        <p:nvPicPr>
          <p:cNvPr id="25" name="Track 018">
            <a:hlinkClick r:id="" action="ppaction://media"/>
            <a:extLst>
              <a:ext uri="{FF2B5EF4-FFF2-40B4-BE49-F238E27FC236}">
                <a16:creationId xmlns:a16="http://schemas.microsoft.com/office/drawing/2014/main" id="{36F6530C-11D9-4595-8064-D71E696E5A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700" end="126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19291" y="2274565"/>
            <a:ext cx="487363" cy="487363"/>
          </a:xfrm>
          <a:prstGeom prst="rect">
            <a:avLst/>
          </a:prstGeom>
        </p:spPr>
      </p:pic>
      <p:pic>
        <p:nvPicPr>
          <p:cNvPr id="26" name="Track 018">
            <a:hlinkClick r:id="" action="ppaction://media"/>
            <a:extLst>
              <a:ext uri="{FF2B5EF4-FFF2-40B4-BE49-F238E27FC236}">
                <a16:creationId xmlns:a16="http://schemas.microsoft.com/office/drawing/2014/main" id="{6DFD4DF6-2E56-494C-9307-ED1A3DA352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000" end="7706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19290" y="2827142"/>
            <a:ext cx="487363" cy="487363"/>
          </a:xfrm>
          <a:prstGeom prst="rect">
            <a:avLst/>
          </a:prstGeom>
        </p:spPr>
      </p:pic>
      <p:pic>
        <p:nvPicPr>
          <p:cNvPr id="27" name="Track 018">
            <a:hlinkClick r:id="" action="ppaction://media"/>
            <a:extLst>
              <a:ext uri="{FF2B5EF4-FFF2-40B4-BE49-F238E27FC236}">
                <a16:creationId xmlns:a16="http://schemas.microsoft.com/office/drawing/2014/main" id="{7B4D64C7-90D1-4DC3-A537-29064134039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900" end="5730.968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28528" y="3395137"/>
            <a:ext cx="487363" cy="48736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67EB911-EDE6-4BAF-A236-49F8ADE9AC1F}"/>
              </a:ext>
            </a:extLst>
          </p:cNvPr>
          <p:cNvSpPr txBox="1"/>
          <p:nvPr/>
        </p:nvSpPr>
        <p:spPr>
          <a:xfrm>
            <a:off x="431890" y="2220762"/>
            <a:ext cx="3084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F55FFA-28D1-4779-8BB4-7957D70CEE07}"/>
              </a:ext>
            </a:extLst>
          </p:cNvPr>
          <p:cNvSpPr txBox="1"/>
          <p:nvPr/>
        </p:nvSpPr>
        <p:spPr>
          <a:xfrm>
            <a:off x="431890" y="1726654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00DC695-DC2A-4B7B-BFBD-57A86317B3CF}"/>
              </a:ext>
            </a:extLst>
          </p:cNvPr>
          <p:cNvSpPr txBox="1"/>
          <p:nvPr/>
        </p:nvSpPr>
        <p:spPr>
          <a:xfrm>
            <a:off x="417513" y="3030121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B332F8-9F10-4989-8548-412E64CFD304}"/>
              </a:ext>
            </a:extLst>
          </p:cNvPr>
          <p:cNvSpPr txBox="1"/>
          <p:nvPr/>
        </p:nvSpPr>
        <p:spPr>
          <a:xfrm>
            <a:off x="431889" y="4220225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A8CD71-8D12-4661-AFC8-149E091AC301}"/>
              </a:ext>
            </a:extLst>
          </p:cNvPr>
          <p:cNvSpPr txBox="1"/>
          <p:nvPr/>
        </p:nvSpPr>
        <p:spPr>
          <a:xfrm>
            <a:off x="431890" y="1722134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42C856-553F-4154-B3CE-26DE6D847AE1}"/>
              </a:ext>
            </a:extLst>
          </p:cNvPr>
          <p:cNvSpPr txBox="1"/>
          <p:nvPr/>
        </p:nvSpPr>
        <p:spPr>
          <a:xfrm>
            <a:off x="431889" y="2220762"/>
            <a:ext cx="3084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91BFAF9-48DB-4F87-80FA-21AA6939CE84}"/>
              </a:ext>
            </a:extLst>
          </p:cNvPr>
          <p:cNvSpPr txBox="1"/>
          <p:nvPr/>
        </p:nvSpPr>
        <p:spPr>
          <a:xfrm>
            <a:off x="418652" y="3032478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C6C0308-4BE3-423C-A588-84F9F10B311F}"/>
              </a:ext>
            </a:extLst>
          </p:cNvPr>
          <p:cNvSpPr txBox="1"/>
          <p:nvPr/>
        </p:nvSpPr>
        <p:spPr>
          <a:xfrm>
            <a:off x="417513" y="3556409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10C6FC-57AD-4450-83E9-C96C73872D60}"/>
              </a:ext>
            </a:extLst>
          </p:cNvPr>
          <p:cNvSpPr txBox="1"/>
          <p:nvPr/>
        </p:nvSpPr>
        <p:spPr>
          <a:xfrm>
            <a:off x="417513" y="4686525"/>
            <a:ext cx="3383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AF2B7D-5AB5-48F2-BF2B-A963A77D714F}"/>
              </a:ext>
            </a:extLst>
          </p:cNvPr>
          <p:cNvSpPr txBox="1"/>
          <p:nvPr/>
        </p:nvSpPr>
        <p:spPr>
          <a:xfrm>
            <a:off x="431890" y="1726654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B6F805-9F32-4331-A947-19A10A7DF34D}"/>
              </a:ext>
            </a:extLst>
          </p:cNvPr>
          <p:cNvSpPr txBox="1"/>
          <p:nvPr/>
        </p:nvSpPr>
        <p:spPr>
          <a:xfrm>
            <a:off x="431889" y="2220762"/>
            <a:ext cx="3084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037E438-9F9E-434B-A97C-263135A27F28}"/>
              </a:ext>
            </a:extLst>
          </p:cNvPr>
          <p:cNvSpPr txBox="1"/>
          <p:nvPr/>
        </p:nvSpPr>
        <p:spPr>
          <a:xfrm>
            <a:off x="417513" y="3031922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B86EE0B-EAF8-4801-947E-7C7A0BEDD3EC}"/>
              </a:ext>
            </a:extLst>
          </p:cNvPr>
          <p:cNvSpPr txBox="1"/>
          <p:nvPr/>
        </p:nvSpPr>
        <p:spPr>
          <a:xfrm>
            <a:off x="417513" y="3557120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17870DC-B90B-4AFF-A480-FFE4DAC46837}"/>
              </a:ext>
            </a:extLst>
          </p:cNvPr>
          <p:cNvSpPr txBox="1"/>
          <p:nvPr/>
        </p:nvSpPr>
        <p:spPr>
          <a:xfrm>
            <a:off x="417513" y="3557820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C6EE6EF-4570-478D-9B4B-426978983F16}"/>
              </a:ext>
            </a:extLst>
          </p:cNvPr>
          <p:cNvSpPr txBox="1"/>
          <p:nvPr/>
        </p:nvSpPr>
        <p:spPr>
          <a:xfrm>
            <a:off x="431889" y="4220232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6309C0C-C50A-4411-B529-229311A65FB6}"/>
              </a:ext>
            </a:extLst>
          </p:cNvPr>
          <p:cNvSpPr txBox="1"/>
          <p:nvPr/>
        </p:nvSpPr>
        <p:spPr>
          <a:xfrm>
            <a:off x="431889" y="4220225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2E4FB2C-4BFF-4B4F-80A6-207D634693CA}"/>
              </a:ext>
            </a:extLst>
          </p:cNvPr>
          <p:cNvSpPr txBox="1"/>
          <p:nvPr/>
        </p:nvSpPr>
        <p:spPr>
          <a:xfrm>
            <a:off x="416649" y="4686889"/>
            <a:ext cx="3383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0F1E908-5B91-4BCF-8FFD-ACCDD0425D80}"/>
              </a:ext>
            </a:extLst>
          </p:cNvPr>
          <p:cNvSpPr txBox="1"/>
          <p:nvPr/>
        </p:nvSpPr>
        <p:spPr>
          <a:xfrm>
            <a:off x="417513" y="4686396"/>
            <a:ext cx="3383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  <a:r>
              <a:rPr lang="en-US" sz="2800" dirty="0"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246C335-E63B-4911-A51E-73A956FF28A3}"/>
              </a:ext>
            </a:extLst>
          </p:cNvPr>
          <p:cNvSpPr txBox="1"/>
          <p:nvPr/>
        </p:nvSpPr>
        <p:spPr>
          <a:xfrm>
            <a:off x="431890" y="1717457"/>
            <a:ext cx="2103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2D640F5-5792-4B78-901D-4814BFF1C0EA}"/>
              </a:ext>
            </a:extLst>
          </p:cNvPr>
          <p:cNvSpPr txBox="1"/>
          <p:nvPr/>
        </p:nvSpPr>
        <p:spPr>
          <a:xfrm>
            <a:off x="417513" y="3561482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4309B93-78EE-48D0-AB96-B9C75DFC1F3A}"/>
              </a:ext>
            </a:extLst>
          </p:cNvPr>
          <p:cNvSpPr txBox="1"/>
          <p:nvPr/>
        </p:nvSpPr>
        <p:spPr>
          <a:xfrm>
            <a:off x="431889" y="4220232"/>
            <a:ext cx="237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06D719A-49CA-4529-A12C-A5A45C061978}"/>
              </a:ext>
            </a:extLst>
          </p:cNvPr>
          <p:cNvSpPr txBox="1"/>
          <p:nvPr/>
        </p:nvSpPr>
        <p:spPr>
          <a:xfrm>
            <a:off x="431889" y="2213651"/>
            <a:ext cx="30840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oad.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EBBA0D7-B49C-431A-8152-17B658054AB8}"/>
              </a:ext>
            </a:extLst>
          </p:cNvPr>
          <p:cNvSpPr txBox="1"/>
          <p:nvPr/>
        </p:nvSpPr>
        <p:spPr>
          <a:xfrm>
            <a:off x="417513" y="3031084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iver.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2F6061B-9B6A-4912-B5D3-9ADAAA9A2A5A}"/>
              </a:ext>
            </a:extLst>
          </p:cNvPr>
          <p:cNvSpPr txBox="1"/>
          <p:nvPr/>
        </p:nvSpPr>
        <p:spPr>
          <a:xfrm>
            <a:off x="416649" y="4686396"/>
            <a:ext cx="3383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There’s a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ainbow.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247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3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7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64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476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8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800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39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900"/>
                            </p:stCondLst>
                            <p:childTnLst>
                              <p:par>
                                <p:cTn id="9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390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9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00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38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800"/>
                            </p:stCondLst>
                            <p:childTnLst>
                              <p:par>
                                <p:cTn id="14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44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400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4" grpId="0"/>
      <p:bldP spid="34" grpId="1"/>
      <p:bldP spid="35" grpId="0"/>
      <p:bldP spid="35" grpId="1"/>
      <p:bldP spid="38" grpId="0"/>
      <p:bldP spid="38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2" grpId="2"/>
      <p:bldP spid="52" grpId="3"/>
      <p:bldP spid="53" grpId="0"/>
      <p:bldP spid="53" grpId="1"/>
      <p:bldP spid="53" grpId="2"/>
      <p:bldP spid="53" grpId="3"/>
      <p:bldP spid="54" grpId="0"/>
      <p:bldP spid="54" grpId="1"/>
      <p:bldP spid="54" grpId="2"/>
      <p:bldP spid="54" grpId="3"/>
      <p:bldP spid="55" grpId="0"/>
      <p:bldP spid="55" grpId="1"/>
      <p:bldP spid="55" grpId="2"/>
      <p:bldP spid="55" grpId="3"/>
      <p:bldP spid="56" grpId="0"/>
      <p:bldP spid="56" grpId="1"/>
      <p:bldP spid="56" grpId="2"/>
      <p:bldP spid="56" grpId="3"/>
      <p:bldP spid="57" grpId="0"/>
      <p:bldP spid="57" grpId="1"/>
      <p:bldP spid="57" grpId="2"/>
      <p:bldP spid="5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4" y="522372"/>
            <a:ext cx="720489" cy="745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0377" y="515071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54" y="998673"/>
            <a:ext cx="878779" cy="46846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098F1DE-EAE8-40BB-954B-78DF60B93694}"/>
              </a:ext>
            </a:extLst>
          </p:cNvPr>
          <p:cNvGrpSpPr/>
          <p:nvPr/>
        </p:nvGrpSpPr>
        <p:grpSpPr>
          <a:xfrm>
            <a:off x="199381" y="2036952"/>
            <a:ext cx="4310743" cy="2362200"/>
            <a:chOff x="199381" y="2036952"/>
            <a:chExt cx="4310743" cy="2362200"/>
          </a:xfrm>
        </p:grpSpPr>
        <p:sp>
          <p:nvSpPr>
            <p:cNvPr id="6" name="Rounded Rectangle 5">
              <a:hlinkClick r:id="" action="ppaction://noaction"/>
            </p:cNvPr>
            <p:cNvSpPr/>
            <p:nvPr/>
          </p:nvSpPr>
          <p:spPr>
            <a:xfrm>
              <a:off x="199381" y="2036952"/>
              <a:ext cx="4310743" cy="2362200"/>
            </a:xfrm>
            <a:prstGeom prst="roundRect">
              <a:avLst/>
            </a:prstGeom>
            <a:solidFill>
              <a:srgbClr val="E5D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213492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521" y="3897568"/>
              <a:ext cx="437603" cy="361751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6038" y="3831093"/>
              <a:ext cx="318276" cy="428226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295" y="2106571"/>
              <a:ext cx="1528511" cy="1905474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7277" y="2446400"/>
              <a:ext cx="1966381" cy="142755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D92254-FEB9-44FD-AF70-9F18F20A9B82}"/>
              </a:ext>
            </a:extLst>
          </p:cNvPr>
          <p:cNvGrpSpPr/>
          <p:nvPr/>
        </p:nvGrpSpPr>
        <p:grpSpPr>
          <a:xfrm>
            <a:off x="4572000" y="2036952"/>
            <a:ext cx="4310743" cy="2362200"/>
            <a:chOff x="4572000" y="2036952"/>
            <a:chExt cx="4310743" cy="2362200"/>
          </a:xfrm>
        </p:grpSpPr>
        <p:sp>
          <p:nvSpPr>
            <p:cNvPr id="7" name="Rounded Rectangle 6">
              <a:hlinkClick r:id="" action="ppaction://noaction"/>
            </p:cNvPr>
            <p:cNvSpPr/>
            <p:nvPr/>
          </p:nvSpPr>
          <p:spPr>
            <a:xfrm>
              <a:off x="4572000" y="2036952"/>
              <a:ext cx="4310743" cy="2362200"/>
            </a:xfrm>
            <a:prstGeom prst="roundRect">
              <a:avLst/>
            </a:prstGeom>
            <a:solidFill>
              <a:srgbClr val="E5D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213492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B0F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3664" y="3897568"/>
              <a:ext cx="437603" cy="361751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3611" y="3831093"/>
              <a:ext cx="318276" cy="4282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121" y="2106571"/>
              <a:ext cx="1678703" cy="2084715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5712" y="2192863"/>
              <a:ext cx="1712711" cy="1934624"/>
            </a:xfrm>
            <a:prstGeom prst="rect">
              <a:avLst/>
            </a:prstGeom>
          </p:spPr>
        </p:pic>
      </p:grpSp>
      <p:pic>
        <p:nvPicPr>
          <p:cNvPr id="24" name="Picture 23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Track 019">
            <a:hlinkClick r:id="" action="ppaction://media"/>
            <a:extLst>
              <a:ext uri="{FF2B5EF4-FFF2-40B4-BE49-F238E27FC236}">
                <a16:creationId xmlns:a16="http://schemas.microsoft.com/office/drawing/2014/main" id="{F3730729-2EBA-4BA2-AB6C-163610EB8C8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18" end="3019.56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05925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3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3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5" grpId="0" animBg="1"/>
      <p:bldP spid="3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hlinkClick r:id="" action="ppaction://noaction"/>
          </p:cNvPr>
          <p:cNvSpPr/>
          <p:nvPr/>
        </p:nvSpPr>
        <p:spPr>
          <a:xfrm>
            <a:off x="986140" y="1705937"/>
            <a:ext cx="7171721" cy="3789537"/>
          </a:xfrm>
          <a:prstGeom prst="roundRect">
            <a:avLst>
              <a:gd name="adj" fmla="val 16667"/>
            </a:avLst>
          </a:prstGeom>
          <a:solidFill>
            <a:srgbClr val="E5D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26475" y="1950160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00B0F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48" y="4745196"/>
            <a:ext cx="663679" cy="5486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738" y="4570820"/>
            <a:ext cx="475735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888" y="1785515"/>
            <a:ext cx="2463079" cy="30705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040" y="2273326"/>
            <a:ext cx="3057166" cy="2219437"/>
          </a:xfrm>
          <a:prstGeom prst="rect">
            <a:avLst/>
          </a:prstGeom>
        </p:spPr>
      </p:pic>
      <p:pic>
        <p:nvPicPr>
          <p:cNvPr id="24" name="Picture 2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Track 019">
            <a:hlinkClick r:id="" action="ppaction://media"/>
            <a:extLst>
              <a:ext uri="{FF2B5EF4-FFF2-40B4-BE49-F238E27FC236}">
                <a16:creationId xmlns:a16="http://schemas.microsoft.com/office/drawing/2014/main" id="{F3730729-2EBA-4BA2-AB6C-163610EB8C8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318" end="8651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305925" y="0"/>
            <a:ext cx="487363" cy="4873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CDB6198-C0CE-438C-B850-58E58F4DD6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4" y="522372"/>
            <a:ext cx="720489" cy="7457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681B770-9028-4D14-8F1E-03EA3209A416}"/>
              </a:ext>
            </a:extLst>
          </p:cNvPr>
          <p:cNvSpPr txBox="1"/>
          <p:nvPr/>
        </p:nvSpPr>
        <p:spPr>
          <a:xfrm>
            <a:off x="1120377" y="515071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A5BB783-2D33-4437-9040-9D495C70E41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54" y="998673"/>
            <a:ext cx="878779" cy="468467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9A8ACD-2375-4BE0-8407-3C1E55528211}"/>
              </a:ext>
            </a:extLst>
          </p:cNvPr>
          <p:cNvSpPr/>
          <p:nvPr/>
        </p:nvSpPr>
        <p:spPr>
          <a:xfrm>
            <a:off x="2487192" y="4664363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5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668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00104 -0.09329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hlinkClick r:id="" action="ppaction://noaction"/>
          </p:cNvPr>
          <p:cNvSpPr/>
          <p:nvPr/>
        </p:nvSpPr>
        <p:spPr>
          <a:xfrm>
            <a:off x="986140" y="1705937"/>
            <a:ext cx="7171721" cy="3789537"/>
          </a:xfrm>
          <a:prstGeom prst="roundRect">
            <a:avLst>
              <a:gd name="adj" fmla="val 16667"/>
            </a:avLst>
          </a:prstGeom>
          <a:solidFill>
            <a:srgbClr val="E5D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226475" y="1950160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956" y="4745196"/>
            <a:ext cx="663679" cy="5486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738" y="4570820"/>
            <a:ext cx="475735" cy="6400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4998" y="1783629"/>
            <a:ext cx="2737439" cy="308722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4879" y="1852981"/>
            <a:ext cx="2369584" cy="2948517"/>
          </a:xfrm>
          <a:prstGeom prst="rect">
            <a:avLst/>
          </a:prstGeom>
        </p:spPr>
      </p:pic>
      <p:pic>
        <p:nvPicPr>
          <p:cNvPr id="24" name="Picture 2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32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Oval 33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Track 019">
            <a:hlinkClick r:id="" action="ppaction://media"/>
            <a:extLst>
              <a:ext uri="{FF2B5EF4-FFF2-40B4-BE49-F238E27FC236}">
                <a16:creationId xmlns:a16="http://schemas.microsoft.com/office/drawing/2014/main" id="{F3730729-2EBA-4BA2-AB6C-163610EB8C8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853" end="2851.56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305925" y="0"/>
            <a:ext cx="487363" cy="4873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CDB6198-C0CE-438C-B850-58E58F4DD6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64" y="522372"/>
            <a:ext cx="720489" cy="7457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681B770-9028-4D14-8F1E-03EA3209A416}"/>
              </a:ext>
            </a:extLst>
          </p:cNvPr>
          <p:cNvSpPr txBox="1"/>
          <p:nvPr/>
        </p:nvSpPr>
        <p:spPr>
          <a:xfrm>
            <a:off x="1120377" y="515071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circle.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A5BB783-2D33-4437-9040-9D495C70E41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554" y="998673"/>
            <a:ext cx="878779" cy="468467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9A8ACD-2375-4BE0-8407-3C1E55528211}"/>
              </a:ext>
            </a:extLst>
          </p:cNvPr>
          <p:cNvSpPr/>
          <p:nvPr/>
        </p:nvSpPr>
        <p:spPr>
          <a:xfrm>
            <a:off x="6182565" y="4633180"/>
            <a:ext cx="640080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6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933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00104 -0.09329 " pathEditMode="relative" rAng="0" ptsTypes="AA">
                                      <p:cBhvr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05" y="549740"/>
            <a:ext cx="697655" cy="7457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3702" y="542439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Look and write.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79" y="1039792"/>
            <a:ext cx="878779" cy="440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29" y="1909388"/>
            <a:ext cx="3548148" cy="6573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21" y="1890865"/>
            <a:ext cx="3731079" cy="6725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49" y="2955489"/>
            <a:ext cx="2178788" cy="2716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78950" y="3092956"/>
            <a:ext cx="1941531" cy="24203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245" y="3659320"/>
            <a:ext cx="2292359" cy="166297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43413" y="5282841"/>
            <a:ext cx="1032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D86"/>
                </a:solidFill>
                <a:latin typeface="Comic Sans MS" panose="030F0702030302020204" pitchFamily="66" charset="0"/>
              </a:rPr>
              <a:t>oad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368745" y="5755357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58475" y="5271263"/>
            <a:ext cx="134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iver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871530" y="5755357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811418" y="5251313"/>
            <a:ext cx="1713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ainbow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524473" y="5735407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52136-D116-4B1C-BBE7-98E72183657C}"/>
              </a:ext>
            </a:extLst>
          </p:cNvPr>
          <p:cNvSpPr txBox="1"/>
          <p:nvPr/>
        </p:nvSpPr>
        <p:spPr>
          <a:xfrm>
            <a:off x="1440473" y="5271930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294945-5711-4836-8D8F-E68485C370DF}"/>
              </a:ext>
            </a:extLst>
          </p:cNvPr>
          <p:cNvSpPr txBox="1"/>
          <p:nvPr/>
        </p:nvSpPr>
        <p:spPr>
          <a:xfrm>
            <a:off x="3946991" y="5265036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93135B-59C4-4454-A277-2B5FBD32B24D}"/>
              </a:ext>
            </a:extLst>
          </p:cNvPr>
          <p:cNvSpPr txBox="1"/>
          <p:nvPr/>
        </p:nvSpPr>
        <p:spPr>
          <a:xfrm>
            <a:off x="6599242" y="5250853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B050"/>
                </a:solidFill>
                <a:latin typeface="Comic Sans MS" panose="030F0702030302020204" pitchFamily="66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95413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9F76B4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chemeClr val="bg1"/>
                  </a:solidFill>
                  <a:latin typeface="Comic Sans MS" panose="030F0702030302020204" pitchFamily="66" charset="0"/>
                </a:rPr>
                <a:t>r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51" y="1647742"/>
            <a:ext cx="3647670" cy="4547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58" y="1925886"/>
            <a:ext cx="5102421" cy="37015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83" y="1374014"/>
            <a:ext cx="3903607" cy="48663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8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1066</TotalTime>
  <Words>192</Words>
  <Application>Microsoft Office PowerPoint</Application>
  <PresentationFormat>On-screen Show (4:3)</PresentationFormat>
  <Paragraphs>48</Paragraphs>
  <Slides>10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86</cp:revision>
  <dcterms:created xsi:type="dcterms:W3CDTF">2020-12-03T01:35:36Z</dcterms:created>
  <dcterms:modified xsi:type="dcterms:W3CDTF">2023-04-12T09:04:56Z</dcterms:modified>
</cp:coreProperties>
</file>