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0" r:id="rId2"/>
    <p:sldMasterId id="2147483683" r:id="rId3"/>
    <p:sldMasterId id="2147483688" r:id="rId4"/>
  </p:sldMasterIdLst>
  <p:notesMasterIdLst>
    <p:notesMasterId r:id="rId11"/>
  </p:notesMasterIdLst>
  <p:sldIdLst>
    <p:sldId id="297" r:id="rId5"/>
    <p:sldId id="284" r:id="rId6"/>
    <p:sldId id="298" r:id="rId7"/>
    <p:sldId id="256" r:id="rId8"/>
    <p:sldId id="280" r:id="rId9"/>
    <p:sldId id="28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C5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78"/>
      </p:cViewPr>
      <p:guideLst>
        <p:guide orient="horz" pos="211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CABFB-264E-4402-AF2B-88551CF9B05C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41E45C-CBB5-4A0F-A1DA-BDC441FD11C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565" indent="0" algn="ctr">
              <a:buNone/>
              <a:defRPr sz="2000"/>
            </a:lvl2pPr>
            <a:lvl3pPr marL="913130" indent="0" algn="ctr">
              <a:buNone/>
              <a:defRPr sz="1900"/>
            </a:lvl3pPr>
            <a:lvl4pPr marL="1369695" indent="0" algn="ctr">
              <a:buNone/>
              <a:defRPr sz="1600"/>
            </a:lvl4pPr>
            <a:lvl5pPr marL="1826260" indent="0" algn="ctr">
              <a:buNone/>
              <a:defRPr sz="1600"/>
            </a:lvl5pPr>
            <a:lvl6pPr marL="2282825" indent="0" algn="ctr">
              <a:buNone/>
              <a:defRPr sz="1600"/>
            </a:lvl6pPr>
            <a:lvl7pPr marL="2739390" indent="0" algn="ctr">
              <a:buNone/>
              <a:defRPr sz="1600"/>
            </a:lvl7pPr>
            <a:lvl8pPr marL="3195955" indent="0" algn="ctr">
              <a:buNone/>
              <a:defRPr sz="1600"/>
            </a:lvl8pPr>
            <a:lvl9pPr marL="365252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81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56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1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696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62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282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393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59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25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65" indent="0">
              <a:buNone/>
              <a:defRPr sz="2000" b="1"/>
            </a:lvl2pPr>
            <a:lvl3pPr marL="913130" indent="0">
              <a:buNone/>
              <a:defRPr sz="1900" b="1"/>
            </a:lvl3pPr>
            <a:lvl4pPr marL="1369695" indent="0">
              <a:buNone/>
              <a:defRPr sz="1600" b="1"/>
            </a:lvl4pPr>
            <a:lvl5pPr marL="1826260" indent="0">
              <a:buNone/>
              <a:defRPr sz="1600" b="1"/>
            </a:lvl5pPr>
            <a:lvl6pPr marL="2282825" indent="0">
              <a:buNone/>
              <a:defRPr sz="1600" b="1"/>
            </a:lvl6pPr>
            <a:lvl7pPr marL="2739390" indent="0">
              <a:buNone/>
              <a:defRPr sz="1600" b="1"/>
            </a:lvl7pPr>
            <a:lvl8pPr marL="3195955" indent="0">
              <a:buNone/>
              <a:defRPr sz="1600" b="1"/>
            </a:lvl8pPr>
            <a:lvl9pPr marL="365252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65" indent="0">
              <a:buNone/>
              <a:defRPr sz="2000" b="1"/>
            </a:lvl2pPr>
            <a:lvl3pPr marL="913130" indent="0">
              <a:buNone/>
              <a:defRPr sz="1900" b="1"/>
            </a:lvl3pPr>
            <a:lvl4pPr marL="1369695" indent="0">
              <a:buNone/>
              <a:defRPr sz="1600" b="1"/>
            </a:lvl4pPr>
            <a:lvl5pPr marL="1826260" indent="0">
              <a:buNone/>
              <a:defRPr sz="1600" b="1"/>
            </a:lvl5pPr>
            <a:lvl6pPr marL="2282825" indent="0">
              <a:buNone/>
              <a:defRPr sz="1600" b="1"/>
            </a:lvl6pPr>
            <a:lvl7pPr marL="2739390" indent="0">
              <a:buNone/>
              <a:defRPr sz="1600" b="1"/>
            </a:lvl7pPr>
            <a:lvl8pPr marL="3195955" indent="0">
              <a:buNone/>
              <a:defRPr sz="1600" b="1"/>
            </a:lvl8pPr>
            <a:lvl9pPr marL="365252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50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565" indent="0">
              <a:buNone/>
              <a:defRPr sz="1500"/>
            </a:lvl2pPr>
            <a:lvl3pPr marL="913130" indent="0">
              <a:buNone/>
              <a:defRPr sz="1200"/>
            </a:lvl3pPr>
            <a:lvl4pPr marL="1369695" indent="0">
              <a:buNone/>
              <a:defRPr sz="1100"/>
            </a:lvl4pPr>
            <a:lvl5pPr marL="1826260" indent="0">
              <a:buNone/>
              <a:defRPr sz="1100"/>
            </a:lvl5pPr>
            <a:lvl6pPr marL="2282825" indent="0">
              <a:buNone/>
              <a:defRPr sz="1100"/>
            </a:lvl6pPr>
            <a:lvl7pPr marL="2739390" indent="0">
              <a:buNone/>
              <a:defRPr sz="1100"/>
            </a:lvl7pPr>
            <a:lvl8pPr marL="3195955" indent="0">
              <a:buNone/>
              <a:defRPr sz="1100"/>
            </a:lvl8pPr>
            <a:lvl9pPr marL="3652520" indent="0">
              <a:buNone/>
              <a:defRPr sz="11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50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6565" indent="0">
              <a:buNone/>
              <a:defRPr sz="2800"/>
            </a:lvl2pPr>
            <a:lvl3pPr marL="913130" indent="0">
              <a:buNone/>
              <a:defRPr sz="2400"/>
            </a:lvl3pPr>
            <a:lvl4pPr marL="1369695" indent="0">
              <a:buNone/>
              <a:defRPr sz="2000"/>
            </a:lvl4pPr>
            <a:lvl5pPr marL="1826260" indent="0">
              <a:buNone/>
              <a:defRPr sz="2000"/>
            </a:lvl5pPr>
            <a:lvl6pPr marL="2282825" indent="0">
              <a:buNone/>
              <a:defRPr sz="2000"/>
            </a:lvl6pPr>
            <a:lvl7pPr marL="2739390" indent="0">
              <a:buNone/>
              <a:defRPr sz="2000"/>
            </a:lvl7pPr>
            <a:lvl8pPr marL="3195955" indent="0">
              <a:buNone/>
              <a:defRPr sz="2000"/>
            </a:lvl8pPr>
            <a:lvl9pPr marL="365252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565" indent="0">
              <a:buNone/>
              <a:defRPr sz="1500"/>
            </a:lvl2pPr>
            <a:lvl3pPr marL="913130" indent="0">
              <a:buNone/>
              <a:defRPr sz="1200"/>
            </a:lvl3pPr>
            <a:lvl4pPr marL="1369695" indent="0">
              <a:buNone/>
              <a:defRPr sz="1100"/>
            </a:lvl4pPr>
            <a:lvl5pPr marL="1826260" indent="0">
              <a:buNone/>
              <a:defRPr sz="1100"/>
            </a:lvl5pPr>
            <a:lvl6pPr marL="2282825" indent="0">
              <a:buNone/>
              <a:defRPr sz="1100"/>
            </a:lvl6pPr>
            <a:lvl7pPr marL="2739390" indent="0">
              <a:buNone/>
              <a:defRPr sz="1100"/>
            </a:lvl7pPr>
            <a:lvl8pPr marL="3195955" indent="0">
              <a:buNone/>
              <a:defRPr sz="1100"/>
            </a:lvl8pPr>
            <a:lvl9pPr marL="3652520" indent="0">
              <a:buNone/>
              <a:defRPr sz="11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202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3" y="365202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0"/>
            <a:ext cx="12192000" cy="6858000"/>
            <a:chOff x="0" y="0"/>
            <a:chExt cx="9144000" cy="51435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509907"/>
              <a:ext cx="9143244" cy="1633593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0"/>
            <a:ext cx="2844885" cy="162508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1625779" y="279485"/>
            <a:ext cx="5033857" cy="697627"/>
          </a:xfrm>
          <a:prstGeom prst="rect">
            <a:avLst/>
          </a:prstGeom>
          <a:noFill/>
        </p:spPr>
        <p:txBody>
          <a:bodyPr wrap="none" lIns="121765" tIns="60882" rIns="121765" bIns="60882" rtlCol="0">
            <a:spAutoFit/>
          </a:bodyPr>
          <a:lstStyle/>
          <a:p>
            <a:pPr defTabSz="913130">
              <a:defRPr/>
            </a:pPr>
            <a:r>
              <a:rPr lang="zh-CN" altLang="en-US" sz="3700" b="1">
                <a:solidFill>
                  <a:prstClr val="white"/>
                </a:solidFill>
                <a:latin typeface="Microsoft YaHei" panose="020B0503020204020204" pitchFamily="34" charset="-122"/>
              </a:rPr>
              <a:t>单击此处添加文字标题</a:t>
            </a:r>
          </a:p>
        </p:txBody>
      </p:sp>
      <p:sp>
        <p:nvSpPr>
          <p:cNvPr id="2" name="矩形 1"/>
          <p:cNvSpPr/>
          <p:nvPr userDrawn="1"/>
        </p:nvSpPr>
        <p:spPr>
          <a:xfrm>
            <a:off x="52" y="977109"/>
            <a:ext cx="12191999" cy="5593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65" tIns="60882" rIns="121765" bIns="60882" rtlCol="0" anchor="ctr"/>
          <a:lstStyle/>
          <a:p>
            <a:pPr algn="ctr" defTabSz="913130">
              <a:defRPr/>
            </a:pPr>
            <a:endParaRPr lang="zh-CN" altLang="en-US" sz="190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dministrator\Desktop\05-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678"/>
          <a:stretch>
            <a:fillRect/>
          </a:stretch>
        </p:blipFill>
        <p:spPr bwMode="auto">
          <a:xfrm>
            <a:off x="0" y="5922980"/>
            <a:ext cx="12192000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C:\Users\Administrator\Desktop\05----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4" t="19669"/>
          <a:stretch>
            <a:fillRect/>
          </a:stretch>
        </p:blipFill>
        <p:spPr bwMode="auto">
          <a:xfrm>
            <a:off x="6" y="1"/>
            <a:ext cx="1674284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rang chiếu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̉nh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" r="323" b="422"/>
          <a:stretch>
            <a:fillRect/>
          </a:stretch>
        </p:blipFill>
        <p:spPr>
          <a:xfrm>
            <a:off x="1524" y="1"/>
            <a:ext cx="12188952" cy="6858000"/>
          </a:xfrm>
          <a:prstGeom prst="rect">
            <a:avLst/>
          </a:prstGeom>
        </p:spPr>
      </p:pic>
      <p:sp>
        <p:nvSpPr>
          <p:cNvPr id="2" name="Tiêu đề 1"/>
          <p:cNvSpPr>
            <a:spLocks noGrp="1"/>
          </p:cNvSpPr>
          <p:nvPr>
            <p:ph type="ctrTitle" hasCustomPrompt="1"/>
          </p:nvPr>
        </p:nvSpPr>
        <p:spPr>
          <a:xfrm>
            <a:off x="838200" y="533400"/>
            <a:ext cx="8458200" cy="1828800"/>
          </a:xfrm>
        </p:spPr>
        <p:txBody>
          <a:bodyPr anchor="b">
            <a:normAutofit/>
          </a:bodyPr>
          <a:lstStyle>
            <a:lvl1pPr algn="l" latinLnBrk="0">
              <a:defRPr lang="vi-VN" sz="4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/>
          <p:cNvSpPr>
            <a:spLocks noGrp="1"/>
          </p:cNvSpPr>
          <p:nvPr>
            <p:ph type="subTitle" idx="1" hasCustomPrompt="1"/>
          </p:nvPr>
        </p:nvSpPr>
        <p:spPr>
          <a:xfrm>
            <a:off x="838200" y="2438400"/>
            <a:ext cx="7086600" cy="914400"/>
          </a:xfrm>
        </p:spPr>
        <p:txBody>
          <a:bodyPr>
            <a:normAutofit/>
          </a:bodyPr>
          <a:lstStyle>
            <a:lvl1pPr marL="0" indent="0" algn="l" latinLnBrk="0">
              <a:spcBef>
                <a:spcPts val="1200"/>
              </a:spcBef>
              <a:buNone/>
              <a:defRPr lang="vi-VN" sz="2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algn="ctr" latinLnBrk="0">
              <a:buNone/>
              <a:defRPr lang="vi-VN" sz="2000"/>
            </a:lvl2pPr>
            <a:lvl3pPr marL="914400" indent="0" algn="ctr" latinLnBrk="0">
              <a:buNone/>
              <a:defRPr lang="vi-VN" sz="1800"/>
            </a:lvl3pPr>
            <a:lvl4pPr marL="1371600" indent="0" algn="ctr" latinLnBrk="0">
              <a:buNone/>
              <a:defRPr lang="vi-VN" sz="1600"/>
            </a:lvl4pPr>
            <a:lvl5pPr marL="1828800" indent="0" algn="ctr" latinLnBrk="0">
              <a:buNone/>
              <a:defRPr lang="vi-VN" sz="1600"/>
            </a:lvl5pPr>
            <a:lvl6pPr marL="2286000" indent="0" algn="ctr" latinLnBrk="0">
              <a:buNone/>
              <a:defRPr lang="vi-VN" sz="1600"/>
            </a:lvl6pPr>
            <a:lvl7pPr marL="2743200" indent="0" algn="ctr" latinLnBrk="0">
              <a:buNone/>
              <a:defRPr lang="vi-VN" sz="1600"/>
            </a:lvl7pPr>
            <a:lvl8pPr marL="3200400" indent="0" algn="ctr" latinLnBrk="0">
              <a:buNone/>
              <a:defRPr lang="vi-VN" sz="1600"/>
            </a:lvl8pPr>
            <a:lvl9pPr marL="3657600" indent="0" algn="ctr" latinLnBrk="0">
              <a:buNone/>
              <a:defRPr lang="vi-VN" sz="1600"/>
            </a:lvl9pPr>
          </a:lstStyle>
          <a:p>
            <a:r>
              <a:rPr lang="vi-VN"/>
              <a:t>Bấm để sửa kiểu tiêu đề phụ Bản cái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Ngà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750D-1F1D-40FB-8965-E86C791CC8EB}" type="datetime1">
              <a:rPr lang="vi-VN" smtClean="0"/>
              <a:t>17/04/2024</a:t>
            </a:fld>
            <a:endParaRPr lang="vi-VN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Trang chiế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̉nh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" t="422"/>
          <a:stretch>
            <a:fillRect/>
          </a:stretch>
        </p:blipFill>
        <p:spPr>
          <a:xfrm>
            <a:off x="0" y="0"/>
            <a:ext cx="12188952" cy="6857176"/>
          </a:xfrm>
          <a:prstGeom prst="rect">
            <a:avLst/>
          </a:prstGeom>
        </p:spPr>
      </p:pic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>
          <a:xfrm>
            <a:off x="3352800" y="533400"/>
            <a:ext cx="7315200" cy="1828800"/>
          </a:xfrm>
        </p:spPr>
        <p:txBody>
          <a:bodyPr anchor="b">
            <a:normAutofit/>
          </a:bodyPr>
          <a:lstStyle>
            <a:lvl1pPr latinLnBrk="0">
              <a:defRPr lang="vi-VN" sz="4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 hasCustomPrompt="1"/>
          </p:nvPr>
        </p:nvSpPr>
        <p:spPr>
          <a:xfrm>
            <a:off x="3352800" y="2438400"/>
            <a:ext cx="5486400" cy="91440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vi-VN" sz="24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latinLnBrk="0">
              <a:buNone/>
              <a:defRPr lang="vi-VN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vi-VN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Bấm để sửa kiểu văn bản Bản cái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/>
          <p:cNvSpPr>
            <a:spLocks noGrp="1"/>
          </p:cNvSpPr>
          <p:nvPr>
            <p:ph sz="half" idx="1" hasCustomPrompt="1"/>
          </p:nvPr>
        </p:nvSpPr>
        <p:spPr>
          <a:xfrm>
            <a:off x="1524000" y="1825625"/>
            <a:ext cx="4389120" cy="3474720"/>
          </a:xfrm>
        </p:spPr>
        <p:txBody>
          <a:bodyPr/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Nội dung 3"/>
          <p:cNvSpPr>
            <a:spLocks noGrp="1"/>
          </p:cNvSpPr>
          <p:nvPr>
            <p:ph sz="half" idx="2" hasCustomPrompt="1"/>
          </p:nvPr>
        </p:nvSpPr>
        <p:spPr>
          <a:xfrm>
            <a:off x="6278880" y="1825625"/>
            <a:ext cx="4389120" cy="3474720"/>
          </a:xfrm>
        </p:spPr>
        <p:txBody>
          <a:bodyPr/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5" name="Chỗ dành sẵn cho Ngà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44500-A852-4614-BE02-A7B55E0B8DF2}" type="datetime1">
              <a:rPr lang="vi-VN" smtClean="0"/>
              <a:t>17/04/2024</a:t>
            </a:fld>
            <a:endParaRPr lang="vi-VN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Chỗ dành sẵn cho Số Trang chiế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 hasCustomPrompt="1"/>
          </p:nvPr>
        </p:nvSpPr>
        <p:spPr>
          <a:xfrm>
            <a:off x="1524000" y="1828799"/>
            <a:ext cx="4389120" cy="795867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vi-VN" sz="2400" b="0">
                <a:solidFill>
                  <a:schemeClr val="accent4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latinLnBrk="0">
              <a:buNone/>
              <a:defRPr lang="vi-VN" sz="2000" b="1"/>
            </a:lvl2pPr>
            <a:lvl3pPr marL="914400" indent="0" latinLnBrk="0">
              <a:buNone/>
              <a:defRPr lang="vi-VN" sz="1800" b="1"/>
            </a:lvl3pPr>
            <a:lvl4pPr marL="1371600" indent="0" latinLnBrk="0">
              <a:buNone/>
              <a:defRPr lang="vi-VN" sz="1600" b="1"/>
            </a:lvl4pPr>
            <a:lvl5pPr marL="1828800" indent="0" latinLnBrk="0">
              <a:buNone/>
              <a:defRPr lang="vi-VN" sz="1600" b="1"/>
            </a:lvl5pPr>
            <a:lvl6pPr marL="2286000" indent="0" latinLnBrk="0">
              <a:buNone/>
              <a:defRPr lang="vi-VN" sz="1600" b="1"/>
            </a:lvl6pPr>
            <a:lvl7pPr marL="2743200" indent="0" latinLnBrk="0">
              <a:buNone/>
              <a:defRPr lang="vi-VN" sz="1600" b="1"/>
            </a:lvl7pPr>
            <a:lvl8pPr marL="3200400" indent="0" latinLnBrk="0">
              <a:buNone/>
              <a:defRPr lang="vi-VN" sz="1600" b="1"/>
            </a:lvl8pPr>
            <a:lvl9pPr marL="3657600" indent="0" latinLnBrk="0">
              <a:buNone/>
              <a:defRPr lang="vi-VN" sz="1600" b="1"/>
            </a:lvl9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4" name="Chỗ dành sẵn cho Nội dung 3"/>
          <p:cNvSpPr>
            <a:spLocks noGrp="1"/>
          </p:cNvSpPr>
          <p:nvPr>
            <p:ph sz="half" idx="2" hasCustomPrompt="1"/>
          </p:nvPr>
        </p:nvSpPr>
        <p:spPr>
          <a:xfrm>
            <a:off x="1524000" y="2624666"/>
            <a:ext cx="4389120" cy="2675467"/>
          </a:xfr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5" name="Chỗ dành sẵn cho Văn bản 4"/>
          <p:cNvSpPr>
            <a:spLocks noGrp="1"/>
          </p:cNvSpPr>
          <p:nvPr>
            <p:ph type="body" sz="quarter" idx="3" hasCustomPrompt="1"/>
          </p:nvPr>
        </p:nvSpPr>
        <p:spPr>
          <a:xfrm>
            <a:off x="6278880" y="1828799"/>
            <a:ext cx="4389120" cy="795867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vi-VN" sz="2400" b="0">
                <a:solidFill>
                  <a:schemeClr val="accent4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latinLnBrk="0">
              <a:buNone/>
              <a:defRPr lang="vi-VN" sz="2000" b="1"/>
            </a:lvl2pPr>
            <a:lvl3pPr marL="914400" indent="0" latinLnBrk="0">
              <a:buNone/>
              <a:defRPr lang="vi-VN" sz="1800" b="1"/>
            </a:lvl3pPr>
            <a:lvl4pPr marL="1371600" indent="0" latinLnBrk="0">
              <a:buNone/>
              <a:defRPr lang="vi-VN" sz="1600" b="1"/>
            </a:lvl4pPr>
            <a:lvl5pPr marL="1828800" indent="0" latinLnBrk="0">
              <a:buNone/>
              <a:defRPr lang="vi-VN" sz="1600" b="1"/>
            </a:lvl5pPr>
            <a:lvl6pPr marL="2286000" indent="0" latinLnBrk="0">
              <a:buNone/>
              <a:defRPr lang="vi-VN" sz="1600" b="1"/>
            </a:lvl6pPr>
            <a:lvl7pPr marL="2743200" indent="0" latinLnBrk="0">
              <a:buNone/>
              <a:defRPr lang="vi-VN" sz="1600" b="1"/>
            </a:lvl7pPr>
            <a:lvl8pPr marL="3200400" indent="0" latinLnBrk="0">
              <a:buNone/>
              <a:defRPr lang="vi-VN" sz="1600" b="1"/>
            </a:lvl8pPr>
            <a:lvl9pPr marL="3657600" indent="0" latinLnBrk="0">
              <a:buNone/>
              <a:defRPr lang="vi-VN" sz="1600" b="1"/>
            </a:lvl9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6" name="Chỗ dành sẵn cho Nội dung 5"/>
          <p:cNvSpPr>
            <a:spLocks noGrp="1"/>
          </p:cNvSpPr>
          <p:nvPr>
            <p:ph sz="quarter" idx="4" hasCustomPrompt="1"/>
          </p:nvPr>
        </p:nvSpPr>
        <p:spPr>
          <a:xfrm>
            <a:off x="6278880" y="2624666"/>
            <a:ext cx="4389120" cy="2675467"/>
          </a:xfr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7" name="Chỗ dành sẵn cho Ngà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B0B8EE9C-E5C3-4310-A0A8-D02DE97C9E16}" type="datetime1">
              <a:rPr lang="en-US" smtClean="0"/>
              <a:t>17/4/2024</a:t>
            </a:fld>
            <a:endParaRPr lang="en-US"/>
          </a:p>
        </p:txBody>
      </p:sp>
      <p:sp>
        <p:nvSpPr>
          <p:cNvPr id="8" name="Chỗ dành sẵn cho Chân trang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Chỗ dành sẵn cho Số Trang chiế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C8679-97DB-46A1-A777-A0ABC5DB7EA2}" type="datetime1">
              <a:rPr lang="vi-VN" smtClean="0"/>
              <a:t>17/04/2024</a:t>
            </a:fld>
            <a:endParaRPr lang="vi-VN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Chỗ dành sẵn cho Số Trang chiế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E3D9-170E-4FBE-A407-230C83F1DE4F}" type="datetime1">
              <a:rPr lang="vi-VN" smtClean="0"/>
              <a:t>17/04/2024</a:t>
            </a:fld>
            <a:endParaRPr lang="vi-VN"/>
          </a:p>
        </p:txBody>
      </p:sp>
      <p:sp>
        <p:nvSpPr>
          <p:cNvPr id="3" name="Chỗ dành sẵn cho Chân trang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Chỗ dành sẵn cho Số Trang chiế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ú thí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 latinLnBrk="0">
              <a:defRPr lang="vi-VN"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/>
          <p:cNvSpPr>
            <a:spLocks noGrp="1"/>
          </p:cNvSpPr>
          <p:nvPr>
            <p:ph idx="1" hasCustomPrompt="1"/>
          </p:nvPr>
        </p:nvSpPr>
        <p:spPr>
          <a:xfrm>
            <a:off x="4724400" y="1828800"/>
            <a:ext cx="5943600" cy="3476625"/>
          </a:xfrm>
        </p:spPr>
        <p:txBody>
          <a:bodyPr>
            <a:normAutofit/>
          </a:bodyPr>
          <a:lstStyle>
            <a:lvl1pPr latinLnBrk="0">
              <a:defRPr lang="vi-VN" sz="2000"/>
            </a:lvl1pPr>
            <a:lvl2pPr latinLnBrk="0">
              <a:defRPr lang="vi-VN" sz="1800"/>
            </a:lvl2pPr>
            <a:lvl3pPr latinLnBrk="0">
              <a:defRPr lang="vi-VN" sz="1600"/>
            </a:lvl3pPr>
            <a:lvl4pPr latinLnBrk="0">
              <a:defRPr lang="vi-VN" sz="1400"/>
            </a:lvl4pPr>
            <a:lvl5pPr latinLnBrk="0">
              <a:defRPr lang="vi-VN" sz="1400"/>
            </a:lvl5pPr>
            <a:lvl6pPr latinLnBrk="0">
              <a:defRPr lang="vi-VN" sz="2000"/>
            </a:lvl6pPr>
            <a:lvl7pPr latinLnBrk="0">
              <a:defRPr lang="vi-VN" sz="2000"/>
            </a:lvl7pPr>
            <a:lvl8pPr latinLnBrk="0">
              <a:defRPr lang="vi-VN" sz="2000"/>
            </a:lvl8pPr>
            <a:lvl9pPr latinLnBrk="0">
              <a:defRPr lang="vi-VN" sz="2000"/>
            </a:lvl9pPr>
          </a:lstStyle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Văn bản 3"/>
          <p:cNvSpPr>
            <a:spLocks noGrp="1"/>
          </p:cNvSpPr>
          <p:nvPr>
            <p:ph type="body" sz="half" idx="2" hasCustomPrompt="1"/>
          </p:nvPr>
        </p:nvSpPr>
        <p:spPr>
          <a:xfrm>
            <a:off x="1523999" y="1828800"/>
            <a:ext cx="2926080" cy="3476625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vi-VN" sz="1800"/>
            </a:lvl1pPr>
            <a:lvl2pPr marL="457200" indent="0" latinLnBrk="0">
              <a:buNone/>
              <a:defRPr lang="vi-VN" sz="1400"/>
            </a:lvl2pPr>
            <a:lvl3pPr marL="914400" indent="0" latinLnBrk="0">
              <a:buNone/>
              <a:defRPr lang="vi-VN" sz="1200"/>
            </a:lvl3pPr>
            <a:lvl4pPr marL="1371600" indent="0" latinLnBrk="0">
              <a:buNone/>
              <a:defRPr lang="vi-VN" sz="1000"/>
            </a:lvl4pPr>
            <a:lvl5pPr marL="1828800" indent="0" latinLnBrk="0">
              <a:buNone/>
              <a:defRPr lang="vi-VN" sz="1000"/>
            </a:lvl5pPr>
            <a:lvl6pPr marL="2286000" indent="0" latinLnBrk="0">
              <a:buNone/>
              <a:defRPr lang="vi-VN" sz="1000"/>
            </a:lvl6pPr>
            <a:lvl7pPr marL="2743200" indent="0" latinLnBrk="0">
              <a:buNone/>
              <a:defRPr lang="vi-VN" sz="1000"/>
            </a:lvl7pPr>
            <a:lvl8pPr marL="3200400" indent="0" latinLnBrk="0">
              <a:buNone/>
              <a:defRPr lang="vi-VN" sz="1000"/>
            </a:lvl8pPr>
            <a:lvl9pPr marL="3657600" indent="0" latinLnBrk="0">
              <a:buNone/>
              <a:defRPr lang="vi-VN" sz="1000"/>
            </a:lvl9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5" name="Chỗ dành sẵn cho Ngà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FFA2F-4DD1-4D2C-BAC2-71F67BBB7B93}" type="datetime1">
              <a:rPr lang="vi-VN" smtClean="0"/>
              <a:t>17/04/2024</a:t>
            </a:fld>
            <a:endParaRPr lang="vi-VN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Chỗ dành sẵn cho Số Trang chiế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̉nh với Chú thí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 latinLnBrk="0">
              <a:defRPr lang="vi-VN" sz="32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4" name="Chỗ dành sẵn cho Văn bản 3"/>
          <p:cNvSpPr>
            <a:spLocks noGrp="1"/>
          </p:cNvSpPr>
          <p:nvPr>
            <p:ph type="body" sz="half" idx="2" hasCustomPrompt="1"/>
          </p:nvPr>
        </p:nvSpPr>
        <p:spPr>
          <a:xfrm>
            <a:off x="7010400" y="2245995"/>
            <a:ext cx="3657600" cy="219456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vi-VN"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latinLnBrk="0">
              <a:buNone/>
              <a:defRPr lang="vi-VN" sz="1400"/>
            </a:lvl2pPr>
            <a:lvl3pPr marL="914400" indent="0" latinLnBrk="0">
              <a:buNone/>
              <a:defRPr lang="vi-VN" sz="1200"/>
            </a:lvl3pPr>
            <a:lvl4pPr marL="1371600" indent="0" latinLnBrk="0">
              <a:buNone/>
              <a:defRPr lang="vi-VN" sz="1000"/>
            </a:lvl4pPr>
            <a:lvl5pPr marL="1828800" indent="0" latinLnBrk="0">
              <a:buNone/>
              <a:defRPr lang="vi-VN" sz="1000"/>
            </a:lvl5pPr>
            <a:lvl6pPr marL="2286000" indent="0" latinLnBrk="0">
              <a:buNone/>
              <a:defRPr lang="vi-VN" sz="1000"/>
            </a:lvl6pPr>
            <a:lvl7pPr marL="2743200" indent="0" latinLnBrk="0">
              <a:buNone/>
              <a:defRPr lang="vi-VN" sz="1000"/>
            </a:lvl7pPr>
            <a:lvl8pPr marL="3200400" indent="0" latinLnBrk="0">
              <a:buNone/>
              <a:defRPr lang="vi-VN" sz="1000"/>
            </a:lvl8pPr>
            <a:lvl9pPr marL="3657600" indent="0" latinLnBrk="0">
              <a:buNone/>
              <a:defRPr lang="vi-VN" sz="1000"/>
            </a:lvl9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5" name="Chỗ dành sẵn cho Ngà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B52B8FF1-2ED6-4537-923F-233B63C57ADF}" type="datetime1">
              <a:rPr lang="en-US" smtClean="0"/>
              <a:t>17/4/2024</a:t>
            </a:fld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Chỗ dành sẵn cho Số Trang chiế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Hình tự do 5"/>
          <p:cNvSpPr/>
          <p:nvPr/>
        </p:nvSpPr>
        <p:spPr bwMode="gray">
          <a:xfrm>
            <a:off x="804333" y="1695450"/>
            <a:ext cx="5596467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Chỗ dành sẵn cho Ảnh 11"/>
          <p:cNvSpPr>
            <a:spLocks noGrp="1"/>
          </p:cNvSpPr>
          <p:nvPr>
            <p:ph type="pic" idx="1" hasCustomPrompt="1"/>
          </p:nvPr>
        </p:nvSpPr>
        <p:spPr>
          <a:xfrm>
            <a:off x="1006022" y="1874520"/>
            <a:ext cx="5193089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latinLnBrk="0">
              <a:buNone/>
              <a:defRPr lang="vi-VN" sz="2800"/>
            </a:lvl2pPr>
            <a:lvl3pPr marL="914400" indent="0" latinLnBrk="0">
              <a:buNone/>
              <a:defRPr lang="vi-VN" sz="2400"/>
            </a:lvl3pPr>
            <a:lvl4pPr marL="1371600" indent="0" latinLnBrk="0">
              <a:buNone/>
              <a:defRPr lang="vi-VN" sz="2000"/>
            </a:lvl4pPr>
            <a:lvl5pPr marL="1828800" indent="0" latinLnBrk="0">
              <a:buNone/>
              <a:defRPr lang="vi-VN" sz="2000"/>
            </a:lvl5pPr>
            <a:lvl6pPr marL="2286000" indent="0" latinLnBrk="0">
              <a:buNone/>
              <a:defRPr lang="vi-VN" sz="2000"/>
            </a:lvl6pPr>
            <a:lvl7pPr marL="2743200" indent="0" latinLnBrk="0">
              <a:buNone/>
              <a:defRPr lang="vi-VN" sz="2000"/>
            </a:lvl7pPr>
            <a:lvl8pPr marL="3200400" indent="0" latinLnBrk="0">
              <a:buNone/>
              <a:defRPr lang="vi-VN" sz="2000"/>
            </a:lvl8pPr>
            <a:lvl9pPr marL="3657600" indent="0" latinLnBrk="0">
              <a:buNone/>
              <a:defRPr lang="vi-VN" sz="2000"/>
            </a:lvl9pPr>
          </a:lstStyle>
          <a:p>
            <a:r>
              <a:rPr lang="vi-VN"/>
              <a:t>Bấm vào biểu tượng để thêm ảnh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ai Ảnh với Chú thí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̉nh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7" name="Hình tự do 5"/>
          <p:cNvSpPr/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Chỗ dành sẵn cho Ảnh 14"/>
          <p:cNvSpPr>
            <a:spLocks noGrp="1"/>
          </p:cNvSpPr>
          <p:nvPr>
            <p:ph type="pic" sz="quarter" idx="13" hasCustomPrompt="1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8" name="Hình tự do 5"/>
          <p:cNvSpPr/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Chỗ dành sẵn cho Ảnh 18"/>
          <p:cNvSpPr>
            <a:spLocks noGrp="1"/>
          </p:cNvSpPr>
          <p:nvPr>
            <p:ph type="pic" sz="quarter" idx="15" hasCustomPrompt="1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7" name="Chỗ dành sẵn cho Văn bản 16"/>
          <p:cNvSpPr>
            <a:spLocks noGrp="1"/>
          </p:cNvSpPr>
          <p:nvPr>
            <p:ph type="body" sz="quarter" idx="14" hasCustomPrompt="1"/>
          </p:nvPr>
        </p:nvSpPr>
        <p:spPr>
          <a:xfrm>
            <a:off x="1028581" y="5305425"/>
            <a:ext cx="3566160" cy="1097280"/>
          </a:xfrm>
        </p:spPr>
        <p:txBody>
          <a:bodyPr>
            <a:normAutofit/>
          </a:bodyPr>
          <a:lstStyle>
            <a:lvl1pPr marL="0" indent="0" latinLnBrk="0">
              <a:buNone/>
              <a:defRPr lang="vi-VN"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0" indent="0" latinLnBrk="0">
              <a:spcBef>
                <a:spcPts val="1200"/>
              </a:spcBef>
              <a:buNone/>
              <a:defRPr lang="vi-VN" sz="1800"/>
            </a:lvl2pPr>
            <a:lvl3pPr marL="0" indent="0" latinLnBrk="0">
              <a:spcBef>
                <a:spcPts val="1200"/>
              </a:spcBef>
              <a:buNone/>
              <a:defRPr lang="vi-VN" sz="1800"/>
            </a:lvl3pPr>
            <a:lvl4pPr marL="0" indent="0" latinLnBrk="0">
              <a:spcBef>
                <a:spcPts val="1200"/>
              </a:spcBef>
              <a:buNone/>
              <a:defRPr lang="vi-VN" sz="1800"/>
            </a:lvl4pPr>
            <a:lvl5pPr marL="0" indent="0" latinLnBrk="0">
              <a:spcBef>
                <a:spcPts val="1200"/>
              </a:spcBef>
              <a:buNone/>
              <a:defRPr lang="vi-VN" sz="1800"/>
            </a:lvl5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20" name="Chỗ dành sẵn cho Văn bản 16"/>
          <p:cNvSpPr>
            <a:spLocks noGrp="1"/>
          </p:cNvSpPr>
          <p:nvPr>
            <p:ph type="body" sz="quarter" idx="16" hasCustomPrompt="1"/>
          </p:nvPr>
        </p:nvSpPr>
        <p:spPr>
          <a:xfrm>
            <a:off x="5566714" y="5305425"/>
            <a:ext cx="3566160" cy="1097280"/>
          </a:xfrm>
        </p:spPr>
        <p:txBody>
          <a:bodyPr>
            <a:normAutofit/>
          </a:bodyPr>
          <a:lstStyle>
            <a:lvl1pPr marL="0" indent="0" latinLnBrk="0">
              <a:buNone/>
              <a:defRPr lang="vi-VN"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0" indent="0" latinLnBrk="0">
              <a:spcBef>
                <a:spcPts val="1200"/>
              </a:spcBef>
              <a:buNone/>
              <a:defRPr lang="vi-VN" sz="1800"/>
            </a:lvl2pPr>
            <a:lvl3pPr marL="0" indent="0" latinLnBrk="0">
              <a:spcBef>
                <a:spcPts val="1200"/>
              </a:spcBef>
              <a:buNone/>
              <a:defRPr lang="vi-VN" sz="1800"/>
            </a:lvl3pPr>
            <a:lvl4pPr marL="0" indent="0" latinLnBrk="0">
              <a:spcBef>
                <a:spcPts val="1200"/>
              </a:spcBef>
              <a:buNone/>
              <a:defRPr lang="vi-VN" sz="1800"/>
            </a:lvl4pPr>
            <a:lvl5pPr marL="0" indent="0" latinLnBrk="0">
              <a:spcBef>
                <a:spcPts val="1200"/>
              </a:spcBef>
              <a:buNone/>
              <a:defRPr lang="vi-VN" sz="1800"/>
            </a:lvl5pPr>
          </a:lstStyle>
          <a:p>
            <a:pPr lvl="0"/>
            <a:r>
              <a:rPr lang="vi-VN"/>
              <a:t>Bấm để sửa kiểu văn bản Bản cái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 Ảnh với Chú thí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̉nh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7" name="Hình tự do 5"/>
          <p:cNvSpPr/>
          <p:nvPr/>
        </p:nvSpPr>
        <p:spPr bwMode="gray">
          <a:xfrm>
            <a:off x="762000" y="933449"/>
            <a:ext cx="53340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Chỗ dành sẵn cho Ảnh 14"/>
          <p:cNvSpPr>
            <a:spLocks noGrp="1"/>
          </p:cNvSpPr>
          <p:nvPr>
            <p:ph type="pic" sz="quarter" idx="13" hasCustomPrompt="1"/>
          </p:nvPr>
        </p:nvSpPr>
        <p:spPr>
          <a:xfrm>
            <a:off x="991888" y="1113022"/>
            <a:ext cx="4874224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8" name="Hình tự do 5"/>
          <p:cNvSpPr/>
          <p:nvPr/>
        </p:nvSpPr>
        <p:spPr bwMode="gray">
          <a:xfrm>
            <a:off x="6323873" y="967316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Chỗ dành sẵn cho Ảnh 18"/>
          <p:cNvSpPr>
            <a:spLocks noGrp="1"/>
          </p:cNvSpPr>
          <p:nvPr>
            <p:ph type="pic" sz="quarter" idx="15" hasCustomPrompt="1"/>
          </p:nvPr>
        </p:nvSpPr>
        <p:spPr>
          <a:xfrm>
            <a:off x="6506025" y="1109743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7" name="Chỗ dành sẵn cho Văn bản 16"/>
          <p:cNvSpPr>
            <a:spLocks noGrp="1"/>
          </p:cNvSpPr>
          <p:nvPr>
            <p:ph type="body" sz="quarter" idx="14" hasCustomPrompt="1"/>
          </p:nvPr>
        </p:nvSpPr>
        <p:spPr>
          <a:xfrm>
            <a:off x="1028581" y="5919255"/>
            <a:ext cx="8104082" cy="497420"/>
          </a:xfrm>
        </p:spPr>
        <p:txBody>
          <a:bodyPr>
            <a:normAutofit/>
          </a:bodyPr>
          <a:lstStyle>
            <a:lvl1pPr marL="0" indent="0" latinLnBrk="0">
              <a:spcBef>
                <a:spcPts val="0"/>
              </a:spcBef>
              <a:buNone/>
              <a:defRPr lang="vi-VN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0" indent="0" latinLnBrk="0">
              <a:spcBef>
                <a:spcPts val="1200"/>
              </a:spcBef>
              <a:buNone/>
              <a:defRPr lang="vi-VN" sz="1800"/>
            </a:lvl2pPr>
            <a:lvl3pPr marL="0" indent="0" latinLnBrk="0">
              <a:spcBef>
                <a:spcPts val="1200"/>
              </a:spcBef>
              <a:buNone/>
              <a:defRPr lang="vi-VN" sz="1800"/>
            </a:lvl3pPr>
            <a:lvl4pPr marL="0" indent="0" latinLnBrk="0">
              <a:spcBef>
                <a:spcPts val="1200"/>
              </a:spcBef>
              <a:buNone/>
              <a:defRPr lang="vi-VN" sz="1800"/>
            </a:lvl4pPr>
            <a:lvl5pPr marL="0" indent="0" latinLnBrk="0">
              <a:spcBef>
                <a:spcPts val="1200"/>
              </a:spcBef>
              <a:buNone/>
              <a:defRPr lang="vi-VN" sz="1800"/>
            </a:lvl5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12" name="Hình tự do 5"/>
          <p:cNvSpPr/>
          <p:nvPr/>
        </p:nvSpPr>
        <p:spPr bwMode="gray">
          <a:xfrm>
            <a:off x="6323873" y="3060954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Chỗ dành sẵn cho Ảnh 12"/>
          <p:cNvSpPr>
            <a:spLocks noGrp="1"/>
          </p:cNvSpPr>
          <p:nvPr>
            <p:ph type="pic" sz="quarter" idx="16" hasCustomPrompt="1"/>
          </p:nvPr>
        </p:nvSpPr>
        <p:spPr>
          <a:xfrm>
            <a:off x="6506025" y="3203381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>
          <a:xfrm>
            <a:off x="1028580" y="5305424"/>
            <a:ext cx="8104083" cy="579921"/>
          </a:xfrm>
        </p:spPr>
        <p:txBody>
          <a:bodyPr>
            <a:normAutofit/>
          </a:bodyPr>
          <a:lstStyle>
            <a:lvl1pPr latinLnBrk="0">
              <a:defRPr lang="vi-VN" sz="240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để sửa kiểu tiêu đề Bản cái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ăm Ả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̉nh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" y="283"/>
            <a:ext cx="12188952" cy="6859715"/>
          </a:xfrm>
          <a:prstGeom prst="rect">
            <a:avLst/>
          </a:prstGeom>
        </p:spPr>
      </p:pic>
      <p:sp>
        <p:nvSpPr>
          <p:cNvPr id="8" name="Hình tự do 5"/>
          <p:cNvSpPr/>
          <p:nvPr/>
        </p:nvSpPr>
        <p:spPr bwMode="gray">
          <a:xfrm>
            <a:off x="4182533" y="265044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Chỗ dành sẵn cho Ảnh 8"/>
          <p:cNvSpPr>
            <a:spLocks noGrp="1"/>
          </p:cNvSpPr>
          <p:nvPr>
            <p:ph type="pic" sz="quarter" idx="13" hasCustomPrompt="1"/>
          </p:nvPr>
        </p:nvSpPr>
        <p:spPr>
          <a:xfrm>
            <a:off x="4424435" y="436315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0" name="Hình tự do 5"/>
          <p:cNvSpPr/>
          <p:nvPr/>
        </p:nvSpPr>
        <p:spPr bwMode="gray">
          <a:xfrm>
            <a:off x="816188" y="384723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Chỗ dành sẵn cho Ảnh 10"/>
          <p:cNvSpPr>
            <a:spLocks noGrp="1"/>
          </p:cNvSpPr>
          <p:nvPr>
            <p:ph type="pic" sz="quarter" idx="15" hasCustomPrompt="1"/>
          </p:nvPr>
        </p:nvSpPr>
        <p:spPr>
          <a:xfrm>
            <a:off x="1013022" y="538232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2" name="Hình tự do 5"/>
          <p:cNvSpPr/>
          <p:nvPr/>
        </p:nvSpPr>
        <p:spPr bwMode="gray">
          <a:xfrm>
            <a:off x="816188" y="2478361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Chỗ dành sẵn cho Ảnh 12"/>
          <p:cNvSpPr>
            <a:spLocks noGrp="1"/>
          </p:cNvSpPr>
          <p:nvPr>
            <p:ph type="pic" sz="quarter" idx="16" hasCustomPrompt="1"/>
          </p:nvPr>
        </p:nvSpPr>
        <p:spPr>
          <a:xfrm>
            <a:off x="1013022" y="2631870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4" name="Hình tự do 5"/>
          <p:cNvSpPr/>
          <p:nvPr/>
        </p:nvSpPr>
        <p:spPr bwMode="gray">
          <a:xfrm>
            <a:off x="816188" y="4571999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Chỗ dành sẵn cho Ảnh 14"/>
          <p:cNvSpPr>
            <a:spLocks noGrp="1"/>
          </p:cNvSpPr>
          <p:nvPr>
            <p:ph type="pic" sz="quarter" idx="17" hasCustomPrompt="1"/>
          </p:nvPr>
        </p:nvSpPr>
        <p:spPr>
          <a:xfrm>
            <a:off x="1013022" y="4725508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20" name="Hình tự do 5"/>
          <p:cNvSpPr/>
          <p:nvPr/>
        </p:nvSpPr>
        <p:spPr bwMode="gray">
          <a:xfrm>
            <a:off x="4182533" y="3448511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Chỗ dành sẵn cho Ảnh 20"/>
          <p:cNvSpPr>
            <a:spLocks noGrp="1"/>
          </p:cNvSpPr>
          <p:nvPr>
            <p:ph type="pic" sz="quarter" idx="18" hasCustomPrompt="1"/>
          </p:nvPr>
        </p:nvSpPr>
        <p:spPr>
          <a:xfrm>
            <a:off x="4424435" y="3619782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ề và Văn bản Dọ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Ngà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C548-14FE-4E4F-A263-940A54C248A3}" type="datetime1">
              <a:rPr lang="vi-VN" smtClean="0"/>
              <a:t>17/04/2024</a:t>
            </a:fld>
            <a:endParaRPr lang="vi-VN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Trang chiế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ăn bản và Tiêu đề Dọ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365125"/>
            <a:ext cx="1828799" cy="4940300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/>
          <p:cNvSpPr>
            <a:spLocks noGrp="1"/>
          </p:cNvSpPr>
          <p:nvPr>
            <p:ph type="body" orient="vert" idx="1" hasCustomPrompt="1"/>
          </p:nvPr>
        </p:nvSpPr>
        <p:spPr>
          <a:xfrm>
            <a:off x="1524000" y="365125"/>
            <a:ext cx="6858000" cy="4940300"/>
          </a:xfrm>
        </p:spPr>
        <p:txBody>
          <a:bodyPr vert="eaVert"/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Ngà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9EE30-883E-4C68-B7FA-C27C015832CB}" type="datetime1">
              <a:rPr lang="vi-VN" smtClean="0"/>
              <a:t>17/04/2024</a:t>
            </a:fld>
            <a:endParaRPr lang="vi-VN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Trang chiế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5BDD-082C-4349-BEE9-4D251FC5A99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A2323-1E4E-4562-8C9E-EA499E14F1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C5BDD-082C-4349-BEE9-4D251FC5A99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A2323-1E4E-4562-8C9E-EA499E14F15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121765" tIns="60882" rIns="121765" bIns="60882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121765" tIns="60882" rIns="121765" bIns="60882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121765" tIns="60882" rIns="121765" bIns="6088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130">
              <a:defRPr/>
            </a:pPr>
            <a:fld id="{9CE5B826-6809-49B3-9B4B-177D412235B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121765" tIns="60882" rIns="121765" bIns="6088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13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121765" tIns="60882" rIns="121765" bIns="6088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130">
              <a:defRPr/>
            </a:pPr>
            <a:fld id="{601AD0B5-09AD-499F-88BC-01FCE55CDA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l" defTabSz="91313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13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16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09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66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22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079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5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92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48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13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69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26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82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39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95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52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F0">
            <a:alpha val="1019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</p:sldLayoutIdLst>
  <p:transition spd="slow" advTm="0">
    <p:random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方正准圆简体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准圆简体"/>
          <a:ea typeface="方正准圆简体"/>
          <a:cs typeface="方正准圆简体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准圆简体"/>
          <a:ea typeface="方正准圆简体"/>
          <a:cs typeface="方正准圆简体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准圆简体"/>
          <a:ea typeface="方正准圆简体"/>
          <a:cs typeface="方正准圆简体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准圆简体"/>
          <a:ea typeface="方正准圆简体"/>
          <a:cs typeface="方正准圆简体"/>
        </a:defRPr>
      </a:lvl5pPr>
      <a:lvl6pPr marL="45656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6pPr>
      <a:lvl7pPr marL="91313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7pPr>
      <a:lvl8pPr marL="13696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8pPr>
      <a:lvl9pPr marL="182626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9pPr>
    </p:titleStyle>
    <p:bodyStyle>
      <a:lvl1pPr marL="227965" indent="-227965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方正准圆简体"/>
        </a:defRPr>
      </a:lvl1pPr>
      <a:lvl2pPr marL="684530" indent="-227965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方正准圆简体"/>
        </a:defRPr>
      </a:lvl2pPr>
      <a:lvl3pPr marL="1141095" indent="-227965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方正准圆简体"/>
        </a:defRPr>
      </a:lvl3pPr>
      <a:lvl4pPr marL="1597660" indent="-227965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方正准圆简体"/>
        </a:defRPr>
      </a:lvl4pPr>
      <a:lvl5pPr marL="2054225" indent="-227965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方正准圆简体"/>
        </a:defRPr>
      </a:lvl5pPr>
      <a:lvl6pPr marL="2510790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55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920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9850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13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69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26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19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75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32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88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̉nh 6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" t="511" r="525" b="2999"/>
          <a:stretch>
            <a:fillRect/>
          </a:stretch>
        </p:blipFill>
        <p:spPr>
          <a:xfrm>
            <a:off x="0" y="0"/>
            <a:ext cx="12188826" cy="6858000"/>
          </a:xfrm>
          <a:prstGeom prst="rect">
            <a:avLst/>
          </a:prstGeom>
        </p:spPr>
      </p:pic>
      <p:sp>
        <p:nvSpPr>
          <p:cNvPr id="2" name="Chỗ dành sẵn cho Tiêu đề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1082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91440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Ngày 3"/>
          <p:cNvSpPr>
            <a:spLocks noGrp="1"/>
          </p:cNvSpPr>
          <p:nvPr>
            <p:ph type="dt" sz="half" idx="2"/>
          </p:nvPr>
        </p:nvSpPr>
        <p:spPr>
          <a:xfrm>
            <a:off x="7010400" y="6416675"/>
            <a:ext cx="137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vi-VN" sz="10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C651254F-DB1A-412F-B68D-4F350F1DF55A}" type="datetime1">
              <a:rPr lang="vi-VN" smtClean="0"/>
              <a:t>17/04/2024</a:t>
            </a:fld>
            <a:endParaRPr lang="en-US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3"/>
          </p:nvPr>
        </p:nvSpPr>
        <p:spPr>
          <a:xfrm>
            <a:off x="2209800" y="6416675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vi-VN" sz="10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Trang chiếu 5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vi-VN" sz="10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vi-VN" sz="32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lang="vi-VN" sz="20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lang="vi-VN" sz="18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6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ctrTitle"/>
          </p:nvPr>
        </p:nvSpPr>
        <p:spPr>
          <a:xfrm>
            <a:off x="838200" y="1541145"/>
            <a:ext cx="8458200" cy="2119630"/>
          </a:xfrm>
        </p:spPr>
        <p:txBody>
          <a:bodyPr>
            <a:prstTxWarp prst="textArchUp">
              <a:avLst/>
            </a:prstTxWarp>
            <a:normAutofit fontScale="90000"/>
          </a:bodyPr>
          <a:lstStyle/>
          <a:p>
            <a:pPr algn="ctr"/>
            <a:b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b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b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b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CHÀO MỪNG CÁC EM ĐẾN VỚI TIẾT</a:t>
            </a:r>
            <a:b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</a:br>
            <a:endParaRPr lang="en-US" altLang="vi-VN" sz="6000" b="1" kern="10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" name="Tiêu đề phụ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vi-V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1" name="圆角矩形 1"/>
          <p:cNvSpPr/>
          <p:nvPr/>
        </p:nvSpPr>
        <p:spPr>
          <a:xfrm>
            <a:off x="2057026" y="2438588"/>
            <a:ext cx="5421715" cy="1298755"/>
          </a:xfrm>
          <a:prstGeom prst="roundRect">
            <a:avLst>
              <a:gd name="adj" fmla="val 50000"/>
            </a:avLst>
          </a:prstGeom>
          <a:solidFill>
            <a:srgbClr val="FDB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01" tIns="60850" rIns="121701" bIns="60850" anchor="ctr"/>
          <a:lstStyle/>
          <a:p>
            <a:pPr algn="ctr" defTabSz="1216660">
              <a:defRPr/>
            </a:pP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TIẾNG VIỆT LỚP 1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2" name="文本框 4"/>
          <p:cNvSpPr txBox="1">
            <a:spLocks noChangeArrowheads="1"/>
          </p:cNvSpPr>
          <p:nvPr/>
        </p:nvSpPr>
        <p:spPr bwMode="auto">
          <a:xfrm>
            <a:off x="3622430" y="6105544"/>
            <a:ext cx="5251958" cy="61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701" tIns="60850" rIns="121701" bIns="6085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216660"/>
            <a:r>
              <a:rPr lang="en-US" altLang="zh-CN" sz="3200" b="1" dirty="0" err="1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Giáo</a:t>
            </a:r>
            <a:r>
              <a:rPr lang="en-US" altLang="zh-CN" sz="3200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 </a:t>
            </a:r>
            <a:r>
              <a:rPr lang="en-US" altLang="zh-CN" sz="3200" b="1" dirty="0" err="1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viên</a:t>
            </a:r>
            <a:r>
              <a:rPr lang="en-US" altLang="zh-CN" sz="3200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: ......................</a:t>
            </a:r>
            <a:endParaRPr lang="zh-CN" altLang="en-US" sz="3200" b="1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1" grpId="0" bldLvl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6461" y="34192"/>
            <a:ext cx="8342219" cy="1900445"/>
          </a:xfrm>
          <a:prstGeom prst="rect">
            <a:avLst/>
          </a:prstGeom>
        </p:spPr>
      </p:pic>
      <p:sp>
        <p:nvSpPr>
          <p:cNvPr id="4" name="Google Shape;461;p28"/>
          <p:cNvSpPr txBox="1"/>
          <p:nvPr/>
        </p:nvSpPr>
        <p:spPr>
          <a:xfrm>
            <a:off x="2037266" y="2845580"/>
            <a:ext cx="8120607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937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600"/>
              <a:buFont typeface="Chivo Light"/>
              <a:buChar char="༝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marL="914400" marR="0" lvl="1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marL="1371600" marR="0" lvl="2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marL="1828800" marR="0" lvl="3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marL="2286000" marR="0" lvl="4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marL="2743200" marR="0" lvl="5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marL="3200400" marR="0" lvl="6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marL="3657600" marR="0" lvl="7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marL="4114800" marR="0" lvl="8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pPr marL="0" indent="0" algn="ctr">
              <a:spcBef>
                <a:spcPts val="800"/>
              </a:spcBef>
              <a:buFont typeface="Chivo Light"/>
              <a:buNone/>
            </a:pPr>
            <a:r>
              <a:rPr lang="en-US" sz="11500" b="1" kern="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Bài</a:t>
            </a:r>
            <a:r>
              <a:rPr lang="en-US" sz="11500" b="1" kern="0" dirty="0">
                <a:solidFill>
                  <a:schemeClr val="bg2">
                    <a:lumMod val="1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1:</a:t>
            </a:r>
            <a:r>
              <a:rPr lang="en-US" sz="11500" b="1" kern="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11500" b="1" kern="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   </a:t>
            </a:r>
            <a:r>
              <a:rPr lang="en-US" sz="11500" b="1" kern="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sz="11500" b="1" kern="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Box 4"/>
          <p:cNvSpPr txBox="1"/>
          <p:nvPr/>
        </p:nvSpPr>
        <p:spPr>
          <a:xfrm>
            <a:off x="1383665" y="2408555"/>
            <a:ext cx="43230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Tiết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newsflash/>
      </p:transition>
    </mc:Choice>
    <mc:Fallback xmlns="">
      <p:transition spd="med"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062" y="83178"/>
            <a:ext cx="10902460" cy="59837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21772" y="6066935"/>
            <a:ext cx="9607463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imes New Roman" panose="02020603050405020304" charset="0"/>
                <a:cs typeface="Times New Roman" panose="02020603050405020304" charset="0"/>
              </a:rPr>
              <a:t>Nam </a:t>
            </a:r>
            <a:r>
              <a:rPr lang="en-US" sz="4000" b="1" dirty="0" err="1">
                <a:latin typeface="Times New Roman" panose="02020603050405020304" charset="0"/>
                <a:cs typeface="Times New Roman" panose="02020603050405020304" charset="0"/>
              </a:rPr>
              <a:t>và</a:t>
            </a:r>
            <a:r>
              <a:rPr lang="en-US" sz="40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b="1" dirty="0" err="1">
                <a:latin typeface="Times New Roman" panose="02020603050405020304" charset="0"/>
                <a:cs typeface="Times New Roman" panose="02020603050405020304" charset="0"/>
              </a:rPr>
              <a:t>Hà</a:t>
            </a:r>
            <a:r>
              <a:rPr lang="en-US" sz="4000" b="1" dirty="0">
                <a:latin typeface="Times New Roman" panose="02020603050405020304" charset="0"/>
                <a:cs typeface="Times New Roman" panose="02020603050405020304" charset="0"/>
              </a:rPr>
              <a:t> ca </a:t>
            </a:r>
            <a:r>
              <a:rPr lang="en-US" sz="4000" b="1" dirty="0" err="1">
                <a:latin typeface="Times New Roman" panose="02020603050405020304" charset="0"/>
                <a:cs typeface="Times New Roman" panose="02020603050405020304" charset="0"/>
              </a:rPr>
              <a:t>hát</a:t>
            </a:r>
            <a:endParaRPr lang="en-US" sz="40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87374" y="5229653"/>
            <a:ext cx="9607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.VnAvant" panose="020BE200000000000000" pitchFamily="34" charset="0"/>
              </a:rPr>
              <a:t>A   </a:t>
            </a:r>
            <a:r>
              <a:rPr lang="en-US" sz="4000" b="1" dirty="0" err="1">
                <a:solidFill>
                  <a:srgbClr val="FF0000"/>
                </a:solidFill>
                <a:latin typeface=".VnAvant" panose="020BE200000000000000" pitchFamily="34" charset="0"/>
              </a:rPr>
              <a:t>A</a:t>
            </a:r>
            <a:r>
              <a:rPr lang="en-US" sz="4000" b="1" dirty="0">
                <a:solidFill>
                  <a:srgbClr val="FF0000"/>
                </a:solidFill>
                <a:latin typeface=".VnAvant" panose="020BE200000000000000" pitchFamily="34" charset="0"/>
              </a:rPr>
              <a:t>    </a:t>
            </a:r>
            <a:r>
              <a:rPr lang="en-US" sz="4000" b="1" dirty="0" err="1">
                <a:solidFill>
                  <a:srgbClr val="FF0000"/>
                </a:solidFill>
                <a:latin typeface=".VnAvant" panose="020BE200000000000000" pitchFamily="34" charset="0"/>
              </a:rPr>
              <a:t>A</a:t>
            </a:r>
            <a:r>
              <a:rPr lang="en-US" sz="4000" b="1" dirty="0">
                <a:solidFill>
                  <a:srgbClr val="FF0000"/>
                </a:solidFill>
                <a:latin typeface=".VnAvant" panose="020BE200000000000000" pitchFamily="34" charset="0"/>
              </a:rPr>
              <a:t>    </a:t>
            </a:r>
            <a:r>
              <a:rPr lang="en-US" sz="4000" b="1" dirty="0" err="1">
                <a:solidFill>
                  <a:srgbClr val="FF0000"/>
                </a:solidFill>
                <a:latin typeface=".VnAvant" panose="020BE200000000000000" pitchFamily="34" charset="0"/>
              </a:rPr>
              <a:t>A</a:t>
            </a:r>
            <a:endParaRPr lang="en-US" sz="4000" b="1" dirty="0">
              <a:solidFill>
                <a:srgbClr val="FF0000"/>
              </a:solidFill>
              <a:latin typeface=".VnAvant" panose="020BE200000000000000" pitchFamily="34" charset="0"/>
            </a:endParaRPr>
          </a:p>
        </p:txBody>
      </p:sp>
      <p:sp>
        <p:nvSpPr>
          <p:cNvPr id="7" name="Rectangle: Rounded Corners 6"/>
          <p:cNvSpPr/>
          <p:nvPr/>
        </p:nvSpPr>
        <p:spPr>
          <a:xfrm>
            <a:off x="2166422" y="498148"/>
            <a:ext cx="2267214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charset="0"/>
                <a:cs typeface="Times New Roman" panose="02020603050405020304" charset="0"/>
              </a:rPr>
              <a:t>Nhận</a:t>
            </a:r>
            <a:r>
              <a:rPr lang="en-US" sz="28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800" b="1" dirty="0" err="1">
                <a:latin typeface="Times New Roman" panose="02020603050405020304" charset="0"/>
                <a:cs typeface="Times New Roman" panose="02020603050405020304" charset="0"/>
              </a:rPr>
              <a:t>biết</a:t>
            </a:r>
            <a:endParaRPr 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1815693" y="535726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E200000000000000" pitchFamily="34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1223" y="1207320"/>
            <a:ext cx="4854632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800" b="1" dirty="0">
                <a:solidFill>
                  <a:srgbClr val="FF0000"/>
                </a:solidFill>
                <a:latin typeface=".VnAvant" panose="020BE200000000000000" pitchFamily="34" charset="0"/>
              </a:rPr>
              <a:t>a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963737" y="596624"/>
            <a:ext cx="1427967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charset="0"/>
                <a:cs typeface="Times New Roman" panose="02020603050405020304" charset="0"/>
              </a:rPr>
              <a:t>Đọc</a:t>
            </a:r>
            <a:endParaRPr 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613008" y="634202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E200000000000000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" name="Content Placeholder 12" descr="A picture containing electronics, display, photo, monitor&#10;&#10;Description automatically generated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661" y="201208"/>
            <a:ext cx="6626087" cy="7153749"/>
          </a:xfrm>
        </p:spPr>
      </p:pic>
      <p:pic>
        <p:nvPicPr>
          <p:cNvPr id="14" name="video 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10678" y="365124"/>
            <a:ext cx="6414052" cy="5585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4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83">
      <a:dk1>
        <a:srgbClr val="002060"/>
      </a:dk1>
      <a:lt1>
        <a:sysClr val="window" lastClr="FFFFFF"/>
      </a:lt1>
      <a:dk2>
        <a:srgbClr val="1C1C1C"/>
      </a:dk2>
      <a:lt2>
        <a:srgbClr val="EEECE1"/>
      </a:lt2>
      <a:accent1>
        <a:srgbClr val="009999"/>
      </a:accent1>
      <a:accent2>
        <a:srgbClr val="FF0066"/>
      </a:accent2>
      <a:accent3>
        <a:srgbClr val="99CC00"/>
      </a:accent3>
      <a:accent4>
        <a:srgbClr val="FFCC00"/>
      </a:accent4>
      <a:accent5>
        <a:srgbClr val="548DD4"/>
      </a:accent5>
      <a:accent6>
        <a:srgbClr val="FF9B05"/>
      </a:accent6>
      <a:hlink>
        <a:srgbClr val="C7C7C7"/>
      </a:hlink>
      <a:folHlink>
        <a:srgbClr val="FF0000"/>
      </a:folHlink>
    </a:clrScheme>
    <a:fontScheme name="Temp">
      <a:majorFont>
        <a:latin typeface="方正准圆简体"/>
        <a:ea typeface="方正准圆简体"/>
        <a:cs typeface=""/>
      </a:majorFont>
      <a:minorFont>
        <a:latin typeface="方正准圆简体"/>
        <a:ea typeface="方正准圆简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ạn nhỏ 16x9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Microsoft Office PowerPoint</Application>
  <PresentationFormat>Widescreen</PresentationFormat>
  <Paragraphs>12</Paragraphs>
  <Slides>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22" baseType="lpstr">
      <vt:lpstr>等线</vt:lpstr>
      <vt:lpstr>等线 Light</vt:lpstr>
      <vt:lpstr>Microsoft YaHei</vt:lpstr>
      <vt:lpstr>.VnAvant</vt:lpstr>
      <vt:lpstr>Arial</vt:lpstr>
      <vt:lpstr>Calibri</vt:lpstr>
      <vt:lpstr>Calibri Light</vt:lpstr>
      <vt:lpstr>Chivo Light</vt:lpstr>
      <vt:lpstr>Segoe UI</vt:lpstr>
      <vt:lpstr>Tahoma</vt:lpstr>
      <vt:lpstr>Times New Roman</vt:lpstr>
      <vt:lpstr>方正准圆简体</vt:lpstr>
      <vt:lpstr>Office Theme</vt:lpstr>
      <vt:lpstr>3_Office 主题​​</vt:lpstr>
      <vt:lpstr>2_Office 主题</vt:lpstr>
      <vt:lpstr>Bạn nhỏ 16x9</vt:lpstr>
      <vt:lpstr>    CHÀO MỪNG CÁC EM ĐẾN VỚI TIẾT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linhmx</dc:creator>
  <cp:lastModifiedBy>Admin</cp:lastModifiedBy>
  <cp:revision>30</cp:revision>
  <dcterms:created xsi:type="dcterms:W3CDTF">2020-08-12T16:29:00Z</dcterms:created>
  <dcterms:modified xsi:type="dcterms:W3CDTF">2024-04-17T08:46:48Z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1033-11.2.0.9635</vt:lpwstr>
  </property>
</Properties>
</file>