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75" r:id="rId4"/>
    <p:sldId id="266" r:id="rId5"/>
    <p:sldId id="276" r:id="rId6"/>
    <p:sldId id="277" r:id="rId7"/>
    <p:sldId id="278" r:id="rId8"/>
    <p:sldId id="267" r:id="rId9"/>
    <p:sldId id="279" r:id="rId10"/>
    <p:sldId id="268" r:id="rId11"/>
    <p:sldId id="280" r:id="rId12"/>
    <p:sldId id="281" r:id="rId13"/>
    <p:sldId id="269" r:id="rId14"/>
    <p:sldId id="282" r:id="rId15"/>
    <p:sldId id="270" r:id="rId16"/>
    <p:sldId id="283" r:id="rId17"/>
    <p:sldId id="271" r:id="rId18"/>
    <p:sldId id="284" r:id="rId19"/>
    <p:sldId id="285" r:id="rId20"/>
    <p:sldId id="272" r:id="rId21"/>
    <p:sldId id="286" r:id="rId22"/>
    <p:sldId id="273" r:id="rId23"/>
    <p:sldId id="287" r:id="rId24"/>
    <p:sldId id="274" r:id="rId25"/>
  </p:sldIdLst>
  <p:sldSz cx="9144000" cy="5143500" type="screen16x9"/>
  <p:notesSz cx="6858000" cy="9144000"/>
  <p:embeddedFontLst>
    <p:embeddedFont>
      <p:font typeface="DFPOP1-W9" panose="020B0604020202020204" charset="-128"/>
      <p:regular r:id="rId27"/>
    </p:embeddedFont>
    <p:embeddedFont>
      <p:font typeface="Microsoft YaHei" panose="020B0503020204020204" pitchFamily="34" charset="-122"/>
      <p:regular r:id="rId28"/>
      <p:bold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Arial-Rounded" panose="020B0500000000000000" charset="0"/>
      <p:regular r:id="rId34"/>
    </p:embeddedFont>
    <p:embeddedFont>
      <p:font typeface="HL Hoctro" panose="020B0604020202020204" charset="0"/>
      <p:regular r:id="rId35"/>
    </p:embeddedFont>
    <p:embeddedFont>
      <p:font typeface="SimSun" panose="02010600030101010101" pitchFamily="2" charset="-122"/>
      <p:regular r:id="rId36"/>
    </p:embeddedFont>
    <p:embeddedFont>
      <p:font typeface="SimSun" panose="02010600030101010101" pitchFamily="2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hần Mặc định" id="{89293C27-06D2-442F-A694-0966E65ACEDD}">
          <p14:sldIdLst>
            <p14:sldId id="256"/>
          </p14:sldIdLst>
        </p14:section>
        <p14:section name="Tiết 1" id="{694160BE-F2C5-4F1F-9227-A8A060926D5B}">
          <p14:sldIdLst>
            <p14:sldId id="258"/>
            <p14:sldId id="275"/>
            <p14:sldId id="266"/>
            <p14:sldId id="276"/>
            <p14:sldId id="277"/>
            <p14:sldId id="278"/>
          </p14:sldIdLst>
        </p14:section>
        <p14:section name="Tiết 2" id="{47239A1A-9B72-4DA5-96A7-F8786F163078}">
          <p14:sldIdLst>
            <p14:sldId id="267"/>
            <p14:sldId id="279"/>
            <p14:sldId id="268"/>
            <p14:sldId id="280"/>
            <p14:sldId id="281"/>
          </p14:sldIdLst>
        </p14:section>
        <p14:section name="Tiết 3" id="{8DB3B22B-32B6-4C3F-838D-DF98A9DBE4B7}">
          <p14:sldIdLst>
            <p14:sldId id="269"/>
            <p14:sldId id="282"/>
            <p14:sldId id="270"/>
            <p14:sldId id="283"/>
          </p14:sldIdLst>
        </p14:section>
        <p14:section name="Tiết 4" id="{30D029CA-39C5-4833-936C-43C5EF842993}">
          <p14:sldIdLst>
            <p14:sldId id="271"/>
            <p14:sldId id="284"/>
            <p14:sldId id="285"/>
            <p14:sldId id="272"/>
            <p14:sldId id="286"/>
            <p14:sldId id="273"/>
            <p14:sldId id="287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A420"/>
    <a:srgbClr val="F14420"/>
    <a:srgbClr val="679C31"/>
    <a:srgbClr val="920000"/>
    <a:srgbClr val="F56636"/>
    <a:srgbClr val="EF2A19"/>
    <a:srgbClr val="A9250B"/>
    <a:srgbClr val="FF6600"/>
    <a:srgbClr val="8CB823"/>
    <a:srgbClr val="C4D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75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62ACC-35BD-4150-8E45-CFF6493109C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4C845-2BE2-4423-97B3-49F88020EF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C845-2BE2-4423-97B3-49F88020EF3B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93027" y="3505218"/>
            <a:ext cx="9130145" cy="12156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6" y="4017444"/>
            <a:ext cx="9157856" cy="1126056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175605" y="3190604"/>
            <a:ext cx="694959" cy="1329039"/>
            <a:chOff x="181346" y="1761375"/>
            <a:chExt cx="1517253" cy="290159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92537"/>
            <a:ext cx="9613558" cy="15080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12107" y="3505218"/>
            <a:ext cx="9130145" cy="12156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4583"/>
            <a:ext cx="9144000" cy="123891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7" y="3435861"/>
            <a:ext cx="618427" cy="95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27"/>
          <a:stretch>
            <a:fillRect/>
          </a:stretch>
        </p:blipFill>
        <p:spPr>
          <a:xfrm>
            <a:off x="-13856" y="4178075"/>
            <a:ext cx="9613558" cy="8561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 b="8110"/>
          <a:stretch>
            <a:fillRect/>
          </a:stretch>
        </p:blipFill>
        <p:spPr>
          <a:xfrm>
            <a:off x="7455" y="3987533"/>
            <a:ext cx="9130145" cy="111703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6" y="4642338"/>
            <a:ext cx="9155017" cy="50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612232"/>
            <a:ext cx="9144000" cy="3531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0"/>
            <a:ext cx="9144000" cy="18528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82ED4-375F-4F08-A54B-E5C986F28C77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A53EF-2EDB-4BAB-8ED2-F5C2309472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12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12.png"/><Relationship Id="rId5" Type="http://schemas.openxmlformats.org/officeDocument/2006/relationships/image" Target="../media/image10.png"/><Relationship Id="rId15" Type="http://schemas.openxmlformats.org/officeDocument/2006/relationships/image" Target="../media/image16.pn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0" y="528041"/>
            <a:ext cx="1996233" cy="66862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1" y="1828800"/>
            <a:ext cx="9143998" cy="3004238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32997"/>
            <a:ext cx="9613558" cy="150803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72" y="321272"/>
            <a:ext cx="9248571" cy="8019887"/>
          </a:xfrm>
          <a:prstGeom prst="rect">
            <a:avLst/>
          </a:prstGeom>
        </p:spPr>
      </p:pic>
      <p:sp>
        <p:nvSpPr>
          <p:cNvPr id="26" name="任意多边形 25"/>
          <p:cNvSpPr/>
          <p:nvPr/>
        </p:nvSpPr>
        <p:spPr>
          <a:xfrm>
            <a:off x="1436915" y="1401208"/>
            <a:ext cx="6253677" cy="3444184"/>
          </a:xfrm>
          <a:custGeom>
            <a:avLst/>
            <a:gdLst>
              <a:gd name="connsiteX0" fmla="*/ 2693773 w 5387546"/>
              <a:gd name="connsiteY0" fmla="*/ 0 h 2967166"/>
              <a:gd name="connsiteX1" fmla="*/ 5387546 w 5387546"/>
              <a:gd name="connsiteY1" fmla="*/ 2693773 h 2967166"/>
              <a:gd name="connsiteX2" fmla="*/ 5373741 w 5387546"/>
              <a:gd name="connsiteY2" fmla="*/ 2967166 h 2967166"/>
              <a:gd name="connsiteX3" fmla="*/ 13805 w 5387546"/>
              <a:gd name="connsiteY3" fmla="*/ 2967166 h 2967166"/>
              <a:gd name="connsiteX4" fmla="*/ 0 w 5387546"/>
              <a:gd name="connsiteY4" fmla="*/ 2693773 h 2967166"/>
              <a:gd name="connsiteX5" fmla="*/ 2693773 w 5387546"/>
              <a:gd name="connsiteY5" fmla="*/ 0 h 296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7546" h="2967166">
                <a:moveTo>
                  <a:pt x="2693773" y="0"/>
                </a:moveTo>
                <a:cubicBezTo>
                  <a:pt x="4181503" y="0"/>
                  <a:pt x="5387546" y="1206043"/>
                  <a:pt x="5387546" y="2693773"/>
                </a:cubicBezTo>
                <a:lnTo>
                  <a:pt x="5373741" y="2967166"/>
                </a:lnTo>
                <a:lnTo>
                  <a:pt x="13805" y="2967166"/>
                </a:lnTo>
                <a:lnTo>
                  <a:pt x="0" y="2693773"/>
                </a:lnTo>
                <a:cubicBezTo>
                  <a:pt x="0" y="1206043"/>
                  <a:pt x="1206043" y="0"/>
                  <a:pt x="2693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109623" y="2770612"/>
            <a:ext cx="4880613" cy="706706"/>
            <a:chOff x="2273580" y="2715039"/>
            <a:chExt cx="4880613" cy="706706"/>
          </a:xfrm>
        </p:grpSpPr>
        <p:sp>
          <p:nvSpPr>
            <p:cNvPr id="93" name="文本框 92"/>
            <p:cNvSpPr txBox="1"/>
            <p:nvPr/>
          </p:nvSpPr>
          <p:spPr>
            <a:xfrm>
              <a:off x="2281392" y="2727523"/>
              <a:ext cx="4872801" cy="687339"/>
            </a:xfrm>
            <a:prstGeom prst="rect">
              <a:avLst/>
            </a:prstGeom>
            <a:noFill/>
          </p:spPr>
          <p:txBody>
            <a:bodyPr wrap="none" rtlCol="0">
              <a:prstTxWarp prst="textDoubleWave1">
                <a:avLst/>
              </a:prstTxWarp>
              <a:spAutoFit/>
            </a:bodyPr>
            <a:lstStyle/>
            <a:p>
              <a:r>
                <a:rPr lang="en-US" altLang="zh-CN" sz="3600" dirty="0">
                  <a:ln w="1016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TÔI LÀ HỌC SINH LỚP 1</a:t>
              </a:r>
              <a:endParaRPr lang="zh-CN" altLang="en-US" sz="3600" dirty="0">
                <a:ln w="1016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2273580" y="2715039"/>
              <a:ext cx="4872801" cy="687339"/>
            </a:xfrm>
            <a:prstGeom prst="rect">
              <a:avLst/>
            </a:prstGeom>
            <a:noFill/>
          </p:spPr>
          <p:txBody>
            <a:bodyPr wrap="none" rtlCol="0">
              <a:prstTxWarp prst="textDoubleWave1">
                <a:avLst/>
              </a:prstTxWarp>
              <a:spAutoFit/>
            </a:bodyPr>
            <a:lstStyle/>
            <a:p>
              <a:r>
                <a:rPr lang="en-US" altLang="zh-CN" sz="3600" dirty="0">
                  <a:ln>
                    <a:solidFill>
                      <a:schemeClr val="accent2">
                        <a:lumMod val="75000"/>
                      </a:schemeClr>
                    </a:solidFill>
                  </a:ln>
                  <a:noFill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TÔI LÀ HỌC SINH LỚP 1</a:t>
              </a:r>
              <a:endParaRPr lang="zh-CN" altLang="en-US" sz="3600" dirty="0">
                <a:ln>
                  <a:solidFill>
                    <a:schemeClr val="accent2">
                      <a:lumMod val="75000"/>
                    </a:schemeClr>
                  </a:solidFill>
                </a:ln>
                <a:noFill/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81392" y="2734406"/>
              <a:ext cx="4872801" cy="687339"/>
            </a:xfrm>
            <a:prstGeom prst="rect">
              <a:avLst/>
            </a:prstGeom>
            <a:noFill/>
          </p:spPr>
          <p:txBody>
            <a:bodyPr wrap="none" rtlCol="0">
              <a:prstTxWarp prst="textDoubleWave1">
                <a:avLst/>
              </a:prstTxWarp>
              <a:spAutoFit/>
            </a:bodyPr>
            <a:lstStyle/>
            <a:p>
              <a:r>
                <a:rPr lang="en-US" altLang="zh-CN" sz="3600" dirty="0">
                  <a:solidFill>
                    <a:srgbClr val="FF6600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TÔI LÀ HỌC SINH LỚP 1</a:t>
              </a:r>
              <a:endParaRPr lang="zh-CN" altLang="en-US" sz="3600" dirty="0">
                <a:solidFill>
                  <a:srgbClr val="FF66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809810" y="1610151"/>
            <a:ext cx="1507885" cy="955919"/>
            <a:chOff x="3282361" y="1815065"/>
            <a:chExt cx="1507885" cy="955919"/>
          </a:xfrm>
        </p:grpSpPr>
        <p:sp>
          <p:nvSpPr>
            <p:cNvPr id="94" name="矩形 93"/>
            <p:cNvSpPr/>
            <p:nvPr/>
          </p:nvSpPr>
          <p:spPr>
            <a:xfrm>
              <a:off x="3295926" y="1815065"/>
              <a:ext cx="149432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 err="1">
                  <a:ln w="10795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Bài</a:t>
              </a:r>
              <a:r>
                <a:rPr lang="en-US" altLang="zh-CN" sz="5400" b="1" dirty="0">
                  <a:ln w="10795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 1</a:t>
              </a:r>
              <a:endParaRPr lang="zh-CN" altLang="en-US" sz="4800" b="1" dirty="0">
                <a:ln w="1079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295926" y="1822431"/>
              <a:ext cx="149432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 err="1">
                  <a:ln>
                    <a:solidFill>
                      <a:schemeClr val="accent2">
                        <a:lumMod val="75000"/>
                      </a:schemeClr>
                    </a:solidFill>
                  </a:ln>
                  <a:noFill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Bài</a:t>
              </a:r>
              <a:r>
                <a:rPr lang="en-US" altLang="zh-CN" sz="5400" b="1" dirty="0">
                  <a:ln>
                    <a:solidFill>
                      <a:schemeClr val="accent2">
                        <a:lumMod val="75000"/>
                      </a:schemeClr>
                    </a:solidFill>
                  </a:ln>
                  <a:noFill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 1</a:t>
              </a:r>
              <a:endParaRPr lang="zh-CN" altLang="en-US" sz="4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noFill/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282361" y="1847654"/>
              <a:ext cx="149432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5400" b="1" dirty="0" err="1">
                  <a:solidFill>
                    <a:srgbClr val="FF6600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Bài</a:t>
              </a:r>
              <a:r>
                <a:rPr lang="en-US" altLang="zh-CN" sz="5400" b="1" dirty="0">
                  <a:solidFill>
                    <a:srgbClr val="FF6600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rPr>
                <a:t> 1</a:t>
              </a:r>
              <a:endParaRPr lang="zh-CN" altLang="en-US" sz="4800" b="1" dirty="0">
                <a:solidFill>
                  <a:srgbClr val="FF66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endParaRPr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7" y="-24714"/>
            <a:ext cx="2545493" cy="2463792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432"/>
          <a:stretch>
            <a:fillRect/>
          </a:stretch>
        </p:blipFill>
        <p:spPr>
          <a:xfrm>
            <a:off x="0" y="3630617"/>
            <a:ext cx="2063578" cy="1215615"/>
          </a:xfrm>
          <a:prstGeom prst="rect">
            <a:avLst/>
          </a:prstGeom>
        </p:spPr>
      </p:pic>
      <p:grpSp>
        <p:nvGrpSpPr>
          <p:cNvPr id="108" name="组合 107"/>
          <p:cNvGrpSpPr/>
          <p:nvPr/>
        </p:nvGrpSpPr>
        <p:grpSpPr>
          <a:xfrm>
            <a:off x="479780" y="2610930"/>
            <a:ext cx="1053959" cy="2015590"/>
            <a:chOff x="181346" y="1761375"/>
            <a:chExt cx="1517253" cy="290159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2"/>
          <a:stretch>
            <a:fillRect/>
          </a:stretch>
        </p:blipFill>
        <p:spPr>
          <a:xfrm>
            <a:off x="7055708" y="3600543"/>
            <a:ext cx="2088292" cy="121561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7252679" y="2497731"/>
            <a:ext cx="1632418" cy="2532923"/>
          </a:xfrm>
          <a:prstGeom prst="rect">
            <a:avLst/>
          </a:prstGeom>
        </p:spPr>
      </p:pic>
      <p:sp>
        <p:nvSpPr>
          <p:cNvPr id="92" name="任意多边形 91"/>
          <p:cNvSpPr/>
          <p:nvPr/>
        </p:nvSpPr>
        <p:spPr>
          <a:xfrm>
            <a:off x="-4933" y="4626519"/>
            <a:ext cx="9144000" cy="514663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任意多边形 110"/>
          <p:cNvSpPr/>
          <p:nvPr/>
        </p:nvSpPr>
        <p:spPr>
          <a:xfrm>
            <a:off x="-4933" y="4718797"/>
            <a:ext cx="9144000" cy="426773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/>
          <p:nvPr/>
        </p:nvSpPr>
        <p:spPr>
          <a:xfrm>
            <a:off x="-4933" y="4865599"/>
            <a:ext cx="9144000" cy="274229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7 Princess-甜蜜的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00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08757" y="-766706"/>
            <a:ext cx="60960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5226" y="4073598"/>
            <a:ext cx="167957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kern="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400" b="1" kern="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b="1" kern="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1400" b="1" ker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400" b="1" kern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...............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decel="5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5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2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5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5" dur="1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75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75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6" grpId="0" animBg="1"/>
      <p:bldP spid="92" grpId="0" animBg="1"/>
      <p:bldP spid="111" grpId="0" animBg="1"/>
      <p:bldP spid="1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vào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vở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4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>
          <a:xfrm>
            <a:off x="725852" y="541834"/>
            <a:ext cx="2767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chữ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hoa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>
                <a:solidFill>
                  <a:srgbClr val="4CA420"/>
                </a:solidFill>
                <a:latin typeface="HL Hoctro" panose="02000000000000000000" pitchFamily="2" charset="0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</a:t>
            </a:r>
            <a:endParaRPr lang="zh-CN" altLang="en-US" sz="3200" b="1" dirty="0">
              <a:solidFill>
                <a:srgbClr val="4CA42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7" name="Hình ảnh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7" b="39157"/>
          <a:stretch>
            <a:fillRect/>
          </a:stretch>
        </p:blipFill>
        <p:spPr>
          <a:xfrm>
            <a:off x="823373" y="1328468"/>
            <a:ext cx="7324725" cy="2303253"/>
          </a:xfrm>
          <a:prstGeom prst="rect">
            <a:avLst/>
          </a:prstGeom>
        </p:spPr>
      </p:pic>
      <p:pic>
        <p:nvPicPr>
          <p:cNvPr id="8" name="chu 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b="12691"/>
          <a:stretch>
            <a:fillRect/>
          </a:stretch>
        </p:blipFill>
        <p:spPr>
          <a:xfrm>
            <a:off x="3710114" y="234734"/>
            <a:ext cx="5143500" cy="449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25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8"/>
          <p:cNvSpPr/>
          <p:nvPr/>
        </p:nvSpPr>
        <p:spPr>
          <a:xfrm>
            <a:off x="1294812" y="907257"/>
            <a:ext cx="74732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trả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lời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cho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hỏi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a ở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mục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3</a:t>
            </a:r>
            <a:endParaRPr lang="zh-CN" altLang="en-US" sz="3200" b="1" dirty="0">
              <a:solidFill>
                <a:srgbClr val="4CA42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7212" y="1799757"/>
            <a:ext cx="32263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</a:t>
            </a:r>
            <a:r>
              <a:rPr lang="en-US" altLang="zh-CN" sz="6000" dirty="0" err="1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am</a:t>
            </a:r>
            <a:r>
              <a:rPr lang="en-US" altLang="zh-CN" sz="60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60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60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endParaRPr lang="zh-CN" altLang="en-US" sz="6000" b="1" dirty="0">
              <a:solidFill>
                <a:srgbClr val="0070C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0" name="矩形 8"/>
          <p:cNvSpPr/>
          <p:nvPr/>
        </p:nvSpPr>
        <p:spPr>
          <a:xfrm>
            <a:off x="4462486" y="1793622"/>
            <a:ext cx="32263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(…).</a:t>
            </a:r>
            <a:endParaRPr lang="zh-CN" altLang="en-US" sz="6000" b="1" dirty="0">
              <a:solidFill>
                <a:srgbClr val="0070C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1" name="矩形 8"/>
          <p:cNvSpPr/>
          <p:nvPr/>
        </p:nvSpPr>
        <p:spPr>
          <a:xfrm>
            <a:off x="4470400" y="1787487"/>
            <a:ext cx="32263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lớp</a:t>
            </a:r>
            <a:r>
              <a:rPr lang="en-US" altLang="zh-CN" sz="60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6000" dirty="0" smtClean="0">
                <a:solidFill>
                  <a:srgbClr val="0070C0"/>
                </a:solidFill>
                <a:latin typeface="Times New Roman" panose="02020603050405020304" pitchFamily="18" charset="0"/>
                <a:ea typeface="Arial-Rounded" panose="020B0500000000000000" pitchFamily="34" charset="-93"/>
                <a:cs typeface="Times New Roman" panose="02020603050405020304" pitchFamily="18" charset="0"/>
                <a:sym typeface="+mn-lt"/>
              </a:rPr>
              <a:t>1A</a:t>
            </a:r>
            <a:r>
              <a:rPr lang="en-US" altLang="zh-CN" sz="6000" dirty="0" smtClean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  <a:endParaRPr lang="zh-CN" altLang="en-US" sz="6000" b="1" dirty="0">
              <a:solidFill>
                <a:srgbClr val="0070C0"/>
              </a:solidFill>
              <a:latin typeface="HL Hoctro" panose="02000000000000000000" pitchFamily="2" charset="0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0" grpId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5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8"/>
          <p:cNvSpPr/>
          <p:nvPr/>
        </p:nvSpPr>
        <p:spPr>
          <a:xfrm>
            <a:off x="1949269" y="1087238"/>
            <a:ext cx="5071291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" name="矩形 8"/>
          <p:cNvSpPr/>
          <p:nvPr/>
        </p:nvSpPr>
        <p:spPr>
          <a:xfrm>
            <a:off x="319177" y="20770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để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hoàn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thiện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vào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vở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2304869" y="1087237"/>
            <a:ext cx="26735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bổ</a:t>
            </a:r>
            <a:r>
              <a:rPr lang="en-US" altLang="zh-CN" sz="32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ích</a:t>
            </a:r>
            <a:r>
              <a:rPr lang="en-US" altLang="zh-CN" sz="32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</a:t>
            </a:r>
            <a:r>
              <a:rPr lang="en-US" altLang="zh-CN" sz="32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mới</a:t>
            </a:r>
            <a:endParaRPr lang="zh-CN" altLang="en-US" sz="32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6" name="矩形 8"/>
          <p:cNvSpPr/>
          <p:nvPr/>
        </p:nvSpPr>
        <p:spPr>
          <a:xfrm>
            <a:off x="1036320" y="2551545"/>
            <a:ext cx="85056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Nam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rất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               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được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cô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giáo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khen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  <a:endParaRPr lang="zh-CN" altLang="en-US" sz="3200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7984" y="1107441"/>
            <a:ext cx="26735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hãnh</a:t>
            </a:r>
            <a:r>
              <a:rPr lang="en-US" altLang="zh-CN" sz="32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diện</a:t>
            </a:r>
            <a:endParaRPr lang="zh-CN" altLang="en-US" sz="32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0" name="矩形 8"/>
          <p:cNvSpPr/>
          <p:nvPr/>
        </p:nvSpPr>
        <p:spPr>
          <a:xfrm>
            <a:off x="3189514" y="2551546"/>
            <a:ext cx="904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(…)</a:t>
            </a:r>
            <a:endParaRPr lang="zh-CN" altLang="en-US" sz="3200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4382 L -0.25902 0.279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2" y="16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6" grpId="0"/>
      <p:bldP spid="9" grpId="0"/>
      <p:bldP spid="9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Quan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sát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6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20988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03" b="36376"/>
          <a:stretch>
            <a:fillRect/>
          </a:stretch>
        </p:blipFill>
        <p:spPr>
          <a:xfrm>
            <a:off x="1196378" y="1148079"/>
            <a:ext cx="6751244" cy="3432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8"/>
          <p:cNvSpPr/>
          <p:nvPr/>
        </p:nvSpPr>
        <p:spPr>
          <a:xfrm>
            <a:off x="638354" y="56330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Quan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sát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dùng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để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nói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theo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Nghe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7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9" t="71901" r="14033" b="9549"/>
          <a:stretch>
            <a:fillRect/>
          </a:stretch>
        </p:blipFill>
        <p:spPr>
          <a:xfrm>
            <a:off x="157861" y="1056639"/>
            <a:ext cx="8828278" cy="3432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8"/>
          <p:cNvSpPr/>
          <p:nvPr/>
        </p:nvSpPr>
        <p:spPr>
          <a:xfrm>
            <a:off x="638354" y="563304"/>
            <a:ext cx="192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Nghe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viết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" name="Hình chữ nhật: Góc Tròn 1"/>
          <p:cNvSpPr/>
          <p:nvPr/>
        </p:nvSpPr>
        <p:spPr>
          <a:xfrm>
            <a:off x="4008474" y="1807535"/>
            <a:ext cx="1935126" cy="48909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Hình chữ nhật: Góc Tròn 4"/>
          <p:cNvSpPr/>
          <p:nvPr/>
        </p:nvSpPr>
        <p:spPr>
          <a:xfrm>
            <a:off x="3125972" y="2296633"/>
            <a:ext cx="616688" cy="48909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Hình chữ nhật: Góc Tròn 5"/>
          <p:cNvSpPr/>
          <p:nvPr/>
        </p:nvSpPr>
        <p:spPr>
          <a:xfrm>
            <a:off x="4465674" y="2327201"/>
            <a:ext cx="616688" cy="48909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9491" y="546129"/>
            <a:ext cx="4045018" cy="4051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Khởi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ngữ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8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9" t="12713" r="9732" b="78613"/>
          <a:stretch>
            <a:fillRect/>
          </a:stretch>
        </p:blipFill>
        <p:spPr>
          <a:xfrm>
            <a:off x="263347" y="1599576"/>
            <a:ext cx="8719287" cy="1821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8"/>
          <p:cNvSpPr/>
          <p:nvPr/>
        </p:nvSpPr>
        <p:spPr>
          <a:xfrm>
            <a:off x="851995" y="541788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chữ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phù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hợp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thay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cho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bông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hoa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" name="Hình chữ nhật: Góc Tròn 1"/>
          <p:cNvSpPr/>
          <p:nvPr/>
        </p:nvSpPr>
        <p:spPr>
          <a:xfrm>
            <a:off x="2581835" y="1678193"/>
            <a:ext cx="1871831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học</a:t>
            </a:r>
            <a:r>
              <a:rPr lang="en-US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s</a:t>
            </a:r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inh</a:t>
            </a:r>
            <a:endParaRPr lang="vi-VN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5" name="Hình chữ nhật: Góc Tròn 4"/>
          <p:cNvSpPr/>
          <p:nvPr/>
        </p:nvSpPr>
        <p:spPr>
          <a:xfrm>
            <a:off x="4900323" y="1678193"/>
            <a:ext cx="1871831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x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inh</a:t>
            </a:r>
            <a:r>
              <a:rPr lang="en-US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đẹp</a:t>
            </a:r>
            <a:endParaRPr lang="vi-VN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6" name="Hình chữ nhật: Góc Tròn 5"/>
          <p:cNvSpPr/>
          <p:nvPr/>
        </p:nvSpPr>
        <p:spPr>
          <a:xfrm>
            <a:off x="7118977" y="1678192"/>
            <a:ext cx="1871831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s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ách</a:t>
            </a:r>
            <a:r>
              <a:rPr lang="en-US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vở</a:t>
            </a:r>
            <a:endParaRPr lang="vi-VN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8" name="Hình chữ nhật: Góc Tròn 7"/>
          <p:cNvSpPr/>
          <p:nvPr/>
        </p:nvSpPr>
        <p:spPr>
          <a:xfrm>
            <a:off x="4755091" y="2445300"/>
            <a:ext cx="1990165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ch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ữ</a:t>
            </a:r>
            <a:r>
              <a:rPr lang="en-US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cái</a:t>
            </a:r>
            <a:endParaRPr lang="vi-VN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9" name="Hình chữ nhật: Góc Tròn 8"/>
          <p:cNvSpPr/>
          <p:nvPr/>
        </p:nvSpPr>
        <p:spPr>
          <a:xfrm>
            <a:off x="2581835" y="2427099"/>
            <a:ext cx="1990165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tr</a:t>
            </a:r>
            <a:r>
              <a:rPr lang="en-US" sz="3200" b="1" dirty="0" err="1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anh</a:t>
            </a:r>
            <a:r>
              <a:rPr lang="en-US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ảnh</a:t>
            </a:r>
            <a:endParaRPr lang="vi-VN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  <p:sp>
        <p:nvSpPr>
          <p:cNvPr id="11" name="Hình chữ nhật: Góc Tròn 10"/>
          <p:cNvSpPr/>
          <p:nvPr/>
        </p:nvSpPr>
        <p:spPr>
          <a:xfrm>
            <a:off x="7134039" y="2427099"/>
            <a:ext cx="1871831" cy="634701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vui</a:t>
            </a:r>
            <a:r>
              <a:rPr lang="en-US" sz="3200" b="1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ch</a:t>
            </a:r>
            <a:r>
              <a:rPr lang="en-US" sz="3200" b="1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</a:rPr>
              <a:t>ơi</a:t>
            </a:r>
            <a:endParaRPr lang="vi-VN" sz="3200" b="1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ý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9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8" t="49923" r="5129" b="8389"/>
          <a:stretch>
            <a:fillRect/>
          </a:stretch>
        </p:blipFill>
        <p:spPr>
          <a:xfrm>
            <a:off x="4572000" y="1247888"/>
            <a:ext cx="4645860" cy="350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8"/>
          <p:cNvSpPr/>
          <p:nvPr/>
        </p:nvSpPr>
        <p:spPr>
          <a:xfrm>
            <a:off x="508540" y="262090"/>
            <a:ext cx="6386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ý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phù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hợp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để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nói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về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bản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thân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400963" y="955500"/>
            <a:ext cx="4095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lớp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1,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em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:</a:t>
            </a:r>
            <a:endParaRPr lang="zh-CN" altLang="en-US" sz="3200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6" name="矩形 8"/>
          <p:cNvSpPr/>
          <p:nvPr/>
        </p:nvSpPr>
        <p:spPr>
          <a:xfrm>
            <a:off x="105128" y="1648910"/>
            <a:ext cx="49617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Thức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dậy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sớm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hơn</a:t>
            </a:r>
            <a:endParaRPr lang="en-US" altLang="zh-CN" sz="28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Ăn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sáng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nhanh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hơn</a:t>
            </a:r>
            <a:endParaRPr lang="en-US" altLang="zh-CN" sz="28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Không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khóc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nhè</a:t>
            </a:r>
            <a:endParaRPr lang="en-US" altLang="zh-CN" sz="28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Không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ngóng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bố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mẹ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đón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về</a:t>
            </a:r>
            <a:endParaRPr lang="en-US" altLang="zh-CN" sz="28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Thuộc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thêm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nhiều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bài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thơ</a:t>
            </a:r>
            <a:endParaRPr lang="en-US" altLang="zh-CN" sz="28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Có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thêm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nhiều</a:t>
            </a:r>
            <a:r>
              <a:rPr lang="en-US" altLang="zh-CN" sz="28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2800" dirty="0" err="1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endParaRPr lang="zh-CN" altLang="en-US" sz="28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Củng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cố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10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82716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, ảnh chụp màn hình&#10;&#10;Mô tả được tạo tự độ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4" t="33558" r="14396" b="45268"/>
          <a:stretch>
            <a:fillRect/>
          </a:stretch>
        </p:blipFill>
        <p:spPr>
          <a:xfrm>
            <a:off x="1345915" y="824890"/>
            <a:ext cx="6082301" cy="3493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8"/>
          <p:cNvSpPr/>
          <p:nvPr/>
        </p:nvSpPr>
        <p:spPr>
          <a:xfrm>
            <a:off x="319177" y="329765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1.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em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thích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không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thích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73229" y="2325603"/>
            <a:ext cx="358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Đọc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315" y="1383779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2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1.85185E-6 L -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, ảnh chụp màn hình&#10;&#10;Mô tả được tạo tự độ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7" t="59298" r="5553" b="4637"/>
          <a:stretch>
            <a:fillRect/>
          </a:stretch>
        </p:blipFill>
        <p:spPr>
          <a:xfrm>
            <a:off x="269822" y="0"/>
            <a:ext cx="8664316" cy="5950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2. do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7082" y="-110583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3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/>
          <p:nvPr/>
        </p:nvSpPr>
        <p:spPr>
          <a:xfrm>
            <a:off x="1" y="-334508"/>
            <a:ext cx="9143999" cy="636770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600" b="1" dirty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3600" b="1" dirty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600" b="1" dirty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sinh</a:t>
            </a:r>
            <a:r>
              <a:rPr lang="en-US" altLang="zh-CN" sz="3600" b="1" dirty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lớp</a:t>
            </a:r>
            <a:r>
              <a:rPr lang="en-US" altLang="zh-CN" sz="3600" b="1" dirty="0">
                <a:solidFill>
                  <a:srgbClr val="F14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</a:t>
            </a: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tên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Nam,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sinh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lớp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1A,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Trường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Tiểu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Lê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Quý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Đôn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Ngày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đầu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mặc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bộ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đồng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phục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của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trường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hãnh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diện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lắm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Hồi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đầu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năm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mới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chữ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Thế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mà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bây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giờ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đã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đọc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được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truyện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còn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biết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làm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toán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nữa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có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thêm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nhiều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mới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Ai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cũng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bảo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chững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chạc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hẳn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lên</a:t>
            </a:r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                                          </a:t>
            </a: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                                                  </a:t>
            </a:r>
            <a:endParaRPr lang="zh-CN" altLang="en-US" sz="3200" dirty="0">
              <a:solidFill>
                <a:srgbClr val="F14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Lưu đồ: Đường kết nối 8"/>
          <p:cNvSpPr/>
          <p:nvPr/>
        </p:nvSpPr>
        <p:spPr>
          <a:xfrm>
            <a:off x="691123" y="669851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Lưu đồ: Đường kết nối 10"/>
          <p:cNvSpPr/>
          <p:nvPr/>
        </p:nvSpPr>
        <p:spPr>
          <a:xfrm>
            <a:off x="3094074" y="1137683"/>
            <a:ext cx="372140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ưu đồ: Đường kết nối 11"/>
          <p:cNvSpPr/>
          <p:nvPr/>
        </p:nvSpPr>
        <p:spPr>
          <a:xfrm>
            <a:off x="691119" y="2113216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ưu đồ: Đường kết nối 12"/>
          <p:cNvSpPr/>
          <p:nvPr/>
        </p:nvSpPr>
        <p:spPr>
          <a:xfrm>
            <a:off x="7793655" y="2113216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Lưu đồ: Đường kết nối 13"/>
          <p:cNvSpPr/>
          <p:nvPr/>
        </p:nvSpPr>
        <p:spPr>
          <a:xfrm>
            <a:off x="7868088" y="2571750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ưu đồ: Đường kết nối 14"/>
          <p:cNvSpPr/>
          <p:nvPr/>
        </p:nvSpPr>
        <p:spPr>
          <a:xfrm>
            <a:off x="4391245" y="3071481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Lưu đồ: Đường kết nối 15"/>
          <p:cNvSpPr/>
          <p:nvPr/>
        </p:nvSpPr>
        <p:spPr>
          <a:xfrm>
            <a:off x="691119" y="4019537"/>
            <a:ext cx="361507" cy="350874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/>
          <p:nvPr/>
        </p:nvSpPr>
        <p:spPr>
          <a:xfrm>
            <a:off x="0" y="-237530"/>
            <a:ext cx="9143999" cy="561855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6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36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6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sinh</a:t>
            </a:r>
            <a:r>
              <a:rPr lang="en-US" altLang="zh-CN" sz="36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lớp</a:t>
            </a:r>
            <a:r>
              <a:rPr lang="en-US" altLang="zh-CN" sz="3600" b="1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</a:t>
            </a: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tên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Nam,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sinh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lớp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1A,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Trường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Tiểu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Lê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Quý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Đôn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Ngày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đầu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mặc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bộ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đồng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phục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của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trường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hãnh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diện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lắm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r>
              <a:rPr lang="en-US" altLang="zh-CN" sz="3200" dirty="0">
                <a:solidFill>
                  <a:schemeClr val="tx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Hồi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đầu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năm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mới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chữ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Thế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mà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bây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giờ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đã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đọc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được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truyện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tranh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còn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biết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làm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toán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nữa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có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thêm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nhiều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mới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Ai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cũng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bảo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tôi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chững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chạc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hẳn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lên</a:t>
            </a:r>
            <a:r>
              <a:rPr lang="en-US" altLang="zh-CN" sz="3200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</a:p>
          <a:p>
            <a:pPr algn="just"/>
            <a:r>
              <a:rPr lang="en-US" altLang="zh-CN" sz="3200" dirty="0">
                <a:solidFill>
                  <a:srgbClr val="679C31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							</a:t>
            </a:r>
            <a:r>
              <a:rPr lang="en-US" altLang="zh-CN" sz="3200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(</a:t>
            </a:r>
            <a:r>
              <a:rPr lang="en-US" altLang="zh-CN" sz="3200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Trung</a:t>
            </a:r>
            <a:r>
              <a:rPr lang="en-US" altLang="zh-CN" sz="3200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Sơn</a:t>
            </a:r>
            <a:r>
              <a:rPr lang="en-US" altLang="zh-CN" sz="3200" dirty="0">
                <a:solidFill>
                  <a:srgbClr val="FF000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Lưu đồ: Đường kết nối 8"/>
          <p:cNvSpPr/>
          <p:nvPr/>
        </p:nvSpPr>
        <p:spPr>
          <a:xfrm>
            <a:off x="616688" y="679268"/>
            <a:ext cx="361507" cy="31867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Lưu đồ: Đường kết nối 5"/>
          <p:cNvSpPr/>
          <p:nvPr/>
        </p:nvSpPr>
        <p:spPr>
          <a:xfrm>
            <a:off x="616688" y="2090054"/>
            <a:ext cx="361507" cy="311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2. do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47082" y="-110583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43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9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599350" flipH="1">
            <a:off x="3622607" y="980622"/>
            <a:ext cx="4003028" cy="3488687"/>
          </a:xfrm>
          <a:custGeom>
            <a:avLst/>
            <a:gdLst>
              <a:gd name="connsiteX0" fmla="*/ 2553595 w 4003028"/>
              <a:gd name="connsiteY0" fmla="*/ 3488687 h 3488687"/>
              <a:gd name="connsiteX1" fmla="*/ 2558802 w 4003028"/>
              <a:gd name="connsiteY1" fmla="*/ 3486358 h 3488687"/>
              <a:gd name="connsiteX2" fmla="*/ 2567275 w 4003028"/>
              <a:gd name="connsiteY2" fmla="*/ 3481729 h 3488687"/>
              <a:gd name="connsiteX3" fmla="*/ 2560275 w 4003028"/>
              <a:gd name="connsiteY3" fmla="*/ 3484032 h 3488687"/>
              <a:gd name="connsiteX4" fmla="*/ 2553595 w 4003028"/>
              <a:gd name="connsiteY4" fmla="*/ 3488687 h 3488687"/>
              <a:gd name="connsiteX5" fmla="*/ 2172204 w 4003028"/>
              <a:gd name="connsiteY5" fmla="*/ 1823603 h 3488687"/>
              <a:gd name="connsiteX6" fmla="*/ 2177584 w 4003028"/>
              <a:gd name="connsiteY6" fmla="*/ 1823026 h 3488687"/>
              <a:gd name="connsiteX7" fmla="*/ 2186951 w 4003028"/>
              <a:gd name="connsiteY7" fmla="*/ 1820691 h 3488687"/>
              <a:gd name="connsiteX8" fmla="*/ 2179597 w 4003028"/>
              <a:gd name="connsiteY8" fmla="*/ 1821148 h 3488687"/>
              <a:gd name="connsiteX9" fmla="*/ 2172204 w 4003028"/>
              <a:gd name="connsiteY9" fmla="*/ 1823603 h 3488687"/>
              <a:gd name="connsiteX10" fmla="*/ 153460 w 4003028"/>
              <a:gd name="connsiteY10" fmla="*/ 2406636 h 3488687"/>
              <a:gd name="connsiteX11" fmla="*/ 158416 w 4003028"/>
              <a:gd name="connsiteY11" fmla="*/ 2412646 h 3488687"/>
              <a:gd name="connsiteX12" fmla="*/ 164402 w 4003028"/>
              <a:gd name="connsiteY12" fmla="*/ 2416944 h 3488687"/>
              <a:gd name="connsiteX13" fmla="*/ 157710 w 4003028"/>
              <a:gd name="connsiteY13" fmla="*/ 2409986 h 3488687"/>
              <a:gd name="connsiteX14" fmla="*/ 153460 w 4003028"/>
              <a:gd name="connsiteY14" fmla="*/ 2406636 h 3488687"/>
              <a:gd name="connsiteX15" fmla="*/ 1187875 w 4003028"/>
              <a:gd name="connsiteY15" fmla="*/ 818604 h 3488687"/>
              <a:gd name="connsiteX16" fmla="*/ 2981309 w 4003028"/>
              <a:gd name="connsiteY16" fmla="*/ 1389514 h 3488687"/>
              <a:gd name="connsiteX17" fmla="*/ 3006207 w 4003028"/>
              <a:gd name="connsiteY17" fmla="*/ 1471594 h 3488687"/>
              <a:gd name="connsiteX18" fmla="*/ 3004953 w 4003028"/>
              <a:gd name="connsiteY18" fmla="*/ 1470516 h 3488687"/>
              <a:gd name="connsiteX19" fmla="*/ 2965846 w 4003028"/>
              <a:gd name="connsiteY19" fmla="*/ 1471445 h 3488687"/>
              <a:gd name="connsiteX20" fmla="*/ 2909369 w 4003028"/>
              <a:gd name="connsiteY20" fmla="*/ 1482351 h 3488687"/>
              <a:gd name="connsiteX21" fmla="*/ 2592787 w 4003028"/>
              <a:gd name="connsiteY21" fmla="*/ 1644930 h 3488687"/>
              <a:gd name="connsiteX22" fmla="*/ 2477260 w 4003028"/>
              <a:gd name="connsiteY22" fmla="*/ 1712320 h 3488687"/>
              <a:gd name="connsiteX23" fmla="*/ 2424386 w 4003028"/>
              <a:gd name="connsiteY23" fmla="*/ 1658294 h 3488687"/>
              <a:gd name="connsiteX24" fmla="*/ 2233042 w 4003028"/>
              <a:gd name="connsiteY24" fmla="*/ 1544239 h 3488687"/>
              <a:gd name="connsiteX25" fmla="*/ 2406208 w 4003028"/>
              <a:gd name="connsiteY25" fmla="*/ 1690912 h 3488687"/>
              <a:gd name="connsiteX26" fmla="*/ 2438667 w 4003028"/>
              <a:gd name="connsiteY26" fmla="*/ 1734832 h 3488687"/>
              <a:gd name="connsiteX27" fmla="*/ 2433832 w 4003028"/>
              <a:gd name="connsiteY27" fmla="*/ 1737652 h 3488687"/>
              <a:gd name="connsiteX28" fmla="*/ 2276907 w 4003028"/>
              <a:gd name="connsiteY28" fmla="*/ 1795440 h 3488687"/>
              <a:gd name="connsiteX29" fmla="*/ 2194470 w 4003028"/>
              <a:gd name="connsiteY29" fmla="*/ 1818817 h 3488687"/>
              <a:gd name="connsiteX30" fmla="*/ 2186951 w 4003028"/>
              <a:gd name="connsiteY30" fmla="*/ 1820691 h 3488687"/>
              <a:gd name="connsiteX31" fmla="*/ 2187619 w 4003028"/>
              <a:gd name="connsiteY31" fmla="*/ 1820649 h 3488687"/>
              <a:gd name="connsiteX32" fmla="*/ 2263225 w 4003028"/>
              <a:gd name="connsiteY32" fmla="*/ 1828106 h 3488687"/>
              <a:gd name="connsiteX33" fmla="*/ 2266422 w 4003028"/>
              <a:gd name="connsiteY33" fmla="*/ 1827857 h 3488687"/>
              <a:gd name="connsiteX34" fmla="*/ 3026460 w 4003028"/>
              <a:gd name="connsiteY34" fmla="*/ 1558274 h 3488687"/>
              <a:gd name="connsiteX35" fmla="*/ 3033021 w 4003028"/>
              <a:gd name="connsiteY35" fmla="*/ 1559992 h 3488687"/>
              <a:gd name="connsiteX36" fmla="*/ 3056764 w 4003028"/>
              <a:gd name="connsiteY36" fmla="*/ 1638263 h 3488687"/>
              <a:gd name="connsiteX37" fmla="*/ 3220170 w 4003028"/>
              <a:gd name="connsiteY37" fmla="*/ 2417189 h 3488687"/>
              <a:gd name="connsiteX38" fmla="*/ 3245788 w 4003028"/>
              <a:gd name="connsiteY38" fmla="*/ 2510754 h 3488687"/>
              <a:gd name="connsiteX39" fmla="*/ 3242722 w 4003028"/>
              <a:gd name="connsiteY39" fmla="*/ 2508845 h 3488687"/>
              <a:gd name="connsiteX40" fmla="*/ 900517 w 4003028"/>
              <a:gd name="connsiteY40" fmla="*/ 3043090 h 3488687"/>
              <a:gd name="connsiteX41" fmla="*/ 755186 w 4003028"/>
              <a:gd name="connsiteY41" fmla="*/ 3091588 h 3488687"/>
              <a:gd name="connsiteX42" fmla="*/ 735913 w 4003028"/>
              <a:gd name="connsiteY42" fmla="*/ 3085533 h 3488687"/>
              <a:gd name="connsiteX43" fmla="*/ 235521 w 4003028"/>
              <a:gd name="connsiteY43" fmla="*/ 2453126 h 3488687"/>
              <a:gd name="connsiteX44" fmla="*/ 232945 w 4003028"/>
              <a:gd name="connsiteY44" fmla="*/ 2451215 h 3488687"/>
              <a:gd name="connsiteX45" fmla="*/ 164946 w 4003028"/>
              <a:gd name="connsiteY45" fmla="*/ 2417334 h 3488687"/>
              <a:gd name="connsiteX46" fmla="*/ 164402 w 4003028"/>
              <a:gd name="connsiteY46" fmla="*/ 2416944 h 3488687"/>
              <a:gd name="connsiteX47" fmla="*/ 169774 w 4003028"/>
              <a:gd name="connsiteY47" fmla="*/ 2422528 h 3488687"/>
              <a:gd name="connsiteX48" fmla="*/ 227166 w 4003028"/>
              <a:gd name="connsiteY48" fmla="*/ 2486155 h 3488687"/>
              <a:gd name="connsiteX49" fmla="*/ 329351 w 4003028"/>
              <a:gd name="connsiteY49" fmla="*/ 2618530 h 3488687"/>
              <a:gd name="connsiteX50" fmla="*/ 331947 w 4003028"/>
              <a:gd name="connsiteY50" fmla="*/ 2623489 h 3488687"/>
              <a:gd name="connsiteX51" fmla="*/ 281103 w 4003028"/>
              <a:gd name="connsiteY51" fmla="*/ 2643430 h 3488687"/>
              <a:gd name="connsiteX52" fmla="*/ 56459 w 4003028"/>
              <a:gd name="connsiteY52" fmla="*/ 2675591 h 3488687"/>
              <a:gd name="connsiteX53" fmla="*/ 279157 w 4003028"/>
              <a:gd name="connsiteY53" fmla="*/ 2680722 h 3488687"/>
              <a:gd name="connsiteX54" fmla="*/ 352665 w 4003028"/>
              <a:gd name="connsiteY54" fmla="*/ 2663074 h 3488687"/>
              <a:gd name="connsiteX55" fmla="*/ 414683 w 4003028"/>
              <a:gd name="connsiteY55" fmla="*/ 2781572 h 3488687"/>
              <a:gd name="connsiteX56" fmla="*/ 596376 w 4003028"/>
              <a:gd name="connsiteY56" fmla="*/ 3087584 h 3488687"/>
              <a:gd name="connsiteX57" fmla="*/ 638412 w 4003028"/>
              <a:gd name="connsiteY57" fmla="*/ 3126848 h 3488687"/>
              <a:gd name="connsiteX58" fmla="*/ 642141 w 4003028"/>
              <a:gd name="connsiteY58" fmla="*/ 3129313 h 3488687"/>
              <a:gd name="connsiteX59" fmla="*/ 633291 w 4003028"/>
              <a:gd name="connsiteY59" fmla="*/ 3132266 h 3488687"/>
              <a:gd name="connsiteX60" fmla="*/ 106597 w 4003028"/>
              <a:gd name="connsiteY60" fmla="*/ 3237274 h 3488687"/>
              <a:gd name="connsiteX61" fmla="*/ 0 w 4003028"/>
              <a:gd name="connsiteY61" fmla="*/ 3232686 h 3488687"/>
              <a:gd name="connsiteX62" fmla="*/ 77065 w 4003028"/>
              <a:gd name="connsiteY62" fmla="*/ 3297326 h 3488687"/>
              <a:gd name="connsiteX63" fmla="*/ 75884 w 4003028"/>
              <a:gd name="connsiteY63" fmla="*/ 3298733 h 3488687"/>
              <a:gd name="connsiteX64" fmla="*/ 146342 w 4003028"/>
              <a:gd name="connsiteY64" fmla="*/ 3298318 h 3488687"/>
              <a:gd name="connsiteX65" fmla="*/ 3241070 w 4003028"/>
              <a:gd name="connsiteY65" fmla="*/ 2644221 h 3488687"/>
              <a:gd name="connsiteX66" fmla="*/ 3298464 w 4003028"/>
              <a:gd name="connsiteY66" fmla="*/ 2691011 h 3488687"/>
              <a:gd name="connsiteX67" fmla="*/ 3325008 w 4003028"/>
              <a:gd name="connsiteY67" fmla="*/ 2763689 h 3488687"/>
              <a:gd name="connsiteX68" fmla="*/ 3371266 w 4003028"/>
              <a:gd name="connsiteY68" fmla="*/ 2864563 h 3488687"/>
              <a:gd name="connsiteX69" fmla="*/ 3415788 w 4003028"/>
              <a:gd name="connsiteY69" fmla="*/ 2940157 h 3488687"/>
              <a:gd name="connsiteX70" fmla="*/ 3400641 w 4003028"/>
              <a:gd name="connsiteY70" fmla="*/ 2934757 h 3488687"/>
              <a:gd name="connsiteX71" fmla="*/ 2832976 w 4003028"/>
              <a:gd name="connsiteY71" fmla="*/ 3294018 h 3488687"/>
              <a:gd name="connsiteX72" fmla="*/ 2826082 w 4003028"/>
              <a:gd name="connsiteY72" fmla="*/ 3300156 h 3488687"/>
              <a:gd name="connsiteX73" fmla="*/ 2810492 w 4003028"/>
              <a:gd name="connsiteY73" fmla="*/ 3290196 h 3488687"/>
              <a:gd name="connsiteX74" fmla="*/ 2559561 w 4003028"/>
              <a:gd name="connsiteY74" fmla="*/ 3207661 h 3488687"/>
              <a:gd name="connsiteX75" fmla="*/ 2764198 w 4003028"/>
              <a:gd name="connsiteY75" fmla="*/ 3305758 h 3488687"/>
              <a:gd name="connsiteX76" fmla="*/ 2793373 w 4003028"/>
              <a:gd name="connsiteY76" fmla="*/ 3329282 h 3488687"/>
              <a:gd name="connsiteX77" fmla="*/ 2742508 w 4003028"/>
              <a:gd name="connsiteY77" fmla="*/ 3374574 h 3488687"/>
              <a:gd name="connsiteX78" fmla="*/ 2647916 w 4003028"/>
              <a:gd name="connsiteY78" fmla="*/ 3434544 h 3488687"/>
              <a:gd name="connsiteX79" fmla="*/ 2574074 w 4003028"/>
              <a:gd name="connsiteY79" fmla="*/ 3478014 h 3488687"/>
              <a:gd name="connsiteX80" fmla="*/ 2567275 w 4003028"/>
              <a:gd name="connsiteY80" fmla="*/ 3481729 h 3488687"/>
              <a:gd name="connsiteX81" fmla="*/ 2567910 w 4003028"/>
              <a:gd name="connsiteY81" fmla="*/ 3481520 h 3488687"/>
              <a:gd name="connsiteX82" fmla="*/ 2642943 w 4003028"/>
              <a:gd name="connsiteY82" fmla="*/ 3469608 h 3488687"/>
              <a:gd name="connsiteX83" fmla="*/ 2645973 w 4003028"/>
              <a:gd name="connsiteY83" fmla="*/ 3468559 h 3488687"/>
              <a:gd name="connsiteX84" fmla="*/ 2742749 w 4003028"/>
              <a:gd name="connsiteY84" fmla="*/ 3414654 h 3488687"/>
              <a:gd name="connsiteX85" fmla="*/ 2820857 w 4003028"/>
              <a:gd name="connsiteY85" fmla="*/ 3351443 h 3488687"/>
              <a:gd name="connsiteX86" fmla="*/ 2828768 w 4003028"/>
              <a:gd name="connsiteY86" fmla="*/ 3357822 h 3488687"/>
              <a:gd name="connsiteX87" fmla="*/ 2842089 w 4003028"/>
              <a:gd name="connsiteY87" fmla="*/ 3333099 h 3488687"/>
              <a:gd name="connsiteX88" fmla="*/ 2921933 w 4003028"/>
              <a:gd name="connsiteY88" fmla="*/ 3257476 h 3488687"/>
              <a:gd name="connsiteX89" fmla="*/ 3436520 w 4003028"/>
              <a:gd name="connsiteY89" fmla="*/ 3026269 h 3488687"/>
              <a:gd name="connsiteX90" fmla="*/ 3469457 w 4003028"/>
              <a:gd name="connsiteY90" fmla="*/ 3042083 h 3488687"/>
              <a:gd name="connsiteX91" fmla="*/ 3466564 w 4003028"/>
              <a:gd name="connsiteY91" fmla="*/ 3009477 h 3488687"/>
              <a:gd name="connsiteX92" fmla="*/ 3487849 w 4003028"/>
              <a:gd name="connsiteY92" fmla="*/ 3036935 h 3488687"/>
              <a:gd name="connsiteX93" fmla="*/ 3850394 w 4003028"/>
              <a:gd name="connsiteY93" fmla="*/ 3229480 h 3488687"/>
              <a:gd name="connsiteX94" fmla="*/ 4003028 w 4003028"/>
              <a:gd name="connsiteY94" fmla="*/ 3047507 h 3488687"/>
              <a:gd name="connsiteX95" fmla="*/ 3906403 w 4003028"/>
              <a:gd name="connsiteY95" fmla="*/ 3033869 h 3488687"/>
              <a:gd name="connsiteX96" fmla="*/ 3685069 w 4003028"/>
              <a:gd name="connsiteY96" fmla="*/ 2942485 h 3488687"/>
              <a:gd name="connsiteX97" fmla="*/ 3680287 w 4003028"/>
              <a:gd name="connsiteY97" fmla="*/ 2938317 h 3488687"/>
              <a:gd name="connsiteX98" fmla="*/ 3682685 w 4003028"/>
              <a:gd name="connsiteY98" fmla="*/ 2923853 h 3488687"/>
              <a:gd name="connsiteX99" fmla="*/ 3888092 w 4003028"/>
              <a:gd name="connsiteY99" fmla="*/ 2294241 h 3488687"/>
              <a:gd name="connsiteX100" fmla="*/ 3647315 w 4003028"/>
              <a:gd name="connsiteY100" fmla="*/ 2791101 h 3488687"/>
              <a:gd name="connsiteX101" fmla="*/ 3618912 w 4003028"/>
              <a:gd name="connsiteY101" fmla="*/ 2884803 h 3488687"/>
              <a:gd name="connsiteX102" fmla="*/ 3598514 w 4003028"/>
              <a:gd name="connsiteY102" fmla="*/ 2867018 h 3488687"/>
              <a:gd name="connsiteX103" fmla="*/ 3013134 w 4003028"/>
              <a:gd name="connsiteY103" fmla="*/ 1104274 h 3488687"/>
              <a:gd name="connsiteX104" fmla="*/ 2996120 w 4003028"/>
              <a:gd name="connsiteY104" fmla="*/ 1074045 h 3488687"/>
              <a:gd name="connsiteX105" fmla="*/ 2983995 w 4003028"/>
              <a:gd name="connsiteY105" fmla="*/ 999080 h 3488687"/>
              <a:gd name="connsiteX106" fmla="*/ 2974776 w 4003028"/>
              <a:gd name="connsiteY106" fmla="*/ 0 h 3488687"/>
              <a:gd name="connsiteX107" fmla="*/ 2869551 w 4003028"/>
              <a:gd name="connsiteY107" fmla="*/ 826280 h 3488687"/>
              <a:gd name="connsiteX108" fmla="*/ 2871430 w 4003028"/>
              <a:gd name="connsiteY108" fmla="*/ 888358 h 3488687"/>
              <a:gd name="connsiteX109" fmla="*/ 2810257 w 4003028"/>
              <a:gd name="connsiteY109" fmla="*/ 821365 h 3488687"/>
              <a:gd name="connsiteX110" fmla="*/ 1224809 w 4003028"/>
              <a:gd name="connsiteY110" fmla="*/ 795402 h 3488687"/>
              <a:gd name="connsiteX0-1" fmla="*/ 2553595 w 4003028"/>
              <a:gd name="connsiteY0-2" fmla="*/ 3488687 h 3488687"/>
              <a:gd name="connsiteX1-3" fmla="*/ 2558802 w 4003028"/>
              <a:gd name="connsiteY1-4" fmla="*/ 3486358 h 3488687"/>
              <a:gd name="connsiteX2-5" fmla="*/ 2567275 w 4003028"/>
              <a:gd name="connsiteY2-6" fmla="*/ 3481729 h 3488687"/>
              <a:gd name="connsiteX3-7" fmla="*/ 2560275 w 4003028"/>
              <a:gd name="connsiteY3-8" fmla="*/ 3484032 h 3488687"/>
              <a:gd name="connsiteX4-9" fmla="*/ 2553595 w 4003028"/>
              <a:gd name="connsiteY4-10" fmla="*/ 3488687 h 3488687"/>
              <a:gd name="connsiteX5-11" fmla="*/ 2172204 w 4003028"/>
              <a:gd name="connsiteY5-12" fmla="*/ 1823603 h 3488687"/>
              <a:gd name="connsiteX6-13" fmla="*/ 2177584 w 4003028"/>
              <a:gd name="connsiteY6-14" fmla="*/ 1823026 h 3488687"/>
              <a:gd name="connsiteX7-15" fmla="*/ 2186951 w 4003028"/>
              <a:gd name="connsiteY7-16" fmla="*/ 1820691 h 3488687"/>
              <a:gd name="connsiteX8-17" fmla="*/ 2179597 w 4003028"/>
              <a:gd name="connsiteY8-18" fmla="*/ 1821148 h 3488687"/>
              <a:gd name="connsiteX9-19" fmla="*/ 2172204 w 4003028"/>
              <a:gd name="connsiteY9-20" fmla="*/ 1823603 h 3488687"/>
              <a:gd name="connsiteX10-21" fmla="*/ 153460 w 4003028"/>
              <a:gd name="connsiteY10-22" fmla="*/ 2406636 h 3488687"/>
              <a:gd name="connsiteX11-23" fmla="*/ 158416 w 4003028"/>
              <a:gd name="connsiteY11-24" fmla="*/ 2412646 h 3488687"/>
              <a:gd name="connsiteX12-25" fmla="*/ 164402 w 4003028"/>
              <a:gd name="connsiteY12-26" fmla="*/ 2416944 h 3488687"/>
              <a:gd name="connsiteX13-27" fmla="*/ 157710 w 4003028"/>
              <a:gd name="connsiteY13-28" fmla="*/ 2409986 h 3488687"/>
              <a:gd name="connsiteX14-29" fmla="*/ 153460 w 4003028"/>
              <a:gd name="connsiteY14-30" fmla="*/ 2406636 h 3488687"/>
              <a:gd name="connsiteX15-31" fmla="*/ 1187875 w 4003028"/>
              <a:gd name="connsiteY15-32" fmla="*/ 818604 h 3488687"/>
              <a:gd name="connsiteX16-33" fmla="*/ 2981309 w 4003028"/>
              <a:gd name="connsiteY16-34" fmla="*/ 1389514 h 3488687"/>
              <a:gd name="connsiteX17-35" fmla="*/ 3006207 w 4003028"/>
              <a:gd name="connsiteY17-36" fmla="*/ 1471594 h 3488687"/>
              <a:gd name="connsiteX18-37" fmla="*/ 3004953 w 4003028"/>
              <a:gd name="connsiteY18-38" fmla="*/ 1470516 h 3488687"/>
              <a:gd name="connsiteX19-39" fmla="*/ 2965846 w 4003028"/>
              <a:gd name="connsiteY19-40" fmla="*/ 1471445 h 3488687"/>
              <a:gd name="connsiteX20-41" fmla="*/ 2909369 w 4003028"/>
              <a:gd name="connsiteY20-42" fmla="*/ 1482351 h 3488687"/>
              <a:gd name="connsiteX21-43" fmla="*/ 2592787 w 4003028"/>
              <a:gd name="connsiteY21-44" fmla="*/ 1644930 h 3488687"/>
              <a:gd name="connsiteX22-45" fmla="*/ 2477260 w 4003028"/>
              <a:gd name="connsiteY22-46" fmla="*/ 1712320 h 3488687"/>
              <a:gd name="connsiteX23-47" fmla="*/ 2424386 w 4003028"/>
              <a:gd name="connsiteY23-48" fmla="*/ 1658294 h 3488687"/>
              <a:gd name="connsiteX24-49" fmla="*/ 2233042 w 4003028"/>
              <a:gd name="connsiteY24-50" fmla="*/ 1544239 h 3488687"/>
              <a:gd name="connsiteX25-51" fmla="*/ 2406208 w 4003028"/>
              <a:gd name="connsiteY25-52" fmla="*/ 1690912 h 3488687"/>
              <a:gd name="connsiteX26-53" fmla="*/ 2438667 w 4003028"/>
              <a:gd name="connsiteY26-54" fmla="*/ 1734832 h 3488687"/>
              <a:gd name="connsiteX27-55" fmla="*/ 2433832 w 4003028"/>
              <a:gd name="connsiteY27-56" fmla="*/ 1737652 h 3488687"/>
              <a:gd name="connsiteX28-57" fmla="*/ 2276907 w 4003028"/>
              <a:gd name="connsiteY28-58" fmla="*/ 1795440 h 3488687"/>
              <a:gd name="connsiteX29-59" fmla="*/ 2194470 w 4003028"/>
              <a:gd name="connsiteY29-60" fmla="*/ 1818817 h 3488687"/>
              <a:gd name="connsiteX30-61" fmla="*/ 2186951 w 4003028"/>
              <a:gd name="connsiteY30-62" fmla="*/ 1820691 h 3488687"/>
              <a:gd name="connsiteX31-63" fmla="*/ 2187619 w 4003028"/>
              <a:gd name="connsiteY31-64" fmla="*/ 1820649 h 3488687"/>
              <a:gd name="connsiteX32-65" fmla="*/ 2263225 w 4003028"/>
              <a:gd name="connsiteY32-66" fmla="*/ 1828106 h 3488687"/>
              <a:gd name="connsiteX33-67" fmla="*/ 2266422 w 4003028"/>
              <a:gd name="connsiteY33-68" fmla="*/ 1827857 h 3488687"/>
              <a:gd name="connsiteX34-69" fmla="*/ 3026460 w 4003028"/>
              <a:gd name="connsiteY34-70" fmla="*/ 1558274 h 3488687"/>
              <a:gd name="connsiteX35-71" fmla="*/ 3033021 w 4003028"/>
              <a:gd name="connsiteY35-72" fmla="*/ 1559992 h 3488687"/>
              <a:gd name="connsiteX36-73" fmla="*/ 3056764 w 4003028"/>
              <a:gd name="connsiteY36-74" fmla="*/ 1638263 h 3488687"/>
              <a:gd name="connsiteX37-75" fmla="*/ 3220170 w 4003028"/>
              <a:gd name="connsiteY37-76" fmla="*/ 2417189 h 3488687"/>
              <a:gd name="connsiteX38-77" fmla="*/ 3245788 w 4003028"/>
              <a:gd name="connsiteY38-78" fmla="*/ 2510754 h 3488687"/>
              <a:gd name="connsiteX39-79" fmla="*/ 3242722 w 4003028"/>
              <a:gd name="connsiteY39-80" fmla="*/ 2508845 h 3488687"/>
              <a:gd name="connsiteX40-81" fmla="*/ 900517 w 4003028"/>
              <a:gd name="connsiteY40-82" fmla="*/ 3043090 h 3488687"/>
              <a:gd name="connsiteX41-83" fmla="*/ 755186 w 4003028"/>
              <a:gd name="connsiteY41-84" fmla="*/ 3091588 h 3488687"/>
              <a:gd name="connsiteX42-85" fmla="*/ 735913 w 4003028"/>
              <a:gd name="connsiteY42-86" fmla="*/ 3085533 h 3488687"/>
              <a:gd name="connsiteX43-87" fmla="*/ 235521 w 4003028"/>
              <a:gd name="connsiteY43-88" fmla="*/ 2453126 h 3488687"/>
              <a:gd name="connsiteX44-89" fmla="*/ 232945 w 4003028"/>
              <a:gd name="connsiteY44-90" fmla="*/ 2451215 h 3488687"/>
              <a:gd name="connsiteX45-91" fmla="*/ 164946 w 4003028"/>
              <a:gd name="connsiteY45-92" fmla="*/ 2417334 h 3488687"/>
              <a:gd name="connsiteX46-93" fmla="*/ 164402 w 4003028"/>
              <a:gd name="connsiteY46-94" fmla="*/ 2416944 h 3488687"/>
              <a:gd name="connsiteX47-95" fmla="*/ 169774 w 4003028"/>
              <a:gd name="connsiteY47-96" fmla="*/ 2422528 h 3488687"/>
              <a:gd name="connsiteX48-97" fmla="*/ 227166 w 4003028"/>
              <a:gd name="connsiteY48-98" fmla="*/ 2486155 h 3488687"/>
              <a:gd name="connsiteX49-99" fmla="*/ 329351 w 4003028"/>
              <a:gd name="connsiteY49-100" fmla="*/ 2618530 h 3488687"/>
              <a:gd name="connsiteX50-101" fmla="*/ 331947 w 4003028"/>
              <a:gd name="connsiteY50-102" fmla="*/ 2623489 h 3488687"/>
              <a:gd name="connsiteX51-103" fmla="*/ 281103 w 4003028"/>
              <a:gd name="connsiteY51-104" fmla="*/ 2643430 h 3488687"/>
              <a:gd name="connsiteX52-105" fmla="*/ 56459 w 4003028"/>
              <a:gd name="connsiteY52-106" fmla="*/ 2675591 h 3488687"/>
              <a:gd name="connsiteX53-107" fmla="*/ 279157 w 4003028"/>
              <a:gd name="connsiteY53-108" fmla="*/ 2680722 h 3488687"/>
              <a:gd name="connsiteX54-109" fmla="*/ 352665 w 4003028"/>
              <a:gd name="connsiteY54-110" fmla="*/ 2663074 h 3488687"/>
              <a:gd name="connsiteX55-111" fmla="*/ 414683 w 4003028"/>
              <a:gd name="connsiteY55-112" fmla="*/ 2781572 h 3488687"/>
              <a:gd name="connsiteX56-113" fmla="*/ 596376 w 4003028"/>
              <a:gd name="connsiteY56-114" fmla="*/ 3087584 h 3488687"/>
              <a:gd name="connsiteX57-115" fmla="*/ 638412 w 4003028"/>
              <a:gd name="connsiteY57-116" fmla="*/ 3126848 h 3488687"/>
              <a:gd name="connsiteX58-117" fmla="*/ 642141 w 4003028"/>
              <a:gd name="connsiteY58-118" fmla="*/ 3129313 h 3488687"/>
              <a:gd name="connsiteX59-119" fmla="*/ 633291 w 4003028"/>
              <a:gd name="connsiteY59-120" fmla="*/ 3132266 h 3488687"/>
              <a:gd name="connsiteX60-121" fmla="*/ 106597 w 4003028"/>
              <a:gd name="connsiteY60-122" fmla="*/ 3237274 h 3488687"/>
              <a:gd name="connsiteX61-123" fmla="*/ 0 w 4003028"/>
              <a:gd name="connsiteY61-124" fmla="*/ 3232686 h 3488687"/>
              <a:gd name="connsiteX62-125" fmla="*/ 77065 w 4003028"/>
              <a:gd name="connsiteY62-126" fmla="*/ 3297326 h 3488687"/>
              <a:gd name="connsiteX63-127" fmla="*/ 75884 w 4003028"/>
              <a:gd name="connsiteY63-128" fmla="*/ 3298733 h 3488687"/>
              <a:gd name="connsiteX64-129" fmla="*/ 146342 w 4003028"/>
              <a:gd name="connsiteY64-130" fmla="*/ 3298318 h 3488687"/>
              <a:gd name="connsiteX65-131" fmla="*/ 3241070 w 4003028"/>
              <a:gd name="connsiteY65-132" fmla="*/ 2644221 h 3488687"/>
              <a:gd name="connsiteX66-133" fmla="*/ 3298464 w 4003028"/>
              <a:gd name="connsiteY66-134" fmla="*/ 2691011 h 3488687"/>
              <a:gd name="connsiteX67-135" fmla="*/ 3325008 w 4003028"/>
              <a:gd name="connsiteY67-136" fmla="*/ 2763689 h 3488687"/>
              <a:gd name="connsiteX68-137" fmla="*/ 3371266 w 4003028"/>
              <a:gd name="connsiteY68-138" fmla="*/ 2864563 h 3488687"/>
              <a:gd name="connsiteX69-139" fmla="*/ 3415788 w 4003028"/>
              <a:gd name="connsiteY69-140" fmla="*/ 2940157 h 3488687"/>
              <a:gd name="connsiteX70-141" fmla="*/ 3400641 w 4003028"/>
              <a:gd name="connsiteY70-142" fmla="*/ 2934757 h 3488687"/>
              <a:gd name="connsiteX71-143" fmla="*/ 2832976 w 4003028"/>
              <a:gd name="connsiteY71-144" fmla="*/ 3294018 h 3488687"/>
              <a:gd name="connsiteX72-145" fmla="*/ 2826082 w 4003028"/>
              <a:gd name="connsiteY72-146" fmla="*/ 3300156 h 3488687"/>
              <a:gd name="connsiteX73-147" fmla="*/ 2810492 w 4003028"/>
              <a:gd name="connsiteY73-148" fmla="*/ 3290196 h 3488687"/>
              <a:gd name="connsiteX74-149" fmla="*/ 2559561 w 4003028"/>
              <a:gd name="connsiteY74-150" fmla="*/ 3207661 h 3488687"/>
              <a:gd name="connsiteX75-151" fmla="*/ 2764198 w 4003028"/>
              <a:gd name="connsiteY75-152" fmla="*/ 3305758 h 3488687"/>
              <a:gd name="connsiteX76-153" fmla="*/ 2793373 w 4003028"/>
              <a:gd name="connsiteY76-154" fmla="*/ 3329282 h 3488687"/>
              <a:gd name="connsiteX77-155" fmla="*/ 2742508 w 4003028"/>
              <a:gd name="connsiteY77-156" fmla="*/ 3374574 h 3488687"/>
              <a:gd name="connsiteX78-157" fmla="*/ 2647916 w 4003028"/>
              <a:gd name="connsiteY78-158" fmla="*/ 3434544 h 3488687"/>
              <a:gd name="connsiteX79-159" fmla="*/ 2574074 w 4003028"/>
              <a:gd name="connsiteY79-160" fmla="*/ 3478014 h 3488687"/>
              <a:gd name="connsiteX80-161" fmla="*/ 2567275 w 4003028"/>
              <a:gd name="connsiteY80-162" fmla="*/ 3481729 h 3488687"/>
              <a:gd name="connsiteX81-163" fmla="*/ 2567910 w 4003028"/>
              <a:gd name="connsiteY81-164" fmla="*/ 3481520 h 3488687"/>
              <a:gd name="connsiteX82-165" fmla="*/ 2642943 w 4003028"/>
              <a:gd name="connsiteY82-166" fmla="*/ 3469608 h 3488687"/>
              <a:gd name="connsiteX83-167" fmla="*/ 2645973 w 4003028"/>
              <a:gd name="connsiteY83-168" fmla="*/ 3468559 h 3488687"/>
              <a:gd name="connsiteX84-169" fmla="*/ 2742749 w 4003028"/>
              <a:gd name="connsiteY84-170" fmla="*/ 3414654 h 3488687"/>
              <a:gd name="connsiteX85-171" fmla="*/ 2820857 w 4003028"/>
              <a:gd name="connsiteY85-172" fmla="*/ 3351443 h 3488687"/>
              <a:gd name="connsiteX86-173" fmla="*/ 2828768 w 4003028"/>
              <a:gd name="connsiteY86-174" fmla="*/ 3357822 h 3488687"/>
              <a:gd name="connsiteX87-175" fmla="*/ 2842089 w 4003028"/>
              <a:gd name="connsiteY87-176" fmla="*/ 3333099 h 3488687"/>
              <a:gd name="connsiteX88-177" fmla="*/ 2921933 w 4003028"/>
              <a:gd name="connsiteY88-178" fmla="*/ 3257476 h 3488687"/>
              <a:gd name="connsiteX89-179" fmla="*/ 3436520 w 4003028"/>
              <a:gd name="connsiteY89-180" fmla="*/ 3026269 h 3488687"/>
              <a:gd name="connsiteX90-181" fmla="*/ 3490668 w 4003028"/>
              <a:gd name="connsiteY90-182" fmla="*/ 3044425 h 3488687"/>
              <a:gd name="connsiteX91-183" fmla="*/ 3466564 w 4003028"/>
              <a:gd name="connsiteY91-184" fmla="*/ 3009477 h 3488687"/>
              <a:gd name="connsiteX92-185" fmla="*/ 3487849 w 4003028"/>
              <a:gd name="connsiteY92-186" fmla="*/ 3036935 h 3488687"/>
              <a:gd name="connsiteX93-187" fmla="*/ 3850394 w 4003028"/>
              <a:gd name="connsiteY93-188" fmla="*/ 3229480 h 3488687"/>
              <a:gd name="connsiteX94-189" fmla="*/ 4003028 w 4003028"/>
              <a:gd name="connsiteY94-190" fmla="*/ 3047507 h 3488687"/>
              <a:gd name="connsiteX95-191" fmla="*/ 3906403 w 4003028"/>
              <a:gd name="connsiteY95-192" fmla="*/ 3033869 h 3488687"/>
              <a:gd name="connsiteX96-193" fmla="*/ 3685069 w 4003028"/>
              <a:gd name="connsiteY96-194" fmla="*/ 2942485 h 3488687"/>
              <a:gd name="connsiteX97-195" fmla="*/ 3680287 w 4003028"/>
              <a:gd name="connsiteY97-196" fmla="*/ 2938317 h 3488687"/>
              <a:gd name="connsiteX98-197" fmla="*/ 3682685 w 4003028"/>
              <a:gd name="connsiteY98-198" fmla="*/ 2923853 h 3488687"/>
              <a:gd name="connsiteX99-199" fmla="*/ 3888092 w 4003028"/>
              <a:gd name="connsiteY99-200" fmla="*/ 2294241 h 3488687"/>
              <a:gd name="connsiteX100-201" fmla="*/ 3647315 w 4003028"/>
              <a:gd name="connsiteY100-202" fmla="*/ 2791101 h 3488687"/>
              <a:gd name="connsiteX101-203" fmla="*/ 3618912 w 4003028"/>
              <a:gd name="connsiteY101-204" fmla="*/ 2884803 h 3488687"/>
              <a:gd name="connsiteX102-205" fmla="*/ 3598514 w 4003028"/>
              <a:gd name="connsiteY102-206" fmla="*/ 2867018 h 3488687"/>
              <a:gd name="connsiteX103-207" fmla="*/ 3013134 w 4003028"/>
              <a:gd name="connsiteY103-208" fmla="*/ 1104274 h 3488687"/>
              <a:gd name="connsiteX104-209" fmla="*/ 2996120 w 4003028"/>
              <a:gd name="connsiteY104-210" fmla="*/ 1074045 h 3488687"/>
              <a:gd name="connsiteX105-211" fmla="*/ 2983995 w 4003028"/>
              <a:gd name="connsiteY105-212" fmla="*/ 999080 h 3488687"/>
              <a:gd name="connsiteX106-213" fmla="*/ 2974776 w 4003028"/>
              <a:gd name="connsiteY106-214" fmla="*/ 0 h 3488687"/>
              <a:gd name="connsiteX107-215" fmla="*/ 2869551 w 4003028"/>
              <a:gd name="connsiteY107-216" fmla="*/ 826280 h 3488687"/>
              <a:gd name="connsiteX108-217" fmla="*/ 2871430 w 4003028"/>
              <a:gd name="connsiteY108-218" fmla="*/ 888358 h 3488687"/>
              <a:gd name="connsiteX109-219" fmla="*/ 2810257 w 4003028"/>
              <a:gd name="connsiteY109-220" fmla="*/ 821365 h 3488687"/>
              <a:gd name="connsiteX110-221" fmla="*/ 1224809 w 4003028"/>
              <a:gd name="connsiteY110-222" fmla="*/ 795402 h 3488687"/>
              <a:gd name="connsiteX111" fmla="*/ 1187875 w 4003028"/>
              <a:gd name="connsiteY111" fmla="*/ 818604 h 3488687"/>
              <a:gd name="connsiteX0-223" fmla="*/ 2553595 w 4003028"/>
              <a:gd name="connsiteY0-224" fmla="*/ 3488687 h 3488687"/>
              <a:gd name="connsiteX1-225" fmla="*/ 2558802 w 4003028"/>
              <a:gd name="connsiteY1-226" fmla="*/ 3486358 h 3488687"/>
              <a:gd name="connsiteX2-227" fmla="*/ 2567275 w 4003028"/>
              <a:gd name="connsiteY2-228" fmla="*/ 3481729 h 3488687"/>
              <a:gd name="connsiteX3-229" fmla="*/ 2560275 w 4003028"/>
              <a:gd name="connsiteY3-230" fmla="*/ 3484032 h 3488687"/>
              <a:gd name="connsiteX4-231" fmla="*/ 2553595 w 4003028"/>
              <a:gd name="connsiteY4-232" fmla="*/ 3488687 h 3488687"/>
              <a:gd name="connsiteX5-233" fmla="*/ 2172204 w 4003028"/>
              <a:gd name="connsiteY5-234" fmla="*/ 1823603 h 3488687"/>
              <a:gd name="connsiteX6-235" fmla="*/ 2177584 w 4003028"/>
              <a:gd name="connsiteY6-236" fmla="*/ 1823026 h 3488687"/>
              <a:gd name="connsiteX7-237" fmla="*/ 2186951 w 4003028"/>
              <a:gd name="connsiteY7-238" fmla="*/ 1820691 h 3488687"/>
              <a:gd name="connsiteX8-239" fmla="*/ 2179597 w 4003028"/>
              <a:gd name="connsiteY8-240" fmla="*/ 1821148 h 3488687"/>
              <a:gd name="connsiteX9-241" fmla="*/ 2172204 w 4003028"/>
              <a:gd name="connsiteY9-242" fmla="*/ 1823603 h 3488687"/>
              <a:gd name="connsiteX10-243" fmla="*/ 153460 w 4003028"/>
              <a:gd name="connsiteY10-244" fmla="*/ 2406636 h 3488687"/>
              <a:gd name="connsiteX11-245" fmla="*/ 158416 w 4003028"/>
              <a:gd name="connsiteY11-246" fmla="*/ 2412646 h 3488687"/>
              <a:gd name="connsiteX12-247" fmla="*/ 164402 w 4003028"/>
              <a:gd name="connsiteY12-248" fmla="*/ 2416944 h 3488687"/>
              <a:gd name="connsiteX13-249" fmla="*/ 157710 w 4003028"/>
              <a:gd name="connsiteY13-250" fmla="*/ 2409986 h 3488687"/>
              <a:gd name="connsiteX14-251" fmla="*/ 153460 w 4003028"/>
              <a:gd name="connsiteY14-252" fmla="*/ 2406636 h 3488687"/>
              <a:gd name="connsiteX15-253" fmla="*/ 1187875 w 4003028"/>
              <a:gd name="connsiteY15-254" fmla="*/ 818604 h 3488687"/>
              <a:gd name="connsiteX16-255" fmla="*/ 2981309 w 4003028"/>
              <a:gd name="connsiteY16-256" fmla="*/ 1389514 h 3488687"/>
              <a:gd name="connsiteX17-257" fmla="*/ 3006207 w 4003028"/>
              <a:gd name="connsiteY17-258" fmla="*/ 1471594 h 3488687"/>
              <a:gd name="connsiteX18-259" fmla="*/ 3004953 w 4003028"/>
              <a:gd name="connsiteY18-260" fmla="*/ 1470516 h 3488687"/>
              <a:gd name="connsiteX19-261" fmla="*/ 2965846 w 4003028"/>
              <a:gd name="connsiteY19-262" fmla="*/ 1471445 h 3488687"/>
              <a:gd name="connsiteX20-263" fmla="*/ 2909369 w 4003028"/>
              <a:gd name="connsiteY20-264" fmla="*/ 1482351 h 3488687"/>
              <a:gd name="connsiteX21-265" fmla="*/ 2592787 w 4003028"/>
              <a:gd name="connsiteY21-266" fmla="*/ 1644930 h 3488687"/>
              <a:gd name="connsiteX22-267" fmla="*/ 2477260 w 4003028"/>
              <a:gd name="connsiteY22-268" fmla="*/ 1712320 h 3488687"/>
              <a:gd name="connsiteX23-269" fmla="*/ 2424386 w 4003028"/>
              <a:gd name="connsiteY23-270" fmla="*/ 1658294 h 3488687"/>
              <a:gd name="connsiteX24-271" fmla="*/ 2233042 w 4003028"/>
              <a:gd name="connsiteY24-272" fmla="*/ 1544239 h 3488687"/>
              <a:gd name="connsiteX25-273" fmla="*/ 2406208 w 4003028"/>
              <a:gd name="connsiteY25-274" fmla="*/ 1690912 h 3488687"/>
              <a:gd name="connsiteX26-275" fmla="*/ 2438667 w 4003028"/>
              <a:gd name="connsiteY26-276" fmla="*/ 1734832 h 3488687"/>
              <a:gd name="connsiteX27-277" fmla="*/ 2433832 w 4003028"/>
              <a:gd name="connsiteY27-278" fmla="*/ 1737652 h 3488687"/>
              <a:gd name="connsiteX28-279" fmla="*/ 2276907 w 4003028"/>
              <a:gd name="connsiteY28-280" fmla="*/ 1795440 h 3488687"/>
              <a:gd name="connsiteX29-281" fmla="*/ 2194470 w 4003028"/>
              <a:gd name="connsiteY29-282" fmla="*/ 1818817 h 3488687"/>
              <a:gd name="connsiteX30-283" fmla="*/ 2186951 w 4003028"/>
              <a:gd name="connsiteY30-284" fmla="*/ 1820691 h 3488687"/>
              <a:gd name="connsiteX31-285" fmla="*/ 2187619 w 4003028"/>
              <a:gd name="connsiteY31-286" fmla="*/ 1820649 h 3488687"/>
              <a:gd name="connsiteX32-287" fmla="*/ 2263225 w 4003028"/>
              <a:gd name="connsiteY32-288" fmla="*/ 1828106 h 3488687"/>
              <a:gd name="connsiteX33-289" fmla="*/ 2266422 w 4003028"/>
              <a:gd name="connsiteY33-290" fmla="*/ 1827857 h 3488687"/>
              <a:gd name="connsiteX34-291" fmla="*/ 3026460 w 4003028"/>
              <a:gd name="connsiteY34-292" fmla="*/ 1558274 h 3488687"/>
              <a:gd name="connsiteX35-293" fmla="*/ 3033021 w 4003028"/>
              <a:gd name="connsiteY35-294" fmla="*/ 1559992 h 3488687"/>
              <a:gd name="connsiteX36-295" fmla="*/ 3056764 w 4003028"/>
              <a:gd name="connsiteY36-296" fmla="*/ 1638263 h 3488687"/>
              <a:gd name="connsiteX37-297" fmla="*/ 3220170 w 4003028"/>
              <a:gd name="connsiteY37-298" fmla="*/ 2417189 h 3488687"/>
              <a:gd name="connsiteX38-299" fmla="*/ 3245788 w 4003028"/>
              <a:gd name="connsiteY38-300" fmla="*/ 2510754 h 3488687"/>
              <a:gd name="connsiteX39-301" fmla="*/ 3242722 w 4003028"/>
              <a:gd name="connsiteY39-302" fmla="*/ 2508845 h 3488687"/>
              <a:gd name="connsiteX40-303" fmla="*/ 900517 w 4003028"/>
              <a:gd name="connsiteY40-304" fmla="*/ 3043090 h 3488687"/>
              <a:gd name="connsiteX41-305" fmla="*/ 755186 w 4003028"/>
              <a:gd name="connsiteY41-306" fmla="*/ 3091588 h 3488687"/>
              <a:gd name="connsiteX42-307" fmla="*/ 735913 w 4003028"/>
              <a:gd name="connsiteY42-308" fmla="*/ 3085533 h 3488687"/>
              <a:gd name="connsiteX43-309" fmla="*/ 235521 w 4003028"/>
              <a:gd name="connsiteY43-310" fmla="*/ 2453126 h 3488687"/>
              <a:gd name="connsiteX44-311" fmla="*/ 232945 w 4003028"/>
              <a:gd name="connsiteY44-312" fmla="*/ 2451215 h 3488687"/>
              <a:gd name="connsiteX45-313" fmla="*/ 164946 w 4003028"/>
              <a:gd name="connsiteY45-314" fmla="*/ 2417334 h 3488687"/>
              <a:gd name="connsiteX46-315" fmla="*/ 164402 w 4003028"/>
              <a:gd name="connsiteY46-316" fmla="*/ 2416944 h 3488687"/>
              <a:gd name="connsiteX47-317" fmla="*/ 169774 w 4003028"/>
              <a:gd name="connsiteY47-318" fmla="*/ 2422528 h 3488687"/>
              <a:gd name="connsiteX48-319" fmla="*/ 227166 w 4003028"/>
              <a:gd name="connsiteY48-320" fmla="*/ 2486155 h 3488687"/>
              <a:gd name="connsiteX49-321" fmla="*/ 329351 w 4003028"/>
              <a:gd name="connsiteY49-322" fmla="*/ 2618530 h 3488687"/>
              <a:gd name="connsiteX50-323" fmla="*/ 331947 w 4003028"/>
              <a:gd name="connsiteY50-324" fmla="*/ 2623489 h 3488687"/>
              <a:gd name="connsiteX51-325" fmla="*/ 281103 w 4003028"/>
              <a:gd name="connsiteY51-326" fmla="*/ 2643430 h 3488687"/>
              <a:gd name="connsiteX52-327" fmla="*/ 56459 w 4003028"/>
              <a:gd name="connsiteY52-328" fmla="*/ 2675591 h 3488687"/>
              <a:gd name="connsiteX53-329" fmla="*/ 279157 w 4003028"/>
              <a:gd name="connsiteY53-330" fmla="*/ 2680722 h 3488687"/>
              <a:gd name="connsiteX54-331" fmla="*/ 352665 w 4003028"/>
              <a:gd name="connsiteY54-332" fmla="*/ 2663074 h 3488687"/>
              <a:gd name="connsiteX55-333" fmla="*/ 414683 w 4003028"/>
              <a:gd name="connsiteY55-334" fmla="*/ 2781572 h 3488687"/>
              <a:gd name="connsiteX56-335" fmla="*/ 596376 w 4003028"/>
              <a:gd name="connsiteY56-336" fmla="*/ 3087584 h 3488687"/>
              <a:gd name="connsiteX57-337" fmla="*/ 638412 w 4003028"/>
              <a:gd name="connsiteY57-338" fmla="*/ 3126848 h 3488687"/>
              <a:gd name="connsiteX58-339" fmla="*/ 642141 w 4003028"/>
              <a:gd name="connsiteY58-340" fmla="*/ 3129313 h 3488687"/>
              <a:gd name="connsiteX59-341" fmla="*/ 633291 w 4003028"/>
              <a:gd name="connsiteY59-342" fmla="*/ 3132266 h 3488687"/>
              <a:gd name="connsiteX60-343" fmla="*/ 106597 w 4003028"/>
              <a:gd name="connsiteY60-344" fmla="*/ 3237274 h 3488687"/>
              <a:gd name="connsiteX61-345" fmla="*/ 0 w 4003028"/>
              <a:gd name="connsiteY61-346" fmla="*/ 3232686 h 3488687"/>
              <a:gd name="connsiteX62-347" fmla="*/ 77065 w 4003028"/>
              <a:gd name="connsiteY62-348" fmla="*/ 3297326 h 3488687"/>
              <a:gd name="connsiteX63-349" fmla="*/ 75884 w 4003028"/>
              <a:gd name="connsiteY63-350" fmla="*/ 3298733 h 3488687"/>
              <a:gd name="connsiteX64-351" fmla="*/ 146342 w 4003028"/>
              <a:gd name="connsiteY64-352" fmla="*/ 3298318 h 3488687"/>
              <a:gd name="connsiteX65-353" fmla="*/ 3241070 w 4003028"/>
              <a:gd name="connsiteY65-354" fmla="*/ 2644221 h 3488687"/>
              <a:gd name="connsiteX66-355" fmla="*/ 3298464 w 4003028"/>
              <a:gd name="connsiteY66-356" fmla="*/ 2691011 h 3488687"/>
              <a:gd name="connsiteX67-357" fmla="*/ 3325008 w 4003028"/>
              <a:gd name="connsiteY67-358" fmla="*/ 2763689 h 3488687"/>
              <a:gd name="connsiteX68-359" fmla="*/ 3371266 w 4003028"/>
              <a:gd name="connsiteY68-360" fmla="*/ 2864563 h 3488687"/>
              <a:gd name="connsiteX69-361" fmla="*/ 3415788 w 4003028"/>
              <a:gd name="connsiteY69-362" fmla="*/ 2940157 h 3488687"/>
              <a:gd name="connsiteX70-363" fmla="*/ 3400641 w 4003028"/>
              <a:gd name="connsiteY70-364" fmla="*/ 2934757 h 3488687"/>
              <a:gd name="connsiteX71-365" fmla="*/ 2832976 w 4003028"/>
              <a:gd name="connsiteY71-366" fmla="*/ 3294018 h 3488687"/>
              <a:gd name="connsiteX72-367" fmla="*/ 2826082 w 4003028"/>
              <a:gd name="connsiteY72-368" fmla="*/ 3300156 h 3488687"/>
              <a:gd name="connsiteX73-369" fmla="*/ 2810492 w 4003028"/>
              <a:gd name="connsiteY73-370" fmla="*/ 3290196 h 3488687"/>
              <a:gd name="connsiteX74-371" fmla="*/ 2559561 w 4003028"/>
              <a:gd name="connsiteY74-372" fmla="*/ 3207661 h 3488687"/>
              <a:gd name="connsiteX75-373" fmla="*/ 2764198 w 4003028"/>
              <a:gd name="connsiteY75-374" fmla="*/ 3305758 h 3488687"/>
              <a:gd name="connsiteX76-375" fmla="*/ 2793373 w 4003028"/>
              <a:gd name="connsiteY76-376" fmla="*/ 3329282 h 3488687"/>
              <a:gd name="connsiteX77-377" fmla="*/ 2742508 w 4003028"/>
              <a:gd name="connsiteY77-378" fmla="*/ 3374574 h 3488687"/>
              <a:gd name="connsiteX78-379" fmla="*/ 2647916 w 4003028"/>
              <a:gd name="connsiteY78-380" fmla="*/ 3434544 h 3488687"/>
              <a:gd name="connsiteX79-381" fmla="*/ 2574074 w 4003028"/>
              <a:gd name="connsiteY79-382" fmla="*/ 3478014 h 3488687"/>
              <a:gd name="connsiteX80-383" fmla="*/ 2567275 w 4003028"/>
              <a:gd name="connsiteY80-384" fmla="*/ 3481729 h 3488687"/>
              <a:gd name="connsiteX81-385" fmla="*/ 2567910 w 4003028"/>
              <a:gd name="connsiteY81-386" fmla="*/ 3481520 h 3488687"/>
              <a:gd name="connsiteX82-387" fmla="*/ 2642943 w 4003028"/>
              <a:gd name="connsiteY82-388" fmla="*/ 3469608 h 3488687"/>
              <a:gd name="connsiteX83-389" fmla="*/ 2645973 w 4003028"/>
              <a:gd name="connsiteY83-390" fmla="*/ 3468559 h 3488687"/>
              <a:gd name="connsiteX84-391" fmla="*/ 2742749 w 4003028"/>
              <a:gd name="connsiteY84-392" fmla="*/ 3414654 h 3488687"/>
              <a:gd name="connsiteX85-393" fmla="*/ 2820857 w 4003028"/>
              <a:gd name="connsiteY85-394" fmla="*/ 3351443 h 3488687"/>
              <a:gd name="connsiteX86-395" fmla="*/ 2842089 w 4003028"/>
              <a:gd name="connsiteY86-396" fmla="*/ 3333099 h 3488687"/>
              <a:gd name="connsiteX87-397" fmla="*/ 2921933 w 4003028"/>
              <a:gd name="connsiteY87-398" fmla="*/ 3257476 h 3488687"/>
              <a:gd name="connsiteX88-399" fmla="*/ 3436520 w 4003028"/>
              <a:gd name="connsiteY88-400" fmla="*/ 3026269 h 3488687"/>
              <a:gd name="connsiteX89-401" fmla="*/ 3490668 w 4003028"/>
              <a:gd name="connsiteY89-402" fmla="*/ 3044425 h 3488687"/>
              <a:gd name="connsiteX90-403" fmla="*/ 3466564 w 4003028"/>
              <a:gd name="connsiteY90-404" fmla="*/ 3009477 h 3488687"/>
              <a:gd name="connsiteX91-405" fmla="*/ 3487849 w 4003028"/>
              <a:gd name="connsiteY91-406" fmla="*/ 3036935 h 3488687"/>
              <a:gd name="connsiteX92-407" fmla="*/ 3850394 w 4003028"/>
              <a:gd name="connsiteY92-408" fmla="*/ 3229480 h 3488687"/>
              <a:gd name="connsiteX93-409" fmla="*/ 4003028 w 4003028"/>
              <a:gd name="connsiteY93-410" fmla="*/ 3047507 h 3488687"/>
              <a:gd name="connsiteX94-411" fmla="*/ 3906403 w 4003028"/>
              <a:gd name="connsiteY94-412" fmla="*/ 3033869 h 3488687"/>
              <a:gd name="connsiteX95-413" fmla="*/ 3685069 w 4003028"/>
              <a:gd name="connsiteY95-414" fmla="*/ 2942485 h 3488687"/>
              <a:gd name="connsiteX96-415" fmla="*/ 3680287 w 4003028"/>
              <a:gd name="connsiteY96-416" fmla="*/ 2938317 h 3488687"/>
              <a:gd name="connsiteX97-417" fmla="*/ 3682685 w 4003028"/>
              <a:gd name="connsiteY97-418" fmla="*/ 2923853 h 3488687"/>
              <a:gd name="connsiteX98-419" fmla="*/ 3888092 w 4003028"/>
              <a:gd name="connsiteY98-420" fmla="*/ 2294241 h 3488687"/>
              <a:gd name="connsiteX99-421" fmla="*/ 3647315 w 4003028"/>
              <a:gd name="connsiteY99-422" fmla="*/ 2791101 h 3488687"/>
              <a:gd name="connsiteX100-423" fmla="*/ 3618912 w 4003028"/>
              <a:gd name="connsiteY100-424" fmla="*/ 2884803 h 3488687"/>
              <a:gd name="connsiteX101-425" fmla="*/ 3598514 w 4003028"/>
              <a:gd name="connsiteY101-426" fmla="*/ 2867018 h 3488687"/>
              <a:gd name="connsiteX102-427" fmla="*/ 3013134 w 4003028"/>
              <a:gd name="connsiteY102-428" fmla="*/ 1104274 h 3488687"/>
              <a:gd name="connsiteX103-429" fmla="*/ 2996120 w 4003028"/>
              <a:gd name="connsiteY103-430" fmla="*/ 1074045 h 3488687"/>
              <a:gd name="connsiteX104-431" fmla="*/ 2983995 w 4003028"/>
              <a:gd name="connsiteY104-432" fmla="*/ 999080 h 3488687"/>
              <a:gd name="connsiteX105-433" fmla="*/ 2974776 w 4003028"/>
              <a:gd name="connsiteY105-434" fmla="*/ 0 h 3488687"/>
              <a:gd name="connsiteX106-435" fmla="*/ 2869551 w 4003028"/>
              <a:gd name="connsiteY106-436" fmla="*/ 826280 h 3488687"/>
              <a:gd name="connsiteX107-437" fmla="*/ 2871430 w 4003028"/>
              <a:gd name="connsiteY107-438" fmla="*/ 888358 h 3488687"/>
              <a:gd name="connsiteX108-439" fmla="*/ 2810257 w 4003028"/>
              <a:gd name="connsiteY108-440" fmla="*/ 821365 h 3488687"/>
              <a:gd name="connsiteX109-441" fmla="*/ 1224809 w 4003028"/>
              <a:gd name="connsiteY109-442" fmla="*/ 795402 h 3488687"/>
              <a:gd name="connsiteX110-443" fmla="*/ 1187875 w 4003028"/>
              <a:gd name="connsiteY110-444" fmla="*/ 818604 h 3488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</a:cxnLst>
            <a:rect l="l" t="t" r="r" b="b"/>
            <a:pathLst>
              <a:path w="4003028" h="3488687">
                <a:moveTo>
                  <a:pt x="2553595" y="3488687"/>
                </a:moveTo>
                <a:lnTo>
                  <a:pt x="2558802" y="3486358"/>
                </a:lnTo>
                <a:lnTo>
                  <a:pt x="2567275" y="3481729"/>
                </a:lnTo>
                <a:lnTo>
                  <a:pt x="2560275" y="3484032"/>
                </a:lnTo>
                <a:cubicBezTo>
                  <a:pt x="2556433" y="3486197"/>
                  <a:pt x="2552751" y="3488719"/>
                  <a:pt x="2553595" y="3488687"/>
                </a:cubicBezTo>
                <a:close/>
                <a:moveTo>
                  <a:pt x="2172204" y="1823603"/>
                </a:moveTo>
                <a:cubicBezTo>
                  <a:pt x="2171170" y="1824157"/>
                  <a:pt x="2172266" y="1824206"/>
                  <a:pt x="2177584" y="1823026"/>
                </a:cubicBezTo>
                <a:lnTo>
                  <a:pt x="2186951" y="1820691"/>
                </a:lnTo>
                <a:lnTo>
                  <a:pt x="2179597" y="1821148"/>
                </a:lnTo>
                <a:cubicBezTo>
                  <a:pt x="2176399" y="1821990"/>
                  <a:pt x="2173237" y="1823050"/>
                  <a:pt x="2172204" y="1823603"/>
                </a:cubicBezTo>
                <a:close/>
                <a:moveTo>
                  <a:pt x="153460" y="2406636"/>
                </a:moveTo>
                <a:cubicBezTo>
                  <a:pt x="154041" y="2407655"/>
                  <a:pt x="156156" y="2410233"/>
                  <a:pt x="158416" y="2412646"/>
                </a:cubicBezTo>
                <a:lnTo>
                  <a:pt x="164402" y="2416944"/>
                </a:lnTo>
                <a:lnTo>
                  <a:pt x="157710" y="2409986"/>
                </a:lnTo>
                <a:cubicBezTo>
                  <a:pt x="153833" y="2406159"/>
                  <a:pt x="152879" y="2405618"/>
                  <a:pt x="153460" y="2406636"/>
                </a:cubicBezTo>
                <a:close/>
                <a:moveTo>
                  <a:pt x="1187875" y="818604"/>
                </a:moveTo>
                <a:cubicBezTo>
                  <a:pt x="2360785" y="451654"/>
                  <a:pt x="2778288" y="830875"/>
                  <a:pt x="2981309" y="1389514"/>
                </a:cubicBezTo>
                <a:lnTo>
                  <a:pt x="3006207" y="1471594"/>
                </a:lnTo>
                <a:lnTo>
                  <a:pt x="3004953" y="1470516"/>
                </a:lnTo>
                <a:lnTo>
                  <a:pt x="2965846" y="1471445"/>
                </a:lnTo>
                <a:cubicBezTo>
                  <a:pt x="2947107" y="1473570"/>
                  <a:pt x="2928277" y="1477290"/>
                  <a:pt x="2909369" y="1482351"/>
                </a:cubicBezTo>
                <a:cubicBezTo>
                  <a:pt x="2805373" y="1510186"/>
                  <a:pt x="2699022" y="1578564"/>
                  <a:pt x="2592787" y="1644930"/>
                </a:cubicBezTo>
                <a:lnTo>
                  <a:pt x="2477260" y="1712320"/>
                </a:lnTo>
                <a:lnTo>
                  <a:pt x="2424386" y="1658294"/>
                </a:lnTo>
                <a:cubicBezTo>
                  <a:pt x="2364886" y="1605113"/>
                  <a:pt x="2312973" y="1581704"/>
                  <a:pt x="2233042" y="1544239"/>
                </a:cubicBezTo>
                <a:cubicBezTo>
                  <a:pt x="2318994" y="1601119"/>
                  <a:pt x="2360281" y="1633999"/>
                  <a:pt x="2406208" y="1690912"/>
                </a:cubicBezTo>
                <a:lnTo>
                  <a:pt x="2438667" y="1734832"/>
                </a:lnTo>
                <a:lnTo>
                  <a:pt x="2433832" y="1737652"/>
                </a:lnTo>
                <a:cubicBezTo>
                  <a:pt x="2381083" y="1764511"/>
                  <a:pt x="2328671" y="1785546"/>
                  <a:pt x="2276907" y="1795440"/>
                </a:cubicBezTo>
                <a:cubicBezTo>
                  <a:pt x="2236133" y="1807413"/>
                  <a:pt x="2210308" y="1814634"/>
                  <a:pt x="2194470" y="1818817"/>
                </a:cubicBezTo>
                <a:lnTo>
                  <a:pt x="2186951" y="1820691"/>
                </a:lnTo>
                <a:lnTo>
                  <a:pt x="2187619" y="1820649"/>
                </a:lnTo>
                <a:cubicBezTo>
                  <a:pt x="2185339" y="1826094"/>
                  <a:pt x="2253274" y="1827842"/>
                  <a:pt x="2263225" y="1828106"/>
                </a:cubicBezTo>
                <a:lnTo>
                  <a:pt x="2266422" y="1827857"/>
                </a:lnTo>
                <a:cubicBezTo>
                  <a:pt x="2518049" y="1795110"/>
                  <a:pt x="2758419" y="1512046"/>
                  <a:pt x="3026460" y="1558274"/>
                </a:cubicBezTo>
                <a:lnTo>
                  <a:pt x="3033021" y="1559992"/>
                </a:lnTo>
                <a:lnTo>
                  <a:pt x="3056764" y="1638263"/>
                </a:lnTo>
                <a:cubicBezTo>
                  <a:pt x="3122240" y="1894693"/>
                  <a:pt x="3162516" y="2169206"/>
                  <a:pt x="3220170" y="2417189"/>
                </a:cubicBezTo>
                <a:lnTo>
                  <a:pt x="3245788" y="2510754"/>
                </a:lnTo>
                <a:lnTo>
                  <a:pt x="3242722" y="2508845"/>
                </a:lnTo>
                <a:cubicBezTo>
                  <a:pt x="2720957" y="2252431"/>
                  <a:pt x="1724111" y="2749105"/>
                  <a:pt x="900517" y="3043090"/>
                </a:cubicBezTo>
                <a:lnTo>
                  <a:pt x="755186" y="3091588"/>
                </a:lnTo>
                <a:lnTo>
                  <a:pt x="735913" y="3085533"/>
                </a:lnTo>
                <a:cubicBezTo>
                  <a:pt x="484316" y="2982179"/>
                  <a:pt x="431228" y="2614641"/>
                  <a:pt x="235521" y="2453126"/>
                </a:cubicBezTo>
                <a:lnTo>
                  <a:pt x="232945" y="2451215"/>
                </a:lnTo>
                <a:cubicBezTo>
                  <a:pt x="224377" y="2446148"/>
                  <a:pt x="165909" y="2411510"/>
                  <a:pt x="164946" y="2417334"/>
                </a:cubicBezTo>
                <a:lnTo>
                  <a:pt x="164402" y="2416944"/>
                </a:lnTo>
                <a:lnTo>
                  <a:pt x="169774" y="2422528"/>
                </a:lnTo>
                <a:cubicBezTo>
                  <a:pt x="180964" y="2434491"/>
                  <a:pt x="198998" y="2454337"/>
                  <a:pt x="227166" y="2486155"/>
                </a:cubicBezTo>
                <a:cubicBezTo>
                  <a:pt x="265748" y="2522056"/>
                  <a:pt x="298954" y="2567738"/>
                  <a:pt x="329351" y="2618530"/>
                </a:cubicBezTo>
                <a:lnTo>
                  <a:pt x="331947" y="2623489"/>
                </a:lnTo>
                <a:lnTo>
                  <a:pt x="281103" y="2643430"/>
                </a:lnTo>
                <a:cubicBezTo>
                  <a:pt x="211947" y="2667216"/>
                  <a:pt x="159497" y="2673113"/>
                  <a:pt x="56459" y="2675591"/>
                </a:cubicBezTo>
                <a:cubicBezTo>
                  <a:pt x="144075" y="2686356"/>
                  <a:pt x="200489" y="2694130"/>
                  <a:pt x="279157" y="2680722"/>
                </a:cubicBezTo>
                <a:lnTo>
                  <a:pt x="352665" y="2663074"/>
                </a:lnTo>
                <a:lnTo>
                  <a:pt x="414683" y="2781572"/>
                </a:lnTo>
                <a:cubicBezTo>
                  <a:pt x="469374" y="2894263"/>
                  <a:pt x="523095" y="3008719"/>
                  <a:pt x="596376" y="3087584"/>
                </a:cubicBezTo>
                <a:cubicBezTo>
                  <a:pt x="609700" y="3101923"/>
                  <a:pt x="623672" y="3115085"/>
                  <a:pt x="638412" y="3126848"/>
                </a:cubicBezTo>
                <a:lnTo>
                  <a:pt x="642141" y="3129313"/>
                </a:lnTo>
                <a:lnTo>
                  <a:pt x="633291" y="3132266"/>
                </a:lnTo>
                <a:cubicBezTo>
                  <a:pt x="439019" y="3191552"/>
                  <a:pt x="260077" y="3231533"/>
                  <a:pt x="106597" y="3237274"/>
                </a:cubicBezTo>
                <a:lnTo>
                  <a:pt x="0" y="3232686"/>
                </a:lnTo>
                <a:lnTo>
                  <a:pt x="77065" y="3297326"/>
                </a:lnTo>
                <a:lnTo>
                  <a:pt x="75884" y="3298733"/>
                </a:lnTo>
                <a:lnTo>
                  <a:pt x="146342" y="3298318"/>
                </a:lnTo>
                <a:cubicBezTo>
                  <a:pt x="1032069" y="3253610"/>
                  <a:pt x="2676191" y="2287615"/>
                  <a:pt x="3241070" y="2644221"/>
                </a:cubicBezTo>
                <a:lnTo>
                  <a:pt x="3298464" y="2691011"/>
                </a:lnTo>
                <a:lnTo>
                  <a:pt x="3325008" y="2763689"/>
                </a:lnTo>
                <a:cubicBezTo>
                  <a:pt x="3339288" y="2798739"/>
                  <a:pt x="3354641" y="2832433"/>
                  <a:pt x="3371266" y="2864563"/>
                </a:cubicBezTo>
                <a:lnTo>
                  <a:pt x="3415788" y="2940157"/>
                </a:lnTo>
                <a:lnTo>
                  <a:pt x="3400641" y="2934757"/>
                </a:lnTo>
                <a:cubicBezTo>
                  <a:pt x="3176452" y="2879955"/>
                  <a:pt x="3011114" y="3118940"/>
                  <a:pt x="2832976" y="3294018"/>
                </a:cubicBezTo>
                <a:lnTo>
                  <a:pt x="2826082" y="3300156"/>
                </a:lnTo>
                <a:lnTo>
                  <a:pt x="2810492" y="3290196"/>
                </a:lnTo>
                <a:cubicBezTo>
                  <a:pt x="2720380" y="3236193"/>
                  <a:pt x="2660837" y="3226358"/>
                  <a:pt x="2559561" y="3207661"/>
                </a:cubicBezTo>
                <a:cubicBezTo>
                  <a:pt x="2657106" y="3240948"/>
                  <a:pt x="2705368" y="3262313"/>
                  <a:pt x="2764198" y="3305758"/>
                </a:cubicBezTo>
                <a:lnTo>
                  <a:pt x="2793373" y="3329282"/>
                </a:lnTo>
                <a:lnTo>
                  <a:pt x="2742508" y="3374574"/>
                </a:lnTo>
                <a:cubicBezTo>
                  <a:pt x="2711775" y="3398548"/>
                  <a:pt x="2680355" y="3419089"/>
                  <a:pt x="2647916" y="3434544"/>
                </a:cubicBezTo>
                <a:cubicBezTo>
                  <a:pt x="2611497" y="3456441"/>
                  <a:pt x="2588339" y="3469961"/>
                  <a:pt x="2574074" y="3478014"/>
                </a:cubicBezTo>
                <a:lnTo>
                  <a:pt x="2567275" y="3481729"/>
                </a:lnTo>
                <a:lnTo>
                  <a:pt x="2567910" y="3481520"/>
                </a:lnTo>
                <a:cubicBezTo>
                  <a:pt x="2567081" y="3487364"/>
                  <a:pt x="2633249" y="3471870"/>
                  <a:pt x="2642943" y="3469608"/>
                </a:cubicBezTo>
                <a:lnTo>
                  <a:pt x="2645973" y="3468559"/>
                </a:lnTo>
                <a:cubicBezTo>
                  <a:pt x="2679567" y="3454939"/>
                  <a:pt x="2711646" y="3436436"/>
                  <a:pt x="2742749" y="3414654"/>
                </a:cubicBezTo>
                <a:lnTo>
                  <a:pt x="2820857" y="3351443"/>
                </a:lnTo>
                <a:lnTo>
                  <a:pt x="2842089" y="3333099"/>
                </a:lnTo>
                <a:lnTo>
                  <a:pt x="2921933" y="3257476"/>
                </a:lnTo>
                <a:cubicBezTo>
                  <a:pt x="3068644" y="3115129"/>
                  <a:pt x="3217786" y="2971137"/>
                  <a:pt x="3436520" y="3026269"/>
                </a:cubicBezTo>
                <a:lnTo>
                  <a:pt x="3490668" y="3044425"/>
                </a:lnTo>
                <a:lnTo>
                  <a:pt x="3466564" y="3009477"/>
                </a:lnTo>
                <a:lnTo>
                  <a:pt x="3487849" y="3036935"/>
                </a:lnTo>
                <a:cubicBezTo>
                  <a:pt x="3577843" y="3137142"/>
                  <a:pt x="3694486" y="3205730"/>
                  <a:pt x="3850394" y="3229480"/>
                </a:cubicBezTo>
                <a:lnTo>
                  <a:pt x="4003028" y="3047507"/>
                </a:lnTo>
                <a:lnTo>
                  <a:pt x="3906403" y="3033869"/>
                </a:lnTo>
                <a:cubicBezTo>
                  <a:pt x="3820640" y="3018049"/>
                  <a:pt x="3747707" y="2986649"/>
                  <a:pt x="3685069" y="2942485"/>
                </a:cubicBezTo>
                <a:lnTo>
                  <a:pt x="3680287" y="2938317"/>
                </a:lnTo>
                <a:lnTo>
                  <a:pt x="3682685" y="2923853"/>
                </a:lnTo>
                <a:cubicBezTo>
                  <a:pt x="3723975" y="2690248"/>
                  <a:pt x="3766532" y="2567647"/>
                  <a:pt x="3888092" y="2294241"/>
                </a:cubicBezTo>
                <a:cubicBezTo>
                  <a:pt x="3780369" y="2481678"/>
                  <a:pt x="3709755" y="2601593"/>
                  <a:pt x="3647315" y="2791101"/>
                </a:cubicBezTo>
                <a:lnTo>
                  <a:pt x="3618912" y="2884803"/>
                </a:lnTo>
                <a:lnTo>
                  <a:pt x="3598514" y="2867018"/>
                </a:lnTo>
                <a:cubicBezTo>
                  <a:pt x="3254153" y="2501557"/>
                  <a:pt x="3291145" y="1656269"/>
                  <a:pt x="3013134" y="1104274"/>
                </a:cubicBezTo>
                <a:lnTo>
                  <a:pt x="2996120" y="1074045"/>
                </a:lnTo>
                <a:lnTo>
                  <a:pt x="2983995" y="999080"/>
                </a:lnTo>
                <a:cubicBezTo>
                  <a:pt x="2930642" y="645192"/>
                  <a:pt x="2932505" y="449415"/>
                  <a:pt x="2974776" y="0"/>
                </a:cubicBezTo>
                <a:cubicBezTo>
                  <a:pt x="2910927" y="319837"/>
                  <a:pt x="2867653" y="525270"/>
                  <a:pt x="2869551" y="826280"/>
                </a:cubicBezTo>
                <a:cubicBezTo>
                  <a:pt x="2870177" y="846973"/>
                  <a:pt x="2870804" y="867665"/>
                  <a:pt x="2871430" y="888358"/>
                </a:cubicBezTo>
                <a:lnTo>
                  <a:pt x="2810257" y="821365"/>
                </a:lnTo>
                <a:cubicBezTo>
                  <a:pt x="2533828" y="556552"/>
                  <a:pt x="2068438" y="477849"/>
                  <a:pt x="1224809" y="795402"/>
                </a:cubicBezTo>
                <a:lnTo>
                  <a:pt x="1187875" y="818604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39714" y="1766361"/>
            <a:ext cx="1783380" cy="870783"/>
            <a:chOff x="2339714" y="1766361"/>
            <a:chExt cx="1783380" cy="870783"/>
          </a:xfrm>
        </p:grpSpPr>
        <p:sp>
          <p:nvSpPr>
            <p:cNvPr id="10" name="任意多边形 9"/>
            <p:cNvSpPr/>
            <p:nvPr/>
          </p:nvSpPr>
          <p:spPr>
            <a:xfrm rot="971190" flipH="1">
              <a:off x="2339714" y="1766361"/>
              <a:ext cx="1783380" cy="8707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2126711">
              <a:off x="2919041" y="2153353"/>
              <a:ext cx="909847" cy="190357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19583" y="3928190"/>
            <a:ext cx="1346512" cy="657991"/>
            <a:chOff x="3819583" y="3928190"/>
            <a:chExt cx="1346512" cy="657991"/>
          </a:xfrm>
        </p:grpSpPr>
        <p:sp>
          <p:nvSpPr>
            <p:cNvPr id="13" name="任意多边形 12"/>
            <p:cNvSpPr/>
            <p:nvPr/>
          </p:nvSpPr>
          <p:spPr>
            <a:xfrm rot="13092427">
              <a:off x="3819583" y="3928190"/>
              <a:ext cx="1346512" cy="65799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37000">
                  <a:srgbClr val="8CB823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936906" flipH="1">
              <a:off x="4240738" y="4252220"/>
              <a:ext cx="686965" cy="143840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9414" y="3460069"/>
            <a:ext cx="422431" cy="770101"/>
            <a:chOff x="6279231" y="3460069"/>
            <a:chExt cx="422431" cy="770101"/>
          </a:xfrm>
        </p:grpSpPr>
        <p:sp>
          <p:nvSpPr>
            <p:cNvPr id="16" name="任意多边形 15"/>
            <p:cNvSpPr/>
            <p:nvPr/>
          </p:nvSpPr>
          <p:spPr>
            <a:xfrm rot="17930089">
              <a:off x="6105396" y="3633904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6774568" flipH="1">
              <a:off x="6264227" y="3856536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05591" y="4064938"/>
            <a:ext cx="712475" cy="350703"/>
            <a:chOff x="6405591" y="4064938"/>
            <a:chExt cx="712475" cy="350703"/>
          </a:xfrm>
        </p:grpSpPr>
        <p:sp>
          <p:nvSpPr>
            <p:cNvPr id="19" name="任意多边形 18"/>
            <p:cNvSpPr/>
            <p:nvPr/>
          </p:nvSpPr>
          <p:spPr>
            <a:xfrm rot="20918874">
              <a:off x="6405591" y="4064938"/>
              <a:ext cx="712475" cy="35070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9763353" flipH="1">
              <a:off x="6521746" y="4215747"/>
              <a:ext cx="363491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653" y="2113127"/>
            <a:ext cx="422431" cy="770101"/>
            <a:chOff x="5165781" y="2101095"/>
            <a:chExt cx="422431" cy="770101"/>
          </a:xfrm>
        </p:grpSpPr>
        <p:sp>
          <p:nvSpPr>
            <p:cNvPr id="22" name="任意多边形 21"/>
            <p:cNvSpPr/>
            <p:nvPr/>
          </p:nvSpPr>
          <p:spPr>
            <a:xfrm rot="6250893" flipH="1" flipV="1">
              <a:off x="4991946" y="2274930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6695372" flipV="1">
              <a:off x="5166313" y="2503220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39322" y="2657510"/>
            <a:ext cx="726307" cy="350702"/>
            <a:chOff x="5339322" y="2681574"/>
            <a:chExt cx="726307" cy="350702"/>
          </a:xfrm>
        </p:grpSpPr>
        <p:sp>
          <p:nvSpPr>
            <p:cNvPr id="25" name="任意多边形 24"/>
            <p:cNvSpPr/>
            <p:nvPr/>
          </p:nvSpPr>
          <p:spPr>
            <a:xfrm rot="9239678" flipH="1" flipV="1">
              <a:off x="5339322" y="2681574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9684157" flipV="1">
              <a:off x="5463265" y="2847305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88849" y="1250498"/>
            <a:ext cx="422431" cy="770101"/>
            <a:chOff x="7552753" y="1214402"/>
            <a:chExt cx="422431" cy="770101"/>
          </a:xfrm>
        </p:grpSpPr>
        <p:sp>
          <p:nvSpPr>
            <p:cNvPr id="28" name="任意多边形 27"/>
            <p:cNvSpPr/>
            <p:nvPr/>
          </p:nvSpPr>
          <p:spPr>
            <a:xfrm rot="18220741" flipV="1">
              <a:off x="7378918" y="1388237"/>
              <a:ext cx="770101" cy="422431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7776262" flipH="1" flipV="1">
              <a:off x="7530177" y="1606273"/>
              <a:ext cx="392891" cy="92346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9368" y="1243722"/>
            <a:ext cx="350702" cy="726307"/>
            <a:chOff x="7095304" y="1243722"/>
            <a:chExt cx="350702" cy="726307"/>
          </a:xfrm>
        </p:grpSpPr>
        <p:sp>
          <p:nvSpPr>
            <p:cNvPr id="31" name="任意多边形 30"/>
            <p:cNvSpPr/>
            <p:nvPr/>
          </p:nvSpPr>
          <p:spPr>
            <a:xfrm rot="15231956" flipV="1">
              <a:off x="6907501" y="1431525"/>
              <a:ext cx="726307" cy="350702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4787477" flipH="1" flipV="1">
              <a:off x="7100276" y="1627802"/>
              <a:ext cx="370548" cy="76665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2912" y="1791715"/>
            <a:ext cx="2038360" cy="1048883"/>
            <a:chOff x="7632912" y="1791715"/>
            <a:chExt cx="2038360" cy="1048883"/>
          </a:xfrm>
        </p:grpSpPr>
        <p:sp>
          <p:nvSpPr>
            <p:cNvPr id="34" name="任意多边形 33"/>
            <p:cNvSpPr/>
            <p:nvPr/>
          </p:nvSpPr>
          <p:spPr>
            <a:xfrm rot="9340066" flipH="1">
              <a:off x="7632912" y="1791715"/>
              <a:ext cx="2038360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CA420"/>
                </a:gs>
                <a:gs pos="100000">
                  <a:srgbClr val="C4D83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495587">
              <a:off x="7973719" y="2267331"/>
              <a:ext cx="1039933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2799594" flipH="1">
            <a:off x="5201514" y="35328"/>
            <a:ext cx="1048883" cy="2038360"/>
            <a:chOff x="1403445" y="-3477919"/>
            <a:chExt cx="1048883" cy="2455261"/>
          </a:xfrm>
        </p:grpSpPr>
        <p:sp>
          <p:nvSpPr>
            <p:cNvPr id="37" name="任意多边形 36"/>
            <p:cNvSpPr/>
            <p:nvPr/>
          </p:nvSpPr>
          <p:spPr>
            <a:xfrm rot="5044479" flipH="1">
              <a:off x="700256" y="-2774730"/>
              <a:ext cx="2455261" cy="1048883"/>
            </a:xfrm>
            <a:custGeom>
              <a:avLst/>
              <a:gdLst>
                <a:gd name="connsiteX0" fmla="*/ 23668 w 4469938"/>
                <a:gd name="connsiteY0" fmla="*/ 1217962 h 1909549"/>
                <a:gd name="connsiteX1" fmla="*/ 526588 w 4469938"/>
                <a:gd name="connsiteY1" fmla="*/ 635032 h 1909549"/>
                <a:gd name="connsiteX2" fmla="*/ 1338118 w 4469938"/>
                <a:gd name="connsiteY2" fmla="*/ 143542 h 1909549"/>
                <a:gd name="connsiteX3" fmla="*/ 2435398 w 4469938"/>
                <a:gd name="connsiteY3" fmla="*/ 6382 h 1909549"/>
                <a:gd name="connsiteX4" fmla="*/ 3521248 w 4469938"/>
                <a:gd name="connsiteY4" fmla="*/ 303562 h 1909549"/>
                <a:gd name="connsiteX5" fmla="*/ 4298488 w 4469938"/>
                <a:gd name="connsiteY5" fmla="*/ 726472 h 1909549"/>
                <a:gd name="connsiteX6" fmla="*/ 4469938 w 4469938"/>
                <a:gd name="connsiteY6" fmla="*/ 875062 h 1909549"/>
                <a:gd name="connsiteX7" fmla="*/ 4389928 w 4469938"/>
                <a:gd name="connsiteY7" fmla="*/ 852202 h 1909549"/>
                <a:gd name="connsiteX8" fmla="*/ 4149898 w 4469938"/>
                <a:gd name="connsiteY8" fmla="*/ 852202 h 1909549"/>
                <a:gd name="connsiteX9" fmla="*/ 3201208 w 4469938"/>
                <a:gd name="connsiteY9" fmla="*/ 1149382 h 1909549"/>
                <a:gd name="connsiteX10" fmla="*/ 2618278 w 4469938"/>
                <a:gd name="connsiteY10" fmla="*/ 1549432 h 1909549"/>
                <a:gd name="connsiteX11" fmla="*/ 1875328 w 4469938"/>
                <a:gd name="connsiteY11" fmla="*/ 1869472 h 1909549"/>
                <a:gd name="connsiteX12" fmla="*/ 1246678 w 4469938"/>
                <a:gd name="connsiteY12" fmla="*/ 1892332 h 1909549"/>
                <a:gd name="connsiteX13" fmla="*/ 629458 w 4469938"/>
                <a:gd name="connsiteY13" fmla="*/ 1755172 h 1909549"/>
                <a:gd name="connsiteX14" fmla="*/ 137968 w 4469938"/>
                <a:gd name="connsiteY14" fmla="*/ 1400842 h 1909549"/>
                <a:gd name="connsiteX15" fmla="*/ 23668 w 4469938"/>
                <a:gd name="connsiteY15" fmla="*/ 1217962 h 190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69938" h="1909549">
                  <a:moveTo>
                    <a:pt x="23668" y="1217962"/>
                  </a:moveTo>
                  <a:cubicBezTo>
                    <a:pt x="88438" y="1090327"/>
                    <a:pt x="307513" y="814102"/>
                    <a:pt x="526588" y="635032"/>
                  </a:cubicBezTo>
                  <a:cubicBezTo>
                    <a:pt x="745663" y="455962"/>
                    <a:pt x="1019983" y="248317"/>
                    <a:pt x="1338118" y="143542"/>
                  </a:cubicBezTo>
                  <a:cubicBezTo>
                    <a:pt x="1656253" y="38767"/>
                    <a:pt x="2071543" y="-20288"/>
                    <a:pt x="2435398" y="6382"/>
                  </a:cubicBezTo>
                  <a:cubicBezTo>
                    <a:pt x="2799253" y="33052"/>
                    <a:pt x="3210733" y="183547"/>
                    <a:pt x="3521248" y="303562"/>
                  </a:cubicBezTo>
                  <a:cubicBezTo>
                    <a:pt x="3831763" y="423577"/>
                    <a:pt x="4140373" y="631222"/>
                    <a:pt x="4298488" y="726472"/>
                  </a:cubicBezTo>
                  <a:lnTo>
                    <a:pt x="4469938" y="875062"/>
                  </a:lnTo>
                  <a:cubicBezTo>
                    <a:pt x="4443268" y="867442"/>
                    <a:pt x="4443268" y="856012"/>
                    <a:pt x="4389928" y="852202"/>
                  </a:cubicBezTo>
                  <a:cubicBezTo>
                    <a:pt x="4336588" y="848392"/>
                    <a:pt x="4348018" y="802672"/>
                    <a:pt x="4149898" y="852202"/>
                  </a:cubicBezTo>
                  <a:cubicBezTo>
                    <a:pt x="3951778" y="901732"/>
                    <a:pt x="3456478" y="1033177"/>
                    <a:pt x="3201208" y="1149382"/>
                  </a:cubicBezTo>
                  <a:cubicBezTo>
                    <a:pt x="2945938" y="1265587"/>
                    <a:pt x="2839258" y="1429417"/>
                    <a:pt x="2618278" y="1549432"/>
                  </a:cubicBezTo>
                  <a:cubicBezTo>
                    <a:pt x="2397298" y="1669447"/>
                    <a:pt x="2103928" y="1812322"/>
                    <a:pt x="1875328" y="1869472"/>
                  </a:cubicBezTo>
                  <a:cubicBezTo>
                    <a:pt x="1646728" y="1926622"/>
                    <a:pt x="1454323" y="1911382"/>
                    <a:pt x="1246678" y="1892332"/>
                  </a:cubicBezTo>
                  <a:cubicBezTo>
                    <a:pt x="1039033" y="1873282"/>
                    <a:pt x="814243" y="1837087"/>
                    <a:pt x="629458" y="1755172"/>
                  </a:cubicBezTo>
                  <a:cubicBezTo>
                    <a:pt x="444673" y="1673257"/>
                    <a:pt x="238933" y="1484662"/>
                    <a:pt x="137968" y="1400842"/>
                  </a:cubicBezTo>
                  <a:cubicBezTo>
                    <a:pt x="37003" y="1317022"/>
                    <a:pt x="-41102" y="1345597"/>
                    <a:pt x="23668" y="121796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79C31"/>
                </a:gs>
                <a:gs pos="100000">
                  <a:srgbClr val="C4D83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>
              <a:off x="1314007" y="-2158857"/>
              <a:ext cx="1252628" cy="229291"/>
            </a:xfrm>
            <a:custGeom>
              <a:avLst/>
              <a:gdLst>
                <a:gd name="connsiteX0" fmla="*/ 3334746 w 3334746"/>
                <a:gd name="connsiteY0" fmla="*/ 198982 h 582088"/>
                <a:gd name="connsiteX1" fmla="*/ 3334746 w 3334746"/>
                <a:gd name="connsiteY1" fmla="*/ 383107 h 582088"/>
                <a:gd name="connsiteX2" fmla="*/ 0 w 3334746"/>
                <a:gd name="connsiteY2" fmla="*/ 383107 h 582088"/>
                <a:gd name="connsiteX3" fmla="*/ 0 w 3334746"/>
                <a:gd name="connsiteY3" fmla="*/ 198982 h 582088"/>
                <a:gd name="connsiteX4" fmla="*/ 3334746 w 3334746"/>
                <a:gd name="connsiteY4" fmla="*/ 198982 h 582088"/>
                <a:gd name="connsiteX0-1" fmla="*/ 3334746 w 3334746"/>
                <a:gd name="connsiteY0-2" fmla="*/ 272044 h 573089"/>
                <a:gd name="connsiteX1-3" fmla="*/ 3334746 w 3334746"/>
                <a:gd name="connsiteY1-4" fmla="*/ 374108 h 573089"/>
                <a:gd name="connsiteX2-5" fmla="*/ 0 w 3334746"/>
                <a:gd name="connsiteY2-6" fmla="*/ 374108 h 573089"/>
                <a:gd name="connsiteX3-7" fmla="*/ 0 w 3334746"/>
                <a:gd name="connsiteY3-8" fmla="*/ 189983 h 573089"/>
                <a:gd name="connsiteX4-9" fmla="*/ 3334746 w 3334746"/>
                <a:gd name="connsiteY4-10" fmla="*/ 272044 h 573089"/>
                <a:gd name="connsiteX0-11" fmla="*/ 3334746 w 3334750"/>
                <a:gd name="connsiteY0-12" fmla="*/ 272044 h 524894"/>
                <a:gd name="connsiteX1-13" fmla="*/ 3334749 w 3334750"/>
                <a:gd name="connsiteY1-14" fmla="*/ 319400 h 524894"/>
                <a:gd name="connsiteX2-15" fmla="*/ 0 w 3334750"/>
                <a:gd name="connsiteY2-16" fmla="*/ 374108 h 524894"/>
                <a:gd name="connsiteX3-17" fmla="*/ 0 w 3334750"/>
                <a:gd name="connsiteY3-18" fmla="*/ 189983 h 524894"/>
                <a:gd name="connsiteX4-19" fmla="*/ 3334746 w 3334750"/>
                <a:gd name="connsiteY4-20" fmla="*/ 272044 h 524894"/>
                <a:gd name="connsiteX0-21" fmla="*/ 3334746 w 3334749"/>
                <a:gd name="connsiteY0-22" fmla="*/ 272044 h 524894"/>
                <a:gd name="connsiteX1-23" fmla="*/ 3334749 w 3334749"/>
                <a:gd name="connsiteY1-24" fmla="*/ 319400 h 524894"/>
                <a:gd name="connsiteX2-25" fmla="*/ 0 w 3334749"/>
                <a:gd name="connsiteY2-26" fmla="*/ 374108 h 524894"/>
                <a:gd name="connsiteX3-27" fmla="*/ 2540 w 3334749"/>
                <a:gd name="connsiteY3-28" fmla="*/ 285603 h 524894"/>
                <a:gd name="connsiteX4-29" fmla="*/ 0 w 3334749"/>
                <a:gd name="connsiteY4-30" fmla="*/ 189983 h 524894"/>
                <a:gd name="connsiteX5" fmla="*/ 3334746 w 3334749"/>
                <a:gd name="connsiteY5" fmla="*/ 272044 h 524894"/>
                <a:gd name="connsiteX0-31" fmla="*/ 3510007 w 3510010"/>
                <a:gd name="connsiteY0-32" fmla="*/ 272044 h 524894"/>
                <a:gd name="connsiteX1-33" fmla="*/ 3510010 w 3510010"/>
                <a:gd name="connsiteY1-34" fmla="*/ 319400 h 524894"/>
                <a:gd name="connsiteX2-35" fmla="*/ 175261 w 3510010"/>
                <a:gd name="connsiteY2-36" fmla="*/ 374108 h 524894"/>
                <a:gd name="connsiteX3-37" fmla="*/ 4 w 3510010"/>
                <a:gd name="connsiteY3-38" fmla="*/ 434771 h 524894"/>
                <a:gd name="connsiteX4-39" fmla="*/ 175261 w 3510010"/>
                <a:gd name="connsiteY4-40" fmla="*/ 189983 h 524894"/>
                <a:gd name="connsiteX5-41" fmla="*/ 3510007 w 3510010"/>
                <a:gd name="connsiteY5-42" fmla="*/ 272044 h 524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</a:cxnLst>
              <a:rect l="l" t="t" r="r" b="b"/>
              <a:pathLst>
                <a:path w="3510010" h="524894">
                  <a:moveTo>
                    <a:pt x="3510007" y="272044"/>
                  </a:moveTo>
                  <a:cubicBezTo>
                    <a:pt x="3510008" y="287829"/>
                    <a:pt x="3510009" y="303615"/>
                    <a:pt x="3510010" y="319400"/>
                  </a:cubicBezTo>
                  <a:cubicBezTo>
                    <a:pt x="2398428" y="1008691"/>
                    <a:pt x="1286843" y="-315184"/>
                    <a:pt x="175261" y="374108"/>
                  </a:cubicBezTo>
                  <a:cubicBezTo>
                    <a:pt x="176108" y="344606"/>
                    <a:pt x="-843" y="464273"/>
                    <a:pt x="4" y="434771"/>
                  </a:cubicBezTo>
                  <a:cubicBezTo>
                    <a:pt x="-843" y="402898"/>
                    <a:pt x="176108" y="221856"/>
                    <a:pt x="175261" y="189983"/>
                  </a:cubicBezTo>
                  <a:cubicBezTo>
                    <a:pt x="1286843" y="-499309"/>
                    <a:pt x="2398425" y="961335"/>
                    <a:pt x="3510007" y="2720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99090" y="-78586"/>
            <a:ext cx="5213131" cy="4808241"/>
            <a:chOff x="1001374" y="-370703"/>
            <a:chExt cx="6695744" cy="61757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4333" b="1429"/>
            <a:stretch>
              <a:fillRect/>
            </a:stretch>
          </p:blipFill>
          <p:spPr>
            <a:xfrm>
              <a:off x="1001374" y="-370703"/>
              <a:ext cx="6695744" cy="6175701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2516995" y="893874"/>
              <a:ext cx="3649026" cy="36490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82783" y="2113681"/>
            <a:ext cx="3588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Trả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lời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</a:p>
          <a:p>
            <a:pPr algn="ctr"/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câu</a:t>
            </a:r>
            <a:r>
              <a:rPr lang="en-US" altLang="zh-CN" sz="4400" b="1" dirty="0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400" b="1" dirty="0" err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sx="101000" sy="101000" algn="tl" rotWithShape="0">
                    <a:srgbClr val="0070C0"/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hỏi</a:t>
            </a:r>
            <a:endParaRPr lang="zh-CN" altLang="en-US" sz="4400" b="1" dirty="0">
              <a:pattFill prst="ltDnDiag">
                <a:fgClr>
                  <a:srgbClr val="00B0F0"/>
                </a:fgClr>
                <a:bgClr>
                  <a:srgbClr val="0070C0"/>
                </a:bgClr>
              </a:pattFill>
              <a:effectLst>
                <a:outerShdw dist="38100" dir="2700000" sx="101000" sy="101000" algn="tl" rotWithShape="0">
                  <a:srgbClr val="0070C0"/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23301" y="1166955"/>
            <a:ext cx="1010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pattFill prst="ltDnDiag">
                  <a:fgClr>
                    <a:srgbClr val="00B0F0"/>
                  </a:fgClr>
                  <a:bgClr>
                    <a:srgbClr val="0070C0"/>
                  </a:bgClr>
                </a:pattFill>
                <a:effectLst>
                  <a:outerShdw dist="38100" dir="2700000" algn="tl" rotWithShape="0">
                    <a:srgbClr val="0070C0"/>
                  </a:outerShdw>
                </a:effectLst>
              </a:defRPr>
            </a:lvl1pPr>
          </a:lstStyle>
          <a:p>
            <a:r>
              <a:rPr lang="en-US" altLang="zh-CN" sz="5400" dirty="0"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3</a:t>
            </a:r>
            <a:endParaRPr lang="zh-CN" altLang="en-US" sz="5400" dirty="0"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91" y="454275"/>
            <a:ext cx="2248544" cy="7531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76" y="2452092"/>
            <a:ext cx="1125835" cy="2607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4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3.20988E-6 L 4.16667E-6 -0.07222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2" decel="386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0" grpId="0"/>
      <p:bldP spid="110" grpId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1" t="32390" r="10031" b="19294"/>
          <a:stretch>
            <a:fillRect/>
          </a:stretch>
        </p:blipFill>
        <p:spPr>
          <a:xfrm>
            <a:off x="1045029" y="1463040"/>
            <a:ext cx="6766560" cy="3485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8"/>
          <p:cNvSpPr/>
          <p:nvPr/>
        </p:nvSpPr>
        <p:spPr>
          <a:xfrm>
            <a:off x="1045029" y="87826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a.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Bạn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Nam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lớp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mấy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1045029" y="878265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b.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Hồi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đầu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năm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Nam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6" name="矩形 8"/>
          <p:cNvSpPr/>
          <p:nvPr/>
        </p:nvSpPr>
        <p:spPr>
          <a:xfrm>
            <a:off x="1097280" y="878264"/>
            <a:ext cx="8505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c.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Bây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giờ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Nam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biết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làm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dirty="0" err="1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gì</a:t>
            </a:r>
            <a:r>
              <a:rPr lang="en-US" altLang="zh-CN" sz="3200" dirty="0">
                <a:solidFill>
                  <a:srgbClr val="4CA42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?</a:t>
            </a:r>
            <a:endParaRPr lang="zh-CN" altLang="en-US" sz="3200" dirty="0">
              <a:solidFill>
                <a:srgbClr val="4CA42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欢乐假期教育老师专用课件PPT模板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58&quot;/&gt;&lt;/object&gt;&lt;object type=&quot;3&quot; unique_id=&quot;10006&quot;&gt;&lt;property id=&quot;20148&quot; value=&quot;5&quot;/&gt;&lt;property id=&quot;20300&quot; value=&quot;Slide 4&quot;/&gt;&lt;property id=&quot;20307&quot; value=&quot;259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70&quot;/&gt;&lt;/object&gt;&lt;object type=&quot;3&quot; unique_id=&quot;10009&quot;&gt;&lt;property id=&quot;20148&quot; value=&quot;5&quot;/&gt;&lt;property id=&quot;20300&quot; value=&quot;Slide 7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&quot;/&gt;&lt;property id=&quot;20307&quot; value=&quot;271&quot;/&gt;&lt;/object&gt;&lt;object type=&quot;3&quot; unique_id=&quot;10012&quot;&gt;&lt;property id=&quot;20148&quot; value=&quot;5&quot;/&gt;&lt;property id=&quot;20300&quot; value=&quot;Slide 10&quot;/&gt;&lt;property id=&quot;20307&quot; value=&quot;265&quot;/&gt;&lt;/object&gt;&lt;object type=&quot;3&quot; unique_id=&quot;10013&quot;&gt;&lt;property id=&quot;20148&quot; value=&quot;5&quot;/&gt;&lt;property id=&quot;20300&quot; value=&quot;Slide 11&quot;/&gt;&lt;property id=&quot;20307&quot; value=&quot;266&quot;/&gt;&lt;/object&gt;&lt;object type=&quot;3&quot; unique_id=&quot;10014&quot;&gt;&lt;property id=&quot;20148&quot; value=&quot;5&quot;/&gt;&lt;property id=&quot;20300&quot; value=&quot;Slide 12&quot;/&gt;&lt;property id=&quot;20307&quot; value=&quot;272&quot;/&gt;&lt;/object&gt;&lt;object type=&quot;3&quot; unique_id=&quot;10015&quot;&gt;&lt;property id=&quot;20148&quot; value=&quot;5&quot;/&gt;&lt;property id=&quot;20300&quot; value=&quot;Slide 13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&quot;/&gt;&lt;property id=&quot;20307&quot; value=&quot;273&quot;/&gt;&lt;/object&gt;&lt;/object&gt;&lt;object type=&quot;8&quot; unique_id=&quot;10034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295</Words>
  <Application>Microsoft Office PowerPoint</Application>
  <PresentationFormat>On-screen Show (16:9)</PresentationFormat>
  <Paragraphs>90</Paragraphs>
  <Slides>24</Slides>
  <Notes>11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DFPOP1-W9</vt:lpstr>
      <vt:lpstr>Microsoft YaHei</vt:lpstr>
      <vt:lpstr>Times New Roman</vt:lpstr>
      <vt:lpstr>Calibri</vt:lpstr>
      <vt:lpstr>Arial-Rounded</vt:lpstr>
      <vt:lpstr>HL Hoctro</vt:lpstr>
      <vt:lpstr>SimSun</vt:lpstr>
      <vt:lpstr>Arial</vt:lpstr>
      <vt:lpstr>华康少女文字W5</vt:lpstr>
      <vt:lpstr>SimSun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Pham Thi Minh Phuong</dc:creator>
  <cp:lastModifiedBy>Admin</cp:lastModifiedBy>
  <cp:revision>18</cp:revision>
  <dcterms:created xsi:type="dcterms:W3CDTF">2020-08-13T09:19:00Z</dcterms:created>
  <dcterms:modified xsi:type="dcterms:W3CDTF">2021-12-20T01:55:20Z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0x010100592AF9ED3A35974FB4FC0A750E20F08F</vt:lpwstr>
  </property>
  <property fmtid="{D5CDD505-2E9C-101B-9397-08002B2CF9AE}" pid="3" name="KSOProductBuildVer">
    <vt:lpwstr>1033-11.2.0.9635</vt:lpwstr>
  </property>
</Properties>
</file>