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3185319" y="1473200"/>
            <a:ext cx="242085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Tính: </a:t>
            </a:r>
            <a:endParaRPr lang="en-US" sz="6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93724" y="3505200"/>
            <a:ext cx="5096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12 781 x 3 = </a:t>
            </a:r>
            <a:endParaRPr lang="en-US" sz="72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43161" y="3505200"/>
            <a:ext cx="27238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38 343</a:t>
            </a:r>
            <a:endParaRPr lang="en-US" sz="7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18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2022-08-06T03:50:31Z</dcterms:modified>
</cp:coreProperties>
</file>