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185319" y="1473200"/>
            <a:ext cx="24208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Tính: </a:t>
            </a:r>
            <a:endParaRPr lang="en-US" sz="6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93724" y="3505200"/>
            <a:ext cx="509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10 008 x 5 = </a:t>
            </a:r>
            <a:endParaRPr lang="en-US" sz="72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43161" y="3505200"/>
            <a:ext cx="27238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50 040</a:t>
            </a:r>
            <a:endParaRPr lang="en-US" sz="7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18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2022-08-06T03:51:53Z</dcterms:modified>
</cp:coreProperties>
</file>