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15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185319" y="1473200"/>
            <a:ext cx="24208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Tính: </a:t>
            </a:r>
            <a:endParaRPr lang="en-US" sz="6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93724" y="3505200"/>
            <a:ext cx="49423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25 308 : 6 = </a:t>
            </a:r>
            <a:endParaRPr lang="en-US" sz="72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36103" y="3505200"/>
            <a:ext cx="22621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4 218</a:t>
            </a:r>
            <a:endParaRPr lang="en-US" sz="7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18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2022-08-06T03:49:27Z</dcterms:modified>
</cp:coreProperties>
</file>