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708" r:id="rId2"/>
  </p:sldMasterIdLst>
  <p:notesMasterIdLst>
    <p:notesMasterId r:id="rId11"/>
  </p:notesMasterIdLst>
  <p:sldIdLst>
    <p:sldId id="298" r:id="rId3"/>
    <p:sldId id="294" r:id="rId4"/>
    <p:sldId id="355" r:id="rId5"/>
    <p:sldId id="320" r:id="rId6"/>
    <p:sldId id="337" r:id="rId7"/>
    <p:sldId id="344" r:id="rId8"/>
    <p:sldId id="343" r:id="rId9"/>
    <p:sldId id="340" r:id="rId10"/>
  </p:sldIdLst>
  <p:sldSz cx="12192000" cy="6858000"/>
  <p:notesSz cx="6858000" cy="9144000"/>
  <p:defaultTextStyle>
    <a:defPPr>
      <a:defRPr lang="en-US"/>
    </a:defPPr>
    <a:lvl1pPr marL="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pos="1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C532"/>
    <a:srgbClr val="EAF9FF"/>
    <a:srgbClr val="57C7D4"/>
    <a:srgbClr val="F46F18"/>
    <a:srgbClr val="FF6699"/>
    <a:srgbClr val="FFFFFF"/>
    <a:srgbClr val="40AFB9"/>
    <a:srgbClr val="F9A72D"/>
    <a:srgbClr val="F26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4" d="100"/>
          <a:sy n="64" d="100"/>
        </p:scale>
        <p:origin x="102" y="108"/>
      </p:cViewPr>
      <p:guideLst>
        <p:guide orient="horz" pos="1440"/>
        <p:guide pos="1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20" d="100"/>
        <a:sy n="120" d="100"/>
      </p:scale>
      <p:origin x="0" y="-31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2B4A7C-0EFA-46B8-A43A-B3B229F81DD0}" type="doc">
      <dgm:prSet loTypeId="urn:microsoft.com/office/officeart/2005/8/layout/vList3" loCatId="picture" qsTypeId="urn:microsoft.com/office/officeart/2005/8/quickstyle/simple5" qsCatId="simple" csTypeId="urn:microsoft.com/office/officeart/2005/8/colors/colorful4" csCatId="colorful" phldr="1"/>
      <dgm:spPr/>
    </dgm:pt>
    <dgm:pt modelId="{88256EFE-BA7A-41E4-8837-711B377F0DA8}">
      <dgm:prSet phldrT="[Text]" phldr="1"/>
      <dgm:spPr/>
      <dgm:t>
        <a:bodyPr/>
        <a:lstStyle/>
        <a:p>
          <a:endParaRPr lang="en-US"/>
        </a:p>
      </dgm:t>
    </dgm:pt>
    <dgm:pt modelId="{1B40319B-E8C6-4DD2-A971-78A361E7C93B}" type="parTrans" cxnId="{F650FBD1-1BBE-4D7A-9BD5-72D544AC31CE}">
      <dgm:prSet/>
      <dgm:spPr/>
      <dgm:t>
        <a:bodyPr/>
        <a:lstStyle/>
        <a:p>
          <a:endParaRPr lang="en-US"/>
        </a:p>
      </dgm:t>
    </dgm:pt>
    <dgm:pt modelId="{5E14C030-0BA8-4705-8EDF-1AD2BD4EB63B}" type="sibTrans" cxnId="{F650FBD1-1BBE-4D7A-9BD5-72D544AC31CE}">
      <dgm:prSet/>
      <dgm:spPr/>
      <dgm:t>
        <a:bodyPr/>
        <a:lstStyle/>
        <a:p>
          <a:endParaRPr lang="en-US"/>
        </a:p>
      </dgm:t>
    </dgm:pt>
    <dgm:pt modelId="{21BA2C40-FAC3-4B21-A181-90D165803B8B}">
      <dgm:prSet phldrT="[Text]" phldr="1"/>
      <dgm:spPr/>
      <dgm:t>
        <a:bodyPr/>
        <a:lstStyle/>
        <a:p>
          <a:endParaRPr lang="en-US"/>
        </a:p>
      </dgm:t>
    </dgm:pt>
    <dgm:pt modelId="{4B1118DC-D9DA-4173-B5D3-5F7ED46395FB}" type="parTrans" cxnId="{16FF024B-6FE5-4E6B-B53E-1014ECD570D6}">
      <dgm:prSet/>
      <dgm:spPr/>
      <dgm:t>
        <a:bodyPr/>
        <a:lstStyle/>
        <a:p>
          <a:endParaRPr lang="en-US"/>
        </a:p>
      </dgm:t>
    </dgm:pt>
    <dgm:pt modelId="{AFC28035-81B9-49EE-8A47-AD6C7CBFC057}" type="sibTrans" cxnId="{16FF024B-6FE5-4E6B-B53E-1014ECD570D6}">
      <dgm:prSet/>
      <dgm:spPr/>
      <dgm:t>
        <a:bodyPr/>
        <a:lstStyle/>
        <a:p>
          <a:endParaRPr lang="en-US"/>
        </a:p>
      </dgm:t>
    </dgm:pt>
    <dgm:pt modelId="{9B10828B-7A4C-461C-B938-3ED74A31AA58}">
      <dgm:prSet phldrT="[Text]" phldr="1"/>
      <dgm:spPr/>
      <dgm:t>
        <a:bodyPr/>
        <a:lstStyle/>
        <a:p>
          <a:endParaRPr lang="en-US"/>
        </a:p>
      </dgm:t>
    </dgm:pt>
    <dgm:pt modelId="{AC6AB6D8-171E-4F56-A4EE-61269BD1D5C5}" type="parTrans" cxnId="{81757D51-2591-438C-B1F1-C8297A1184E8}">
      <dgm:prSet/>
      <dgm:spPr/>
      <dgm:t>
        <a:bodyPr/>
        <a:lstStyle/>
        <a:p>
          <a:endParaRPr lang="en-US"/>
        </a:p>
      </dgm:t>
    </dgm:pt>
    <dgm:pt modelId="{8ED17610-1823-45B9-A6A7-C191116E41DF}" type="sibTrans" cxnId="{81757D51-2591-438C-B1F1-C8297A1184E8}">
      <dgm:prSet/>
      <dgm:spPr/>
      <dgm:t>
        <a:bodyPr/>
        <a:lstStyle/>
        <a:p>
          <a:endParaRPr lang="en-US"/>
        </a:p>
      </dgm:t>
    </dgm:pt>
    <dgm:pt modelId="{C9BF1624-191A-4567-A572-034EA5CB405E}" type="pres">
      <dgm:prSet presAssocID="{DA2B4A7C-0EFA-46B8-A43A-B3B229F81DD0}" presName="linearFlow" presStyleCnt="0">
        <dgm:presLayoutVars>
          <dgm:dir/>
          <dgm:resizeHandles val="exact"/>
        </dgm:presLayoutVars>
      </dgm:prSet>
      <dgm:spPr/>
    </dgm:pt>
    <dgm:pt modelId="{7EE53D7F-14F8-4B05-9B1A-DD30B7F0F7C0}" type="pres">
      <dgm:prSet presAssocID="{88256EFE-BA7A-41E4-8837-711B377F0DA8}" presName="composite" presStyleCnt="0"/>
      <dgm:spPr/>
    </dgm:pt>
    <dgm:pt modelId="{2A17D46F-D5CA-4C8D-91BB-3861666C9B9A}" type="pres">
      <dgm:prSet presAssocID="{88256EFE-BA7A-41E4-8837-711B377F0DA8}" presName="imgShp" presStyleLbl="fgImgPlace1" presStyleIdx="0" presStyleCnt="3" custScaleX="130005" custScaleY="66663" custLinFactNeighborX="-21902" custLinFactNeighborY="7911"/>
      <dgm:spPr/>
    </dgm:pt>
    <dgm:pt modelId="{6036169A-0367-43B3-A663-A737A811A019}" type="pres">
      <dgm:prSet presAssocID="{88256EFE-BA7A-41E4-8837-711B377F0DA8}" presName="txShp" presStyleLbl="node1" presStyleIdx="0" presStyleCnt="3" custLinFactNeighborX="-5105" custLinFactNeighborY="8651">
        <dgm:presLayoutVars>
          <dgm:bulletEnabled val="1"/>
        </dgm:presLayoutVars>
      </dgm:prSet>
      <dgm:spPr/>
    </dgm:pt>
    <dgm:pt modelId="{26D04CA3-CCF8-4BA6-B738-F9A02FE45A81}" type="pres">
      <dgm:prSet presAssocID="{5E14C030-0BA8-4705-8EDF-1AD2BD4EB63B}" presName="spacing" presStyleCnt="0"/>
      <dgm:spPr/>
    </dgm:pt>
    <dgm:pt modelId="{08FEAC0B-16A9-4BE8-8A34-1C5E7FA43D85}" type="pres">
      <dgm:prSet presAssocID="{21BA2C40-FAC3-4B21-A181-90D165803B8B}" presName="composite" presStyleCnt="0"/>
      <dgm:spPr/>
    </dgm:pt>
    <dgm:pt modelId="{BC99430F-6AC6-40D0-A053-C97CEE43EFFE}" type="pres">
      <dgm:prSet presAssocID="{21BA2C40-FAC3-4B21-A181-90D165803B8B}" presName="imgShp" presStyleLbl="fgImgPlace1" presStyleIdx="1" presStyleCnt="3"/>
      <dgm:spPr/>
    </dgm:pt>
    <dgm:pt modelId="{8EF0BDBC-8ABC-4B06-BCD6-C58FBC528A24}" type="pres">
      <dgm:prSet presAssocID="{21BA2C40-FAC3-4B21-A181-90D165803B8B}" presName="txShp" presStyleLbl="node1" presStyleIdx="1" presStyleCnt="3">
        <dgm:presLayoutVars>
          <dgm:bulletEnabled val="1"/>
        </dgm:presLayoutVars>
      </dgm:prSet>
      <dgm:spPr/>
    </dgm:pt>
    <dgm:pt modelId="{93540E11-1A23-4A39-83D1-A6ED9EF9EBF1}" type="pres">
      <dgm:prSet presAssocID="{AFC28035-81B9-49EE-8A47-AD6C7CBFC057}" presName="spacing" presStyleCnt="0"/>
      <dgm:spPr/>
    </dgm:pt>
    <dgm:pt modelId="{6F6590E1-622C-4419-9774-854DDBC2C69D}" type="pres">
      <dgm:prSet presAssocID="{9B10828B-7A4C-461C-B938-3ED74A31AA58}" presName="composite" presStyleCnt="0"/>
      <dgm:spPr/>
    </dgm:pt>
    <dgm:pt modelId="{878565C1-DD2D-4129-B1C7-4D947268D720}" type="pres">
      <dgm:prSet presAssocID="{9B10828B-7A4C-461C-B938-3ED74A31AA58}" presName="imgShp" presStyleLbl="fgImgPlace1" presStyleIdx="2" presStyleCnt="3"/>
      <dgm:spPr/>
    </dgm:pt>
    <dgm:pt modelId="{FC1C46BB-5C5D-4B38-9955-A2136BC0170B}" type="pres">
      <dgm:prSet presAssocID="{9B10828B-7A4C-461C-B938-3ED74A31AA58}" presName="txShp" presStyleLbl="node1" presStyleIdx="2" presStyleCnt="3">
        <dgm:presLayoutVars>
          <dgm:bulletEnabled val="1"/>
        </dgm:presLayoutVars>
      </dgm:prSet>
      <dgm:spPr/>
    </dgm:pt>
  </dgm:ptLst>
  <dgm:cxnLst>
    <dgm:cxn modelId="{71B5380F-E539-4A71-9C10-ABD2F2AFDCD2}" type="presOf" srcId="{9B10828B-7A4C-461C-B938-3ED74A31AA58}" destId="{FC1C46BB-5C5D-4B38-9955-A2136BC0170B}" srcOrd="0" destOrd="0" presId="urn:microsoft.com/office/officeart/2005/8/layout/vList3"/>
    <dgm:cxn modelId="{16FF024B-6FE5-4E6B-B53E-1014ECD570D6}" srcId="{DA2B4A7C-0EFA-46B8-A43A-B3B229F81DD0}" destId="{21BA2C40-FAC3-4B21-A181-90D165803B8B}" srcOrd="1" destOrd="0" parTransId="{4B1118DC-D9DA-4173-B5D3-5F7ED46395FB}" sibTransId="{AFC28035-81B9-49EE-8A47-AD6C7CBFC057}"/>
    <dgm:cxn modelId="{81757D51-2591-438C-B1F1-C8297A1184E8}" srcId="{DA2B4A7C-0EFA-46B8-A43A-B3B229F81DD0}" destId="{9B10828B-7A4C-461C-B938-3ED74A31AA58}" srcOrd="2" destOrd="0" parTransId="{AC6AB6D8-171E-4F56-A4EE-61269BD1D5C5}" sibTransId="{8ED17610-1823-45B9-A6A7-C191116E41DF}"/>
    <dgm:cxn modelId="{25B54256-558A-4627-AD4C-DF1928D65AFA}" type="presOf" srcId="{DA2B4A7C-0EFA-46B8-A43A-B3B229F81DD0}" destId="{C9BF1624-191A-4567-A572-034EA5CB405E}" srcOrd="0" destOrd="0" presId="urn:microsoft.com/office/officeart/2005/8/layout/vList3"/>
    <dgm:cxn modelId="{9D7366C7-D698-40D2-87E1-ADEF0168D5DA}" type="presOf" srcId="{88256EFE-BA7A-41E4-8837-711B377F0DA8}" destId="{6036169A-0367-43B3-A663-A737A811A019}" srcOrd="0" destOrd="0" presId="urn:microsoft.com/office/officeart/2005/8/layout/vList3"/>
    <dgm:cxn modelId="{98986BC9-C121-4136-B166-7E26DEDB424E}" type="presOf" srcId="{21BA2C40-FAC3-4B21-A181-90D165803B8B}" destId="{8EF0BDBC-8ABC-4B06-BCD6-C58FBC528A24}" srcOrd="0" destOrd="0" presId="urn:microsoft.com/office/officeart/2005/8/layout/vList3"/>
    <dgm:cxn modelId="{F650FBD1-1BBE-4D7A-9BD5-72D544AC31CE}" srcId="{DA2B4A7C-0EFA-46B8-A43A-B3B229F81DD0}" destId="{88256EFE-BA7A-41E4-8837-711B377F0DA8}" srcOrd="0" destOrd="0" parTransId="{1B40319B-E8C6-4DD2-A971-78A361E7C93B}" sibTransId="{5E14C030-0BA8-4705-8EDF-1AD2BD4EB63B}"/>
    <dgm:cxn modelId="{FF937A43-6B9E-4997-B4A8-6B5C81D59411}" type="presParOf" srcId="{C9BF1624-191A-4567-A572-034EA5CB405E}" destId="{7EE53D7F-14F8-4B05-9B1A-DD30B7F0F7C0}" srcOrd="0" destOrd="0" presId="urn:microsoft.com/office/officeart/2005/8/layout/vList3"/>
    <dgm:cxn modelId="{A834D5B0-0C9E-402A-9D0D-9AD6B948E682}" type="presParOf" srcId="{7EE53D7F-14F8-4B05-9B1A-DD30B7F0F7C0}" destId="{2A17D46F-D5CA-4C8D-91BB-3861666C9B9A}" srcOrd="0" destOrd="0" presId="urn:microsoft.com/office/officeart/2005/8/layout/vList3"/>
    <dgm:cxn modelId="{9F882F85-5AD6-408C-936E-FA8334CC7C97}" type="presParOf" srcId="{7EE53D7F-14F8-4B05-9B1A-DD30B7F0F7C0}" destId="{6036169A-0367-43B3-A663-A737A811A019}" srcOrd="1" destOrd="0" presId="urn:microsoft.com/office/officeart/2005/8/layout/vList3"/>
    <dgm:cxn modelId="{CEF39422-346D-4100-A95E-376505D96846}" type="presParOf" srcId="{C9BF1624-191A-4567-A572-034EA5CB405E}" destId="{26D04CA3-CCF8-4BA6-B738-F9A02FE45A81}" srcOrd="1" destOrd="0" presId="urn:microsoft.com/office/officeart/2005/8/layout/vList3"/>
    <dgm:cxn modelId="{B9E38E6D-D767-4A1E-B056-625645600AA9}" type="presParOf" srcId="{C9BF1624-191A-4567-A572-034EA5CB405E}" destId="{08FEAC0B-16A9-4BE8-8A34-1C5E7FA43D85}" srcOrd="2" destOrd="0" presId="urn:microsoft.com/office/officeart/2005/8/layout/vList3"/>
    <dgm:cxn modelId="{99F8FFBC-2ABB-4BA6-B6DF-8451F2E3D9EF}" type="presParOf" srcId="{08FEAC0B-16A9-4BE8-8A34-1C5E7FA43D85}" destId="{BC99430F-6AC6-40D0-A053-C97CEE43EFFE}" srcOrd="0" destOrd="0" presId="urn:microsoft.com/office/officeart/2005/8/layout/vList3"/>
    <dgm:cxn modelId="{666BC603-3570-463E-A3C0-8FF0C28D326D}" type="presParOf" srcId="{08FEAC0B-16A9-4BE8-8A34-1C5E7FA43D85}" destId="{8EF0BDBC-8ABC-4B06-BCD6-C58FBC528A24}" srcOrd="1" destOrd="0" presId="urn:microsoft.com/office/officeart/2005/8/layout/vList3"/>
    <dgm:cxn modelId="{B4BF5E42-F3E7-41DA-AE81-14D2CD05E5B4}" type="presParOf" srcId="{C9BF1624-191A-4567-A572-034EA5CB405E}" destId="{93540E11-1A23-4A39-83D1-A6ED9EF9EBF1}" srcOrd="3" destOrd="0" presId="urn:microsoft.com/office/officeart/2005/8/layout/vList3"/>
    <dgm:cxn modelId="{149BC447-A8BB-4531-81F1-F4468DF74DC6}" type="presParOf" srcId="{C9BF1624-191A-4567-A572-034EA5CB405E}" destId="{6F6590E1-622C-4419-9774-854DDBC2C69D}" srcOrd="4" destOrd="0" presId="urn:microsoft.com/office/officeart/2005/8/layout/vList3"/>
    <dgm:cxn modelId="{B99E9763-5BD9-4F8B-9A24-E6D4682DE329}" type="presParOf" srcId="{6F6590E1-622C-4419-9774-854DDBC2C69D}" destId="{878565C1-DD2D-4129-B1C7-4D947268D720}" srcOrd="0" destOrd="0" presId="urn:microsoft.com/office/officeart/2005/8/layout/vList3"/>
    <dgm:cxn modelId="{42BD6749-48A5-42DC-A6BD-0266DEA03EE3}" type="presParOf" srcId="{6F6590E1-622C-4419-9774-854DDBC2C69D}" destId="{FC1C46BB-5C5D-4B38-9955-A2136BC0170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6930A3-6783-4E61-9B7F-FDDC11AFEAB4}" type="doc">
      <dgm:prSet loTypeId="urn:microsoft.com/office/officeart/2005/8/layout/hierarchy6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E43F3-E2C9-46A9-9117-11C95ABB24CD}">
      <dgm:prSet phldrT="[Text]" custT="1"/>
      <dgm:spPr/>
      <dgm:t>
        <a:bodyPr/>
        <a:lstStyle/>
        <a:p>
          <a:r>
            <a:rPr lang="en-US" sz="44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</dgm:t>
    </dgm:pt>
    <dgm:pt modelId="{F1DBCA75-836F-4D26-85E5-1EB8BB99C7F5}" type="parTrans" cxnId="{AD35093D-32DA-4BFF-9B14-0F298C6A9464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C9E3CC-CAE3-47B7-81AE-2A37A489ECA7}" type="sibTrans" cxnId="{AD35093D-32DA-4BFF-9B14-0F298C6A9464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C91AF3-D683-4472-A5DE-A157286C67FD}">
      <dgm:prSet phldrT="[Text]" custT="1"/>
      <dgm:spPr/>
      <dgm:t>
        <a:bodyPr/>
        <a:lstStyle/>
        <a:p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tả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giới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thiệu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0AD53F81-F101-49B9-AE70-E5FFB89177D3}" type="parTrans" cxnId="{C77C497D-F38E-4C06-8798-068AEC69F213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4699ED-B075-4C51-8E32-85B9FC198DF7}" type="sibTrans" cxnId="{C77C497D-F38E-4C06-8798-068AEC69F213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AA101C-7C1A-49E7-BD60-B24E10EEF630}">
      <dgm:prSet phldrT="[Text]" custT="1"/>
      <dgm:spPr/>
      <dgm:t>
        <a:bodyPr/>
        <a:lstStyle/>
        <a:p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thúc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bằng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dấu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chấm</a:t>
          </a:r>
          <a:r>
            <a:rPr 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CC72E816-D496-491D-8A2B-F5833D5BCCFC}" type="parTrans" cxnId="{170A4C7D-D4DB-48B1-9D30-2CD41F0DC6D4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D88D66-FEA8-44C1-B12B-4054AA82FFC4}" type="sibTrans" cxnId="{170A4C7D-D4DB-48B1-9D30-2CD41F0DC6D4}">
      <dgm:prSet/>
      <dgm:spPr/>
      <dgm:t>
        <a:bodyPr/>
        <a:lstStyle/>
        <a:p>
          <a:endParaRPr lang="en-US" sz="4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FACC1E-E71B-47EE-A95D-0F15FFF60E7D}" type="pres">
      <dgm:prSet presAssocID="{8E6930A3-6783-4E61-9B7F-FDDC11AFEAB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1C7AC8-8298-4CE9-9690-BA8C9ABC7901}" type="pres">
      <dgm:prSet presAssocID="{8E6930A3-6783-4E61-9B7F-FDDC11AFEAB4}" presName="hierFlow" presStyleCnt="0"/>
      <dgm:spPr/>
    </dgm:pt>
    <dgm:pt modelId="{11930651-30F2-4C59-BA14-452B7222B08D}" type="pres">
      <dgm:prSet presAssocID="{8E6930A3-6783-4E61-9B7F-FDDC11AFEAB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4B17212-253B-413E-A197-BB2D2C8A4B2B}" type="pres">
      <dgm:prSet presAssocID="{5D5E43F3-E2C9-46A9-9117-11C95ABB24CD}" presName="Name14" presStyleCnt="0"/>
      <dgm:spPr/>
    </dgm:pt>
    <dgm:pt modelId="{53E27047-0BF8-4EAF-9B67-A839EB09DC5F}" type="pres">
      <dgm:prSet presAssocID="{5D5E43F3-E2C9-46A9-9117-11C95ABB24CD}" presName="level1Shape" presStyleLbl="node0" presStyleIdx="0" presStyleCnt="1" custScaleX="150636" custScaleY="30181" custLinFactNeighborX="1652" custLinFactNeighborY="-256">
        <dgm:presLayoutVars>
          <dgm:chPref val="3"/>
        </dgm:presLayoutVars>
      </dgm:prSet>
      <dgm:spPr/>
    </dgm:pt>
    <dgm:pt modelId="{4D6B3393-7635-45B3-8292-E964A1192C6F}" type="pres">
      <dgm:prSet presAssocID="{5D5E43F3-E2C9-46A9-9117-11C95ABB24CD}" presName="hierChild2" presStyleCnt="0"/>
      <dgm:spPr/>
    </dgm:pt>
    <dgm:pt modelId="{B393AD18-181B-4836-AD16-F206B921293D}" type="pres">
      <dgm:prSet presAssocID="{0AD53F81-F101-49B9-AE70-E5FFB89177D3}" presName="Name19" presStyleLbl="parChTrans1D2" presStyleIdx="0" presStyleCnt="2"/>
      <dgm:spPr/>
    </dgm:pt>
    <dgm:pt modelId="{7BFE0703-D23E-43E1-B692-EF0F98481645}" type="pres">
      <dgm:prSet presAssocID="{E2C91AF3-D683-4472-A5DE-A157286C67FD}" presName="Name21" presStyleCnt="0"/>
      <dgm:spPr/>
    </dgm:pt>
    <dgm:pt modelId="{E4FBA316-9F58-464B-BBE1-26CD5B58F43B}" type="pres">
      <dgm:prSet presAssocID="{E2C91AF3-D683-4472-A5DE-A157286C67FD}" presName="level2Shape" presStyleLbl="node2" presStyleIdx="0" presStyleCnt="2" custScaleX="89680" custScaleY="53435" custLinFactNeighborX="4008" custLinFactNeighborY="-21"/>
      <dgm:spPr/>
    </dgm:pt>
    <dgm:pt modelId="{908F2790-E9CA-4D77-8258-E1996D703871}" type="pres">
      <dgm:prSet presAssocID="{E2C91AF3-D683-4472-A5DE-A157286C67FD}" presName="hierChild3" presStyleCnt="0"/>
      <dgm:spPr/>
    </dgm:pt>
    <dgm:pt modelId="{97AFDF44-2691-4EDC-BE37-F2A27BBCD9B3}" type="pres">
      <dgm:prSet presAssocID="{CC72E816-D496-491D-8A2B-F5833D5BCCFC}" presName="Name19" presStyleLbl="parChTrans1D2" presStyleIdx="1" presStyleCnt="2"/>
      <dgm:spPr/>
    </dgm:pt>
    <dgm:pt modelId="{C4C4E66B-02D4-4302-AD38-FBE78C51EC0E}" type="pres">
      <dgm:prSet presAssocID="{9DAA101C-7C1A-49E7-BD60-B24E10EEF630}" presName="Name21" presStyleCnt="0"/>
      <dgm:spPr/>
    </dgm:pt>
    <dgm:pt modelId="{30965CDC-71AE-426D-8D20-C864DCB860E3}" type="pres">
      <dgm:prSet presAssocID="{9DAA101C-7C1A-49E7-BD60-B24E10EEF630}" presName="level2Shape" presStyleLbl="node2" presStyleIdx="1" presStyleCnt="2" custScaleX="108402" custScaleY="52059"/>
      <dgm:spPr/>
    </dgm:pt>
    <dgm:pt modelId="{5AF5CDB6-A410-438A-B417-20543728D4B8}" type="pres">
      <dgm:prSet presAssocID="{9DAA101C-7C1A-49E7-BD60-B24E10EEF630}" presName="hierChild3" presStyleCnt="0"/>
      <dgm:spPr/>
    </dgm:pt>
    <dgm:pt modelId="{9A767543-16F6-43AA-ABB6-A123BF73DF3E}" type="pres">
      <dgm:prSet presAssocID="{8E6930A3-6783-4E61-9B7F-FDDC11AFEAB4}" presName="bgShapesFlow" presStyleCnt="0"/>
      <dgm:spPr/>
    </dgm:pt>
  </dgm:ptLst>
  <dgm:cxnLst>
    <dgm:cxn modelId="{CB43150E-4211-49AB-8990-A19CBD4277B4}" type="presOf" srcId="{8E6930A3-6783-4E61-9B7F-FDDC11AFEAB4}" destId="{2AFACC1E-E71B-47EE-A95D-0F15FFF60E7D}" srcOrd="0" destOrd="0" presId="urn:microsoft.com/office/officeart/2005/8/layout/hierarchy6"/>
    <dgm:cxn modelId="{3A2D8428-5743-4CAA-9BBC-CF062E87DA96}" type="presOf" srcId="{0AD53F81-F101-49B9-AE70-E5FFB89177D3}" destId="{B393AD18-181B-4836-AD16-F206B921293D}" srcOrd="0" destOrd="0" presId="urn:microsoft.com/office/officeart/2005/8/layout/hierarchy6"/>
    <dgm:cxn modelId="{AD35093D-32DA-4BFF-9B14-0F298C6A9464}" srcId="{8E6930A3-6783-4E61-9B7F-FDDC11AFEAB4}" destId="{5D5E43F3-E2C9-46A9-9117-11C95ABB24CD}" srcOrd="0" destOrd="0" parTransId="{F1DBCA75-836F-4D26-85E5-1EB8BB99C7F5}" sibTransId="{B5C9E3CC-CAE3-47B7-81AE-2A37A489ECA7}"/>
    <dgm:cxn modelId="{B6354B5C-A15A-486F-911C-A667568672A5}" type="presOf" srcId="{5D5E43F3-E2C9-46A9-9117-11C95ABB24CD}" destId="{53E27047-0BF8-4EAF-9B67-A839EB09DC5F}" srcOrd="0" destOrd="0" presId="urn:microsoft.com/office/officeart/2005/8/layout/hierarchy6"/>
    <dgm:cxn modelId="{FE4F3A64-C35A-4DFA-8141-C521BB39933E}" type="presOf" srcId="{9DAA101C-7C1A-49E7-BD60-B24E10EEF630}" destId="{30965CDC-71AE-426D-8D20-C864DCB860E3}" srcOrd="0" destOrd="0" presId="urn:microsoft.com/office/officeart/2005/8/layout/hierarchy6"/>
    <dgm:cxn modelId="{C77C497D-F38E-4C06-8798-068AEC69F213}" srcId="{5D5E43F3-E2C9-46A9-9117-11C95ABB24CD}" destId="{E2C91AF3-D683-4472-A5DE-A157286C67FD}" srcOrd="0" destOrd="0" parTransId="{0AD53F81-F101-49B9-AE70-E5FFB89177D3}" sibTransId="{DF4699ED-B075-4C51-8E32-85B9FC198DF7}"/>
    <dgm:cxn modelId="{170A4C7D-D4DB-48B1-9D30-2CD41F0DC6D4}" srcId="{5D5E43F3-E2C9-46A9-9117-11C95ABB24CD}" destId="{9DAA101C-7C1A-49E7-BD60-B24E10EEF630}" srcOrd="1" destOrd="0" parTransId="{CC72E816-D496-491D-8A2B-F5833D5BCCFC}" sibTransId="{EED88D66-FEA8-44C1-B12B-4054AA82FFC4}"/>
    <dgm:cxn modelId="{89B1E580-78E6-469B-9401-1B855E18ABBB}" type="presOf" srcId="{CC72E816-D496-491D-8A2B-F5833D5BCCFC}" destId="{97AFDF44-2691-4EDC-BE37-F2A27BBCD9B3}" srcOrd="0" destOrd="0" presId="urn:microsoft.com/office/officeart/2005/8/layout/hierarchy6"/>
    <dgm:cxn modelId="{B573CF81-F17F-4B52-93B1-59A1FBD3ABB3}" type="presOf" srcId="{E2C91AF3-D683-4472-A5DE-A157286C67FD}" destId="{E4FBA316-9F58-464B-BBE1-26CD5B58F43B}" srcOrd="0" destOrd="0" presId="urn:microsoft.com/office/officeart/2005/8/layout/hierarchy6"/>
    <dgm:cxn modelId="{E5E0B4CC-A8DB-4D24-BB9E-F571EBAC7F16}" type="presParOf" srcId="{2AFACC1E-E71B-47EE-A95D-0F15FFF60E7D}" destId="{051C7AC8-8298-4CE9-9690-BA8C9ABC7901}" srcOrd="0" destOrd="0" presId="urn:microsoft.com/office/officeart/2005/8/layout/hierarchy6"/>
    <dgm:cxn modelId="{5369168B-3F6D-4B43-AB43-1AA5913EF5B0}" type="presParOf" srcId="{051C7AC8-8298-4CE9-9690-BA8C9ABC7901}" destId="{11930651-30F2-4C59-BA14-452B7222B08D}" srcOrd="0" destOrd="0" presId="urn:microsoft.com/office/officeart/2005/8/layout/hierarchy6"/>
    <dgm:cxn modelId="{8A54C530-7B17-45D8-B065-8E1F1A0BEC2C}" type="presParOf" srcId="{11930651-30F2-4C59-BA14-452B7222B08D}" destId="{24B17212-253B-413E-A197-BB2D2C8A4B2B}" srcOrd="0" destOrd="0" presId="urn:microsoft.com/office/officeart/2005/8/layout/hierarchy6"/>
    <dgm:cxn modelId="{7B6C0D43-B21F-4E92-89BD-716DEFE1985B}" type="presParOf" srcId="{24B17212-253B-413E-A197-BB2D2C8A4B2B}" destId="{53E27047-0BF8-4EAF-9B67-A839EB09DC5F}" srcOrd="0" destOrd="0" presId="urn:microsoft.com/office/officeart/2005/8/layout/hierarchy6"/>
    <dgm:cxn modelId="{36AA43B2-6133-45F1-B7F7-8CC9134C0720}" type="presParOf" srcId="{24B17212-253B-413E-A197-BB2D2C8A4B2B}" destId="{4D6B3393-7635-45B3-8292-E964A1192C6F}" srcOrd="1" destOrd="0" presId="urn:microsoft.com/office/officeart/2005/8/layout/hierarchy6"/>
    <dgm:cxn modelId="{54E8FD6D-D9FE-40D7-90BE-8C953EFEB383}" type="presParOf" srcId="{4D6B3393-7635-45B3-8292-E964A1192C6F}" destId="{B393AD18-181B-4836-AD16-F206B921293D}" srcOrd="0" destOrd="0" presId="urn:microsoft.com/office/officeart/2005/8/layout/hierarchy6"/>
    <dgm:cxn modelId="{37FF6B30-FDD5-4985-AE1C-6CE7122F42D1}" type="presParOf" srcId="{4D6B3393-7635-45B3-8292-E964A1192C6F}" destId="{7BFE0703-D23E-43E1-B692-EF0F98481645}" srcOrd="1" destOrd="0" presId="urn:microsoft.com/office/officeart/2005/8/layout/hierarchy6"/>
    <dgm:cxn modelId="{D070DBF5-238E-4A4C-968B-FDA8A2A374D7}" type="presParOf" srcId="{7BFE0703-D23E-43E1-B692-EF0F98481645}" destId="{E4FBA316-9F58-464B-BBE1-26CD5B58F43B}" srcOrd="0" destOrd="0" presId="urn:microsoft.com/office/officeart/2005/8/layout/hierarchy6"/>
    <dgm:cxn modelId="{DB014FAE-1957-4D0F-B083-D05BB349A9FF}" type="presParOf" srcId="{7BFE0703-D23E-43E1-B692-EF0F98481645}" destId="{908F2790-E9CA-4D77-8258-E1996D703871}" srcOrd="1" destOrd="0" presId="urn:microsoft.com/office/officeart/2005/8/layout/hierarchy6"/>
    <dgm:cxn modelId="{BFC631AA-CA55-4345-BAC9-EF296A931848}" type="presParOf" srcId="{4D6B3393-7635-45B3-8292-E964A1192C6F}" destId="{97AFDF44-2691-4EDC-BE37-F2A27BBCD9B3}" srcOrd="2" destOrd="0" presId="urn:microsoft.com/office/officeart/2005/8/layout/hierarchy6"/>
    <dgm:cxn modelId="{02453FAB-851D-4029-80CA-DA943BDAC78F}" type="presParOf" srcId="{4D6B3393-7635-45B3-8292-E964A1192C6F}" destId="{C4C4E66B-02D4-4302-AD38-FBE78C51EC0E}" srcOrd="3" destOrd="0" presId="urn:microsoft.com/office/officeart/2005/8/layout/hierarchy6"/>
    <dgm:cxn modelId="{2ADFCEDD-1DDE-4AC0-932C-107D9981021F}" type="presParOf" srcId="{C4C4E66B-02D4-4302-AD38-FBE78C51EC0E}" destId="{30965CDC-71AE-426D-8D20-C864DCB860E3}" srcOrd="0" destOrd="0" presId="urn:microsoft.com/office/officeart/2005/8/layout/hierarchy6"/>
    <dgm:cxn modelId="{8048C46E-CCED-4983-9411-823433E0E441}" type="presParOf" srcId="{C4C4E66B-02D4-4302-AD38-FBE78C51EC0E}" destId="{5AF5CDB6-A410-438A-B417-20543728D4B8}" srcOrd="1" destOrd="0" presId="urn:microsoft.com/office/officeart/2005/8/layout/hierarchy6"/>
    <dgm:cxn modelId="{0AE559BD-E06E-497F-B041-C42296E641FC}" type="presParOf" srcId="{2AFACC1E-E71B-47EE-A95D-0F15FFF60E7D}" destId="{9A767543-16F6-43AA-ABB6-A123BF73DF3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36169A-0367-43B3-A663-A737A811A019}">
      <dsp:nvSpPr>
        <dsp:cNvPr id="0" name=""/>
        <dsp:cNvSpPr/>
      </dsp:nvSpPr>
      <dsp:spPr>
        <a:xfrm rot="10800000">
          <a:off x="1507033" y="131588"/>
          <a:ext cx="5067300" cy="1505694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3969" tIns="247650" rIns="46228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 rot="10800000">
        <a:off x="1883456" y="131588"/>
        <a:ext cx="4690877" cy="1505694"/>
      </dsp:txXfrm>
    </dsp:sp>
    <dsp:sp modelId="{2A17D46F-D5CA-4C8D-91BB-3861666C9B9A}">
      <dsp:nvSpPr>
        <dsp:cNvPr id="0" name=""/>
        <dsp:cNvSpPr/>
      </dsp:nvSpPr>
      <dsp:spPr>
        <a:xfrm>
          <a:off x="457203" y="371423"/>
          <a:ext cx="1957477" cy="1003740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EF0BDBC-8ABC-4B06-BCD6-C58FBC528A24}">
      <dsp:nvSpPr>
        <dsp:cNvPr id="0" name=""/>
        <dsp:cNvSpPr/>
      </dsp:nvSpPr>
      <dsp:spPr>
        <a:xfrm rot="10800000">
          <a:off x="1652773" y="1956486"/>
          <a:ext cx="5067300" cy="1505694"/>
        </a:xfrm>
        <a:prstGeom prst="homePlate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3969" tIns="247650" rIns="46228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 rot="10800000">
        <a:off x="2029196" y="1956486"/>
        <a:ext cx="4690877" cy="1505694"/>
      </dsp:txXfrm>
    </dsp:sp>
    <dsp:sp modelId="{BC99430F-6AC6-40D0-A053-C97CEE43EFFE}">
      <dsp:nvSpPr>
        <dsp:cNvPr id="0" name=""/>
        <dsp:cNvSpPr/>
      </dsp:nvSpPr>
      <dsp:spPr>
        <a:xfrm>
          <a:off x="899926" y="1956486"/>
          <a:ext cx="1505694" cy="1505694"/>
        </a:xfrm>
        <a:prstGeom prst="ellipse">
          <a:avLst/>
        </a:prstGeom>
        <a:solidFill>
          <a:schemeClr val="accent4">
            <a:tint val="50000"/>
            <a:hueOff val="5723762"/>
            <a:satOff val="-30078"/>
            <a:lumOff val="-2176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C1C46BB-5C5D-4B38-9955-A2136BC0170B}">
      <dsp:nvSpPr>
        <dsp:cNvPr id="0" name=""/>
        <dsp:cNvSpPr/>
      </dsp:nvSpPr>
      <dsp:spPr>
        <a:xfrm rot="10800000">
          <a:off x="1652773" y="3911641"/>
          <a:ext cx="5067300" cy="1505694"/>
        </a:xfrm>
        <a:prstGeom prst="homePlate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3969" tIns="247650" rIns="46228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 rot="10800000">
        <a:off x="2029196" y="3911641"/>
        <a:ext cx="4690877" cy="1505694"/>
      </dsp:txXfrm>
    </dsp:sp>
    <dsp:sp modelId="{878565C1-DD2D-4129-B1C7-4D947268D720}">
      <dsp:nvSpPr>
        <dsp:cNvPr id="0" name=""/>
        <dsp:cNvSpPr/>
      </dsp:nvSpPr>
      <dsp:spPr>
        <a:xfrm>
          <a:off x="899926" y="3911641"/>
          <a:ext cx="1505694" cy="1505694"/>
        </a:xfrm>
        <a:prstGeom prst="ellipse">
          <a:avLst/>
        </a:prstGeom>
        <a:solidFill>
          <a:schemeClr val="accent4">
            <a:tint val="50000"/>
            <a:hueOff val="11447524"/>
            <a:satOff val="-60156"/>
            <a:lumOff val="-4353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27047-0BF8-4EAF-9B67-A839EB09DC5F}">
      <dsp:nvSpPr>
        <dsp:cNvPr id="0" name=""/>
        <dsp:cNvSpPr/>
      </dsp:nvSpPr>
      <dsp:spPr>
        <a:xfrm>
          <a:off x="2092277" y="1212343"/>
          <a:ext cx="7719563" cy="10311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4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4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4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4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</dsp:txBody>
      <dsp:txXfrm>
        <a:off x="2122477" y="1242543"/>
        <a:ext cx="7659163" cy="970713"/>
      </dsp:txXfrm>
    </dsp:sp>
    <dsp:sp modelId="{B393AD18-181B-4836-AD16-F206B921293D}">
      <dsp:nvSpPr>
        <dsp:cNvPr id="0" name=""/>
        <dsp:cNvSpPr/>
      </dsp:nvSpPr>
      <dsp:spPr>
        <a:xfrm>
          <a:off x="2526488" y="2243457"/>
          <a:ext cx="3425570" cy="1033137"/>
        </a:xfrm>
        <a:custGeom>
          <a:avLst/>
          <a:gdLst/>
          <a:ahLst/>
          <a:cxnLst/>
          <a:rect l="0" t="0" r="0" b="0"/>
          <a:pathLst>
            <a:path>
              <a:moveTo>
                <a:pt x="3425570" y="0"/>
              </a:moveTo>
              <a:lnTo>
                <a:pt x="3425570" y="516568"/>
              </a:lnTo>
              <a:lnTo>
                <a:pt x="0" y="516568"/>
              </a:lnTo>
              <a:lnTo>
                <a:pt x="0" y="10331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FBA316-9F58-464B-BBE1-26CD5B58F43B}">
      <dsp:nvSpPr>
        <dsp:cNvPr id="0" name=""/>
        <dsp:cNvSpPr/>
      </dsp:nvSpPr>
      <dsp:spPr>
        <a:xfrm>
          <a:off x="228596" y="3276594"/>
          <a:ext cx="4595783" cy="1369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tả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giới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thiệu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268698" y="3316696"/>
        <a:ext cx="4515579" cy="1288973"/>
      </dsp:txXfrm>
    </dsp:sp>
    <dsp:sp modelId="{97AFDF44-2691-4EDC-BE37-F2A27BBCD9B3}">
      <dsp:nvSpPr>
        <dsp:cNvPr id="0" name=""/>
        <dsp:cNvSpPr/>
      </dsp:nvSpPr>
      <dsp:spPr>
        <a:xfrm>
          <a:off x="5952059" y="2243457"/>
          <a:ext cx="2981929" cy="1033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6837"/>
              </a:lnTo>
              <a:lnTo>
                <a:pt x="2981929" y="516837"/>
              </a:lnTo>
              <a:lnTo>
                <a:pt x="2981929" y="10336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965CDC-71AE-426D-8D20-C864DCB860E3}">
      <dsp:nvSpPr>
        <dsp:cNvPr id="0" name=""/>
        <dsp:cNvSpPr/>
      </dsp:nvSpPr>
      <dsp:spPr>
        <a:xfrm>
          <a:off x="6156378" y="3277132"/>
          <a:ext cx="5555220" cy="13339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thúc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bằng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dấu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400" b="1" kern="1200" dirty="0" err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chấm</a:t>
          </a:r>
          <a:r>
            <a:rPr lang="en-US" sz="4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6195447" y="3316201"/>
        <a:ext cx="5477082" cy="1255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49289-50E2-4427-BD32-63DB92F36078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223C3-B943-41D2-BE72-55E0495DE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85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0C84-9C64-48C2-8D4F-745279569C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223C3-B943-41D2-BE72-55E0495DEBE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4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66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80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33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36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66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182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54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55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94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89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4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91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75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93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71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1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7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39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08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93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35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E6A5A-8548-40F2-ABF3-A21664C93D11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34C9F-6501-4A80-BB2F-AEFD5C170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9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1.xml"/><Relationship Id="rId3" Type="http://schemas.openxmlformats.org/officeDocument/2006/relationships/control" Target="../activeX/activeX3.xml"/><Relationship Id="rId7" Type="http://schemas.openxmlformats.org/officeDocument/2006/relationships/slideLayout" Target="../slideLayouts/slideLayout12.xml"/><Relationship Id="rId12" Type="http://schemas.openxmlformats.org/officeDocument/2006/relationships/diagramColors" Target="../diagrams/colors1.xml"/><Relationship Id="rId2" Type="http://schemas.openxmlformats.org/officeDocument/2006/relationships/control" Target="../activeX/activeX2.xml"/><Relationship Id="rId1" Type="http://schemas.openxmlformats.org/officeDocument/2006/relationships/control" Target="../activeX/activeX1.xml"/><Relationship Id="rId6" Type="http://schemas.openxmlformats.org/officeDocument/2006/relationships/control" Target="../activeX/activeX6.xml"/><Relationship Id="rId11" Type="http://schemas.openxmlformats.org/officeDocument/2006/relationships/diagramQuickStyle" Target="../diagrams/quickStyle1.xml"/><Relationship Id="rId5" Type="http://schemas.openxmlformats.org/officeDocument/2006/relationships/control" Target="../activeX/activeX5.xml"/><Relationship Id="rId10" Type="http://schemas.openxmlformats.org/officeDocument/2006/relationships/diagramLayout" Target="../diagrams/layout1.xml"/><Relationship Id="rId4" Type="http://schemas.openxmlformats.org/officeDocument/2006/relationships/control" Target="../activeX/activeX4.xml"/><Relationship Id="rId9" Type="http://schemas.openxmlformats.org/officeDocument/2006/relationships/diagramData" Target="../diagrams/data1.xml"/><Relationship Id="rId1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547D06-44D6-3F80-39EA-03234E786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2635"/>
            <a:ext cx="12251705" cy="6764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1497" y="-141248"/>
            <a:ext cx="8305800" cy="1066800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HUYỆN VĨNH BẢO</a:t>
            </a:r>
            <a:br>
              <a:rPr lang="en-US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CỘNG HIỀN</a:t>
            </a:r>
          </a:p>
        </p:txBody>
      </p:sp>
      <p:pic>
        <p:nvPicPr>
          <p:cNvPr id="12" name="Picture 18">
            <a:extLst>
              <a:ext uri="{FF2B5EF4-FFF2-40B4-BE49-F238E27FC236}">
                <a16:creationId xmlns:a16="http://schemas.microsoft.com/office/drawing/2014/main" id="{AFE40852-1D63-4FBB-AEBD-9B6B2617B3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732" y="5795200"/>
            <a:ext cx="1114668" cy="823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3">
            <a:extLst>
              <a:ext uri="{FF2B5EF4-FFF2-40B4-BE49-F238E27FC236}">
                <a16:creationId xmlns:a16="http://schemas.microsoft.com/office/drawing/2014/main" id="{35B91974-7CC9-470D-8868-2D20B1118E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2863">
            <a:off x="2233920" y="4635514"/>
            <a:ext cx="618332" cy="55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>
            <a:cxnSpLocks/>
          </p:cNvCxnSpPr>
          <p:nvPr/>
        </p:nvCxnSpPr>
        <p:spPr>
          <a:xfrm>
            <a:off x="5419924" y="911791"/>
            <a:ext cx="16022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7436581-7061-87BC-622F-32747BF48497}"/>
              </a:ext>
            </a:extLst>
          </p:cNvPr>
          <p:cNvSpPr txBox="1"/>
          <p:nvPr/>
        </p:nvSpPr>
        <p:spPr>
          <a:xfrm>
            <a:off x="94937" y="3537700"/>
            <a:ext cx="12002125" cy="95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 3</a:t>
            </a:r>
          </a:p>
          <a:p>
            <a:pPr algn="ctr"/>
            <a:r>
              <a:rPr lang="en-US" sz="2800" b="1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7246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compass&#10;&#10;AI-generated content may be incorrect.">
            <a:extLst>
              <a:ext uri="{FF2B5EF4-FFF2-40B4-BE49-F238E27FC236}">
                <a16:creationId xmlns:a16="http://schemas.microsoft.com/office/drawing/2014/main" id="{C13F6971-9D6B-7786-1D64-A3D9380EA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058A95-F8BE-F163-5F01-95A46DF675D2}"/>
              </a:ext>
            </a:extLst>
          </p:cNvPr>
          <p:cNvSpPr/>
          <p:nvPr/>
        </p:nvSpPr>
        <p:spPr>
          <a:xfrm>
            <a:off x="381323" y="304800"/>
            <a:ext cx="11301089" cy="14478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vi-VN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 câu trong đoạn dưới đây được gọi là câu kể. Hãy sắp xếp các câu đó vào nhóm thích hợp.</a:t>
            </a:r>
            <a:endParaRPr kumimoji="0" lang="en-US" sz="4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511" y="2133600"/>
            <a:ext cx="11441467" cy="37856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kumimoji="0" lang="vi-V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vi-VN" sz="4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Tớ là bút nâu. </a:t>
            </a:r>
            <a:r>
              <a:rPr kumimoji="0" lang="vi-VN" sz="4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Tớ cao nhất hộp bút vì hiếm khi được gọt. </a:t>
            </a:r>
            <a:r>
              <a:rPr kumimoji="0" lang="vi-VN" sz="4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Đây là bút đỏ, bạn của tớ. </a:t>
            </a:r>
            <a:r>
              <a:rPr kumimoji="0" lang="vi-VN" sz="4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Bút đỏ thì thấp một mẩu vì được gọt quá nhiều. </a:t>
            </a:r>
            <a:r>
              <a:rPr kumimoji="0" lang="vi-VN" sz="4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Tớ dùng keo gắn bút đỏ vào bên cạnh tớ để bạn nhìn được ra ngoài hộp bút.</a:t>
            </a:r>
          </a:p>
          <a:p>
            <a:pPr marL="0" marR="0" lvl="0" indent="0" algn="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(Theo Nguyễn Trà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552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&#10;&#10;AI-generated content may be incorrect.">
            <a:extLst>
              <a:ext uri="{FF2B5EF4-FFF2-40B4-BE49-F238E27FC236}">
                <a16:creationId xmlns:a16="http://schemas.microsoft.com/office/drawing/2014/main" id="{F632E314-A253-DEDA-8F69-C22FA1D84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9"/>
            <a:ext cx="12573000" cy="6858000"/>
          </a:xfrm>
          <a:prstGeom prst="rect">
            <a:avLst/>
          </a:prstGeom>
        </p:spPr>
      </p:pic>
      <p:sp>
        <p:nvSpPr>
          <p:cNvPr id="3" name="Timer">
            <a:extLst>
              <a:ext uri="{FF2B5EF4-FFF2-40B4-BE49-F238E27FC236}">
                <a16:creationId xmlns:a16="http://schemas.microsoft.com/office/drawing/2014/main" id="{026C2F29-9932-4A11-8AEA-03B99915A376}"/>
              </a:ext>
            </a:extLst>
          </p:cNvPr>
          <p:cNvSpPr txBox="1"/>
          <p:nvPr/>
        </p:nvSpPr>
        <p:spPr>
          <a:xfrm>
            <a:off x="1179513" y="4643229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21" name="Flowchart: Terminator 20">
            <a:hlinkClick r:id="" action="ppaction://macro?name=Module1.DragAndDrop"/>
            <a:extLst>
              <a:ext uri="{FF2B5EF4-FFF2-40B4-BE49-F238E27FC236}">
                <a16:creationId xmlns:a16="http://schemas.microsoft.com/office/drawing/2014/main" id="{5E286F9B-8B2A-4026-925F-09C4B6FBA0D2}"/>
              </a:ext>
            </a:extLst>
          </p:cNvPr>
          <p:cNvSpPr/>
          <p:nvPr/>
        </p:nvSpPr>
        <p:spPr>
          <a:xfrm>
            <a:off x="6755158" y="160284"/>
            <a:ext cx="5665442" cy="6469116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600" b="1">
                <a:solidFill>
                  <a:srgbClr val="FF0000"/>
                </a:solidFill>
                <a:latin typeface="+mj-lt"/>
              </a:rPr>
              <a:t>(1)</a:t>
            </a:r>
            <a:r>
              <a:rPr lang="vi-VN" sz="3600" b="1">
                <a:solidFill>
                  <a:srgbClr val="00B050"/>
                </a:solidFill>
                <a:latin typeface="+mj-lt"/>
              </a:rPr>
              <a:t>Tớ là bút nâu. </a:t>
            </a:r>
            <a:r>
              <a:rPr lang="vi-VN" sz="3600" b="1">
                <a:solidFill>
                  <a:srgbClr val="FF0000"/>
                </a:solidFill>
                <a:latin typeface="+mj-lt"/>
              </a:rPr>
              <a:t>(2)</a:t>
            </a:r>
            <a:r>
              <a:rPr lang="vi-VN" sz="3600" b="1">
                <a:solidFill>
                  <a:srgbClr val="00B050"/>
                </a:solidFill>
                <a:latin typeface="+mj-lt"/>
              </a:rPr>
              <a:t> Tớ cao nhất hộp bút vì hiếm khi được gọt. </a:t>
            </a:r>
            <a:r>
              <a:rPr lang="vi-VN" sz="3600" b="1">
                <a:solidFill>
                  <a:srgbClr val="FF0000"/>
                </a:solidFill>
                <a:latin typeface="+mj-lt"/>
              </a:rPr>
              <a:t>(3)</a:t>
            </a:r>
            <a:r>
              <a:rPr lang="vi-VN" sz="3600" b="1">
                <a:solidFill>
                  <a:srgbClr val="00B050"/>
                </a:solidFill>
                <a:latin typeface="+mj-lt"/>
              </a:rPr>
              <a:t> Đây là bút đỏ, bạn của tớ. </a:t>
            </a:r>
            <a:r>
              <a:rPr lang="vi-VN" sz="3600" b="1">
                <a:solidFill>
                  <a:srgbClr val="FF0000"/>
                </a:solidFill>
                <a:latin typeface="+mj-lt"/>
              </a:rPr>
              <a:t>(4)</a:t>
            </a:r>
            <a:r>
              <a:rPr lang="vi-VN" sz="3600" b="1">
                <a:solidFill>
                  <a:srgbClr val="00B050"/>
                </a:solidFill>
                <a:latin typeface="+mj-lt"/>
              </a:rPr>
              <a:t> Bút đỏ thì thấp một mẩu vì được gọt quả nhiều. </a:t>
            </a:r>
            <a:r>
              <a:rPr lang="vi-VN" sz="3600" b="1">
                <a:solidFill>
                  <a:srgbClr val="FF0000"/>
                </a:solidFill>
                <a:latin typeface="+mj-lt"/>
              </a:rPr>
              <a:t>(5) </a:t>
            </a:r>
            <a:r>
              <a:rPr lang="vi-VN" sz="3600" b="1">
                <a:solidFill>
                  <a:srgbClr val="00B050"/>
                </a:solidFill>
                <a:latin typeface="+mj-lt"/>
              </a:rPr>
              <a:t>Tớ dùng keo gắn bút đỏ vào bên cạnh tớ để bạn nhìn được ra bên ngoài hộp bút.</a:t>
            </a:r>
            <a:endParaRPr lang="en-US" sz="3600" b="1">
              <a:solidFill>
                <a:srgbClr val="00B050"/>
              </a:solidFill>
              <a:latin typeface="+mj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0E488BA-4759-4B47-A95D-007A5A861A1C}"/>
              </a:ext>
            </a:extLst>
          </p:cNvPr>
          <p:cNvGrpSpPr/>
          <p:nvPr/>
        </p:nvGrpSpPr>
        <p:grpSpPr>
          <a:xfrm>
            <a:off x="-228600" y="381000"/>
            <a:ext cx="7620000" cy="5454227"/>
            <a:chOff x="0" y="381000"/>
            <a:chExt cx="7620000" cy="5454227"/>
          </a:xfrm>
        </p:grpSpPr>
        <p:graphicFrame>
          <p:nvGraphicFramePr>
            <p:cNvPr id="13" name="Diagram 12">
              <a:extLst>
                <a:ext uri="{FF2B5EF4-FFF2-40B4-BE49-F238E27FC236}">
                  <a16:creationId xmlns:a16="http://schemas.microsoft.com/office/drawing/2014/main" id="{1960A24E-FC31-4D64-875D-343FEF1E9C89}"/>
                </a:ext>
              </a:extLst>
            </p:cNvPr>
            <p:cNvGraphicFramePr/>
            <p:nvPr/>
          </p:nvGraphicFramePr>
          <p:xfrm>
            <a:off x="0" y="381000"/>
            <a:ext cx="7620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14D5115-59DC-4071-A356-957CC056DD25}"/>
                </a:ext>
              </a:extLst>
            </p:cNvPr>
            <p:cNvSpPr/>
            <p:nvPr/>
          </p:nvSpPr>
          <p:spPr>
            <a:xfrm>
              <a:off x="399721" y="2326930"/>
              <a:ext cx="3286125" cy="1513727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3600" b="1">
                  <a:latin typeface="+mj-lt"/>
                </a:rPr>
                <a:t>Câu  nêu đặc điểm</a:t>
              </a:r>
              <a:endParaRPr lang="en-US" sz="3600" b="1">
                <a:latin typeface="+mj-lt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F742305-C211-415A-BDD0-211A17394B18}"/>
                </a:ext>
              </a:extLst>
            </p:cNvPr>
            <p:cNvSpPr/>
            <p:nvPr/>
          </p:nvSpPr>
          <p:spPr>
            <a:xfrm>
              <a:off x="304800" y="4321500"/>
              <a:ext cx="3286125" cy="1513727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3600" b="1">
                  <a:latin typeface="+mj-lt"/>
                </a:rPr>
                <a:t>Câu  nêu hoạt động</a:t>
              </a:r>
              <a:endParaRPr lang="en-US" sz="3600" b="1">
                <a:latin typeface="+mj-lt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31B161D-F707-4B66-903E-A6A5D168E25A}"/>
                </a:ext>
              </a:extLst>
            </p:cNvPr>
            <p:cNvSpPr/>
            <p:nvPr/>
          </p:nvSpPr>
          <p:spPr>
            <a:xfrm>
              <a:off x="277910" y="563753"/>
              <a:ext cx="3286125" cy="1513727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3600" b="1">
                  <a:latin typeface="+mj-lt"/>
                </a:rPr>
                <a:t>Câu  giới thiệu</a:t>
              </a:r>
              <a:endParaRPr lang="en-US" sz="3600" b="1">
                <a:latin typeface="+mj-lt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r:id="rId1" imgW="1352520" imgH="1085760"/>
        </mc:Choice>
        <mc:Fallback>
          <p:control r:id="rId1" imgW="1352520" imgH="1085760">
            <p:pic>
              <p:nvPicPr>
                <p:cNvPr id="39" name="TextBox1">
                  <a:extLst>
                    <a:ext uri="{FF2B5EF4-FFF2-40B4-BE49-F238E27FC236}">
                      <a16:creationId xmlns:a16="http://schemas.microsoft.com/office/drawing/2014/main" id="{0B9031BA-1319-4980-91A9-85826E8CC98C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3426766" y="809359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r:id="rId2" imgW="1352520" imgH="1085760"/>
        </mc:Choice>
        <mc:Fallback>
          <p:control r:id="rId2" imgW="1352520" imgH="1085760">
            <p:pic>
              <p:nvPicPr>
                <p:cNvPr id="40" name="TextBox2">
                  <a:extLst>
                    <a:ext uri="{FF2B5EF4-FFF2-40B4-BE49-F238E27FC236}">
                      <a16:creationId xmlns:a16="http://schemas.microsoft.com/office/drawing/2014/main" id="{6DE46E6F-B08F-4C2D-B366-373AADA8D6AB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867286" y="809359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r:id="rId3" imgW="1352520" imgH="1085760"/>
        </mc:Choice>
        <mc:Fallback>
          <p:control r:id="rId3" imgW="1352520" imgH="1085760">
            <p:pic>
              <p:nvPicPr>
                <p:cNvPr id="41" name="TextBox3">
                  <a:extLst>
                    <a:ext uri="{FF2B5EF4-FFF2-40B4-BE49-F238E27FC236}">
                      <a16:creationId xmlns:a16="http://schemas.microsoft.com/office/drawing/2014/main" id="{A872ABDD-0D2E-4787-86E6-47A0BEB1B56C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3541718" y="2539187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r:id="rId4" imgW="1352520" imgH="1085760"/>
        </mc:Choice>
        <mc:Fallback>
          <p:control r:id="rId4" imgW="1352520" imgH="1085760">
            <p:pic>
              <p:nvPicPr>
                <p:cNvPr id="42" name="TextBox4">
                  <a:extLst>
                    <a:ext uri="{FF2B5EF4-FFF2-40B4-BE49-F238E27FC236}">
                      <a16:creationId xmlns:a16="http://schemas.microsoft.com/office/drawing/2014/main" id="{58564B30-EBC3-4283-AE1F-DF9E97D44B04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75379" y="2545727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r:id="rId5" imgW="1352520" imgH="1085760"/>
        </mc:Choice>
        <mc:Fallback>
          <p:control r:id="rId5" imgW="1352520" imgH="1085760">
            <p:pic>
              <p:nvPicPr>
                <p:cNvPr id="43" name="TextBox5">
                  <a:extLst>
                    <a:ext uri="{FF2B5EF4-FFF2-40B4-BE49-F238E27FC236}">
                      <a16:creationId xmlns:a16="http://schemas.microsoft.com/office/drawing/2014/main" id="{461B441C-28BB-496B-8492-31AC5E0BB88D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3518097" y="4467955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r:id="rId6" imgW="1352520" imgH="1085760"/>
        </mc:Choice>
        <mc:Fallback>
          <p:control r:id="rId6" imgW="1352520" imgH="1085760">
            <p:pic>
              <p:nvPicPr>
                <p:cNvPr id="44" name="TextBox6">
                  <a:extLst>
                    <a:ext uri="{FF2B5EF4-FFF2-40B4-BE49-F238E27FC236}">
                      <a16:creationId xmlns:a16="http://schemas.microsoft.com/office/drawing/2014/main" id="{59366022-7350-40C8-9CE1-1E2C78F3FC91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51758" y="4474495"/>
                  <a:ext cx="1349189" cy="10892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00460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3581401" y="173597"/>
            <a:ext cx="7543800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(1)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 Tớ là bút nâu. 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3491402" y="2321685"/>
            <a:ext cx="8610600" cy="7150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(2)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 Tớ cao nhất hộp bút vì hiếm khi được gọt. 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3491402" y="1125120"/>
            <a:ext cx="7633799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vi-VN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Đây là bút đỏ, bạn của tớ. 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/>
          <p:cNvSpPr/>
          <p:nvPr/>
        </p:nvSpPr>
        <p:spPr>
          <a:xfrm>
            <a:off x="3417688" y="3173850"/>
            <a:ext cx="8774314" cy="1328023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(4)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 Bút đỏ thì thấp một mẩu vì được gọt quá nhiều.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4300" y="129746"/>
            <a:ext cx="3301292" cy="19464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4299" y="2178278"/>
            <a:ext cx="3395190" cy="22770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3141" y="4860432"/>
            <a:ext cx="3542855" cy="1997568"/>
          </a:xfrm>
          <a:prstGeom prst="rect">
            <a:avLst/>
          </a:prstGeom>
        </p:spPr>
      </p:pic>
      <p:sp>
        <p:nvSpPr>
          <p:cNvPr id="12" name="Rectangle: Rounded Corners 11"/>
          <p:cNvSpPr/>
          <p:nvPr/>
        </p:nvSpPr>
        <p:spPr>
          <a:xfrm>
            <a:off x="3389113" y="4953000"/>
            <a:ext cx="8712889" cy="13280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Tớ dùng keo gắn bút đỏ vào bên cạnh tớ để bạn nhìn được ra ngoài hộp bút.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369565"/>
              </p:ext>
            </p:extLst>
          </p:nvPr>
        </p:nvGraphicFramePr>
        <p:xfrm>
          <a:off x="-1" y="-762001"/>
          <a:ext cx="2971801" cy="8382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971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4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05350" y="188925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2" y="1159498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15542" y="2362845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00054" y="3232413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68371" y="5037735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57228" y="5014059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18201" y="5570643"/>
            <a:ext cx="121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59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F9AFA0-84FE-1D74-3146-87555832D87E}"/>
              </a:ext>
            </a:extLst>
          </p:cNvPr>
          <p:cNvSpPr/>
          <p:nvPr/>
        </p:nvSpPr>
        <p:spPr>
          <a:xfrm>
            <a:off x="1751304" y="480005"/>
            <a:ext cx="9241846" cy="69514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4081E39C-82F4-BB3F-02C6-5010F9C78CC6}"/>
              </a:ext>
            </a:extLst>
          </p:cNvPr>
          <p:cNvSpPr/>
          <p:nvPr/>
        </p:nvSpPr>
        <p:spPr>
          <a:xfrm>
            <a:off x="1143259" y="1751752"/>
            <a:ext cx="4495177" cy="1923018"/>
          </a:xfrm>
          <a:custGeom>
            <a:avLst/>
            <a:gdLst>
              <a:gd name="connsiteX0" fmla="*/ 0 w 4495177"/>
              <a:gd name="connsiteY0" fmla="*/ 0 h 1923018"/>
              <a:gd name="connsiteX1" fmla="*/ 4495177 w 4495177"/>
              <a:gd name="connsiteY1" fmla="*/ 0 h 1923018"/>
              <a:gd name="connsiteX2" fmla="*/ 4495177 w 4495177"/>
              <a:gd name="connsiteY2" fmla="*/ 1602509 h 1923018"/>
              <a:gd name="connsiteX3" fmla="*/ 4174668 w 4495177"/>
              <a:gd name="connsiteY3" fmla="*/ 1923018 h 1923018"/>
              <a:gd name="connsiteX4" fmla="*/ 0 w 4495177"/>
              <a:gd name="connsiteY4" fmla="*/ 1923018 h 1923018"/>
              <a:gd name="connsiteX5" fmla="*/ 0 w 4495177"/>
              <a:gd name="connsiteY5" fmla="*/ 0 h 1923018"/>
              <a:gd name="connsiteX0" fmla="*/ 4174668 w 4495177"/>
              <a:gd name="connsiteY0" fmla="*/ 1923018 h 1923018"/>
              <a:gd name="connsiteX1" fmla="*/ 4238769 w 4495177"/>
              <a:gd name="connsiteY1" fmla="*/ 1666610 h 1923018"/>
              <a:gd name="connsiteX2" fmla="*/ 4495177 w 4495177"/>
              <a:gd name="connsiteY2" fmla="*/ 1602509 h 1923018"/>
              <a:gd name="connsiteX3" fmla="*/ 4174668 w 4495177"/>
              <a:gd name="connsiteY3" fmla="*/ 1923018 h 1923018"/>
              <a:gd name="connsiteX0" fmla="*/ 4174668 w 4495177"/>
              <a:gd name="connsiteY0" fmla="*/ 1923018 h 1923018"/>
              <a:gd name="connsiteX1" fmla="*/ 4238769 w 4495177"/>
              <a:gd name="connsiteY1" fmla="*/ 1666610 h 1923018"/>
              <a:gd name="connsiteX2" fmla="*/ 4495177 w 4495177"/>
              <a:gd name="connsiteY2" fmla="*/ 1602509 h 1923018"/>
              <a:gd name="connsiteX3" fmla="*/ 4174668 w 4495177"/>
              <a:gd name="connsiteY3" fmla="*/ 1923018 h 1923018"/>
              <a:gd name="connsiteX4" fmla="*/ 0 w 4495177"/>
              <a:gd name="connsiteY4" fmla="*/ 1923018 h 1923018"/>
              <a:gd name="connsiteX5" fmla="*/ 0 w 4495177"/>
              <a:gd name="connsiteY5" fmla="*/ 0 h 1923018"/>
              <a:gd name="connsiteX6" fmla="*/ 4495177 w 4495177"/>
              <a:gd name="connsiteY6" fmla="*/ 0 h 1923018"/>
              <a:gd name="connsiteX7" fmla="*/ 4495177 w 4495177"/>
              <a:gd name="connsiteY7" fmla="*/ 1602509 h 192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5177" h="1923018" stroke="0" extrusionOk="0">
                <a:moveTo>
                  <a:pt x="0" y="0"/>
                </a:moveTo>
                <a:cubicBezTo>
                  <a:pt x="913861" y="-155391"/>
                  <a:pt x="2460911" y="39760"/>
                  <a:pt x="4495177" y="0"/>
                </a:cubicBezTo>
                <a:cubicBezTo>
                  <a:pt x="4533180" y="298651"/>
                  <a:pt x="4450812" y="811136"/>
                  <a:pt x="4495177" y="1602509"/>
                </a:cubicBezTo>
                <a:cubicBezTo>
                  <a:pt x="4360795" y="1748411"/>
                  <a:pt x="4264873" y="1781029"/>
                  <a:pt x="4174668" y="1923018"/>
                </a:cubicBezTo>
                <a:cubicBezTo>
                  <a:pt x="2456138" y="1985232"/>
                  <a:pt x="1726502" y="1959122"/>
                  <a:pt x="0" y="1923018"/>
                </a:cubicBezTo>
                <a:cubicBezTo>
                  <a:pt x="146263" y="1577623"/>
                  <a:pt x="-114835" y="848642"/>
                  <a:pt x="0" y="0"/>
                </a:cubicBezTo>
                <a:close/>
              </a:path>
              <a:path w="4495177" h="1923018" fill="darkenLess" stroke="0" extrusionOk="0">
                <a:moveTo>
                  <a:pt x="4174668" y="1923018"/>
                </a:moveTo>
                <a:cubicBezTo>
                  <a:pt x="4184843" y="1836926"/>
                  <a:pt x="4209219" y="1780110"/>
                  <a:pt x="4238769" y="1666610"/>
                </a:cubicBezTo>
                <a:cubicBezTo>
                  <a:pt x="4363511" y="1642185"/>
                  <a:pt x="4419559" y="1626349"/>
                  <a:pt x="4495177" y="1602509"/>
                </a:cubicBezTo>
                <a:cubicBezTo>
                  <a:pt x="4370553" y="1729693"/>
                  <a:pt x="4282937" y="1765484"/>
                  <a:pt x="4174668" y="1923018"/>
                </a:cubicBezTo>
                <a:close/>
              </a:path>
              <a:path w="4495177" h="1923018" fill="none" extrusionOk="0">
                <a:moveTo>
                  <a:pt x="4174668" y="1923018"/>
                </a:moveTo>
                <a:cubicBezTo>
                  <a:pt x="4187513" y="1791612"/>
                  <a:pt x="4217055" y="1723583"/>
                  <a:pt x="4238769" y="1666610"/>
                </a:cubicBezTo>
                <a:cubicBezTo>
                  <a:pt x="4291089" y="1677430"/>
                  <a:pt x="4418733" y="1637208"/>
                  <a:pt x="4495177" y="1602509"/>
                </a:cubicBezTo>
                <a:cubicBezTo>
                  <a:pt x="4409819" y="1676523"/>
                  <a:pt x="4327185" y="1791552"/>
                  <a:pt x="4174668" y="1923018"/>
                </a:cubicBezTo>
                <a:cubicBezTo>
                  <a:pt x="2176065" y="1956232"/>
                  <a:pt x="763595" y="1944757"/>
                  <a:pt x="0" y="1923018"/>
                </a:cubicBezTo>
                <a:cubicBezTo>
                  <a:pt x="-66881" y="1242910"/>
                  <a:pt x="127622" y="331739"/>
                  <a:pt x="0" y="0"/>
                </a:cubicBezTo>
                <a:cubicBezTo>
                  <a:pt x="1887140" y="88229"/>
                  <a:pt x="3008388" y="19194"/>
                  <a:pt x="4495177" y="0"/>
                </a:cubicBezTo>
                <a:cubicBezTo>
                  <a:pt x="4503549" y="464821"/>
                  <a:pt x="4487756" y="938022"/>
                  <a:pt x="4495177" y="1602509"/>
                </a:cubicBezTo>
              </a:path>
              <a:path w="4495177" h="1923018" fill="none" stroke="0" extrusionOk="0">
                <a:moveTo>
                  <a:pt x="4174668" y="1923018"/>
                </a:moveTo>
                <a:cubicBezTo>
                  <a:pt x="4214073" y="1812903"/>
                  <a:pt x="4190988" y="1789806"/>
                  <a:pt x="4238769" y="1666610"/>
                </a:cubicBezTo>
                <a:cubicBezTo>
                  <a:pt x="4283434" y="1656391"/>
                  <a:pt x="4399934" y="1648111"/>
                  <a:pt x="4495177" y="1602509"/>
                </a:cubicBezTo>
                <a:cubicBezTo>
                  <a:pt x="4352548" y="1731825"/>
                  <a:pt x="4205127" y="1849790"/>
                  <a:pt x="4174668" y="1923018"/>
                </a:cubicBezTo>
                <a:cubicBezTo>
                  <a:pt x="2774276" y="1961374"/>
                  <a:pt x="870164" y="1855599"/>
                  <a:pt x="0" y="1923018"/>
                </a:cubicBezTo>
                <a:cubicBezTo>
                  <a:pt x="-92148" y="1050086"/>
                  <a:pt x="94148" y="773837"/>
                  <a:pt x="0" y="0"/>
                </a:cubicBezTo>
                <a:cubicBezTo>
                  <a:pt x="1070992" y="-35107"/>
                  <a:pt x="3581617" y="23663"/>
                  <a:pt x="4495177" y="0"/>
                </a:cubicBezTo>
                <a:cubicBezTo>
                  <a:pt x="4402961" y="391679"/>
                  <a:pt x="4354465" y="911112"/>
                  <a:pt x="4495177" y="1602509"/>
                </a:cubicBezTo>
              </a:path>
            </a:pathLst>
          </a:custGeom>
          <a:solidFill>
            <a:srgbClr val="FFFFCC"/>
          </a:solidFill>
          <a:ln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2181918364">
                  <a:prstGeom prst="foldedCorne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1440" marR="0" lvl="0" indent="0" algn="ctr" defTabSz="60953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: Folded Corner 9">
            <a:extLst>
              <a:ext uri="{FF2B5EF4-FFF2-40B4-BE49-F238E27FC236}">
                <a16:creationId xmlns:a16="http://schemas.microsoft.com/office/drawing/2014/main" id="{5BB2CB88-EF54-D8D2-9DAA-4223856E475C}"/>
              </a:ext>
            </a:extLst>
          </p:cNvPr>
          <p:cNvSpPr/>
          <p:nvPr/>
        </p:nvSpPr>
        <p:spPr>
          <a:xfrm>
            <a:off x="6640090" y="1844266"/>
            <a:ext cx="4866110" cy="1830503"/>
          </a:xfrm>
          <a:custGeom>
            <a:avLst/>
            <a:gdLst>
              <a:gd name="connsiteX0" fmla="*/ 0 w 4866110"/>
              <a:gd name="connsiteY0" fmla="*/ 0 h 1830503"/>
              <a:gd name="connsiteX1" fmla="*/ 4866110 w 4866110"/>
              <a:gd name="connsiteY1" fmla="*/ 0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4" fmla="*/ 0 w 4866110"/>
              <a:gd name="connsiteY4" fmla="*/ 1830503 h 1830503"/>
              <a:gd name="connsiteX5" fmla="*/ 0 w 4866110"/>
              <a:gd name="connsiteY5" fmla="*/ 0 h 1830503"/>
              <a:gd name="connsiteX0" fmla="*/ 4561020 w 4866110"/>
              <a:gd name="connsiteY0" fmla="*/ 1830503 h 1830503"/>
              <a:gd name="connsiteX1" fmla="*/ 4622038 w 4866110"/>
              <a:gd name="connsiteY1" fmla="*/ 1586431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0" fmla="*/ 4561020 w 4866110"/>
              <a:gd name="connsiteY0" fmla="*/ 1830503 h 1830503"/>
              <a:gd name="connsiteX1" fmla="*/ 4622038 w 4866110"/>
              <a:gd name="connsiteY1" fmla="*/ 1586431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4" fmla="*/ 0 w 4866110"/>
              <a:gd name="connsiteY4" fmla="*/ 1830503 h 1830503"/>
              <a:gd name="connsiteX5" fmla="*/ 0 w 4866110"/>
              <a:gd name="connsiteY5" fmla="*/ 0 h 1830503"/>
              <a:gd name="connsiteX6" fmla="*/ 4866110 w 4866110"/>
              <a:gd name="connsiteY6" fmla="*/ 0 h 1830503"/>
              <a:gd name="connsiteX7" fmla="*/ 4866110 w 4866110"/>
              <a:gd name="connsiteY7" fmla="*/ 1525413 h 18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6110" h="1830503" stroke="0" extrusionOk="0">
                <a:moveTo>
                  <a:pt x="0" y="0"/>
                </a:moveTo>
                <a:cubicBezTo>
                  <a:pt x="1459959" y="-155391"/>
                  <a:pt x="2977107" y="39760"/>
                  <a:pt x="4866110" y="0"/>
                </a:cubicBezTo>
                <a:cubicBezTo>
                  <a:pt x="4834825" y="450116"/>
                  <a:pt x="4982099" y="1129906"/>
                  <a:pt x="4866110" y="1525413"/>
                </a:cubicBezTo>
                <a:cubicBezTo>
                  <a:pt x="4791378" y="1577531"/>
                  <a:pt x="4672281" y="1749893"/>
                  <a:pt x="4561020" y="1830503"/>
                </a:cubicBezTo>
                <a:cubicBezTo>
                  <a:pt x="3955193" y="1892717"/>
                  <a:pt x="1541370" y="1866607"/>
                  <a:pt x="0" y="1830503"/>
                </a:cubicBezTo>
                <a:cubicBezTo>
                  <a:pt x="-159866" y="1074716"/>
                  <a:pt x="-5261" y="513021"/>
                  <a:pt x="0" y="0"/>
                </a:cubicBezTo>
                <a:close/>
              </a:path>
              <a:path w="4866110" h="1830503" fill="darkenLess" stroke="0" extrusionOk="0">
                <a:moveTo>
                  <a:pt x="4561020" y="1830503"/>
                </a:moveTo>
                <a:cubicBezTo>
                  <a:pt x="4571159" y="1730180"/>
                  <a:pt x="4603151" y="1614641"/>
                  <a:pt x="4622038" y="1586431"/>
                </a:cubicBezTo>
                <a:cubicBezTo>
                  <a:pt x="4660833" y="1575738"/>
                  <a:pt x="4752346" y="1531255"/>
                  <a:pt x="4866110" y="1525413"/>
                </a:cubicBezTo>
                <a:cubicBezTo>
                  <a:pt x="4753769" y="1604356"/>
                  <a:pt x="4648282" y="1726482"/>
                  <a:pt x="4561020" y="1830503"/>
                </a:cubicBezTo>
                <a:close/>
              </a:path>
              <a:path w="4866110" h="1830503" fill="none" extrusionOk="0">
                <a:moveTo>
                  <a:pt x="4561020" y="1830503"/>
                </a:moveTo>
                <a:cubicBezTo>
                  <a:pt x="4567854" y="1735863"/>
                  <a:pt x="4625602" y="1642030"/>
                  <a:pt x="4622038" y="1586431"/>
                </a:cubicBezTo>
                <a:cubicBezTo>
                  <a:pt x="4697900" y="1552083"/>
                  <a:pt x="4769971" y="1532470"/>
                  <a:pt x="4866110" y="1525413"/>
                </a:cubicBezTo>
                <a:cubicBezTo>
                  <a:pt x="4792244" y="1600492"/>
                  <a:pt x="4610573" y="1792695"/>
                  <a:pt x="4561020" y="1830503"/>
                </a:cubicBezTo>
                <a:cubicBezTo>
                  <a:pt x="3536341" y="1863717"/>
                  <a:pt x="1991925" y="1852242"/>
                  <a:pt x="0" y="1830503"/>
                </a:cubicBezTo>
                <a:cubicBezTo>
                  <a:pt x="125171" y="1273872"/>
                  <a:pt x="12394" y="752243"/>
                  <a:pt x="0" y="0"/>
                </a:cubicBezTo>
                <a:cubicBezTo>
                  <a:pt x="1062693" y="88229"/>
                  <a:pt x="3965623" y="19194"/>
                  <a:pt x="4866110" y="0"/>
                </a:cubicBezTo>
                <a:cubicBezTo>
                  <a:pt x="4992542" y="655896"/>
                  <a:pt x="4951580" y="1304624"/>
                  <a:pt x="4866110" y="1525413"/>
                </a:cubicBezTo>
              </a:path>
              <a:path w="4866110" h="1830503" fill="none" stroke="0" extrusionOk="0">
                <a:moveTo>
                  <a:pt x="4561020" y="1830503"/>
                </a:moveTo>
                <a:cubicBezTo>
                  <a:pt x="4569490" y="1777124"/>
                  <a:pt x="4609787" y="1610586"/>
                  <a:pt x="4622038" y="1586431"/>
                </a:cubicBezTo>
                <a:cubicBezTo>
                  <a:pt x="4663419" y="1585235"/>
                  <a:pt x="4782138" y="1559552"/>
                  <a:pt x="4866110" y="1525413"/>
                </a:cubicBezTo>
                <a:cubicBezTo>
                  <a:pt x="4827790" y="1583301"/>
                  <a:pt x="4579806" y="1774437"/>
                  <a:pt x="4561020" y="1830503"/>
                </a:cubicBezTo>
                <a:cubicBezTo>
                  <a:pt x="3402436" y="1868859"/>
                  <a:pt x="2056000" y="1763084"/>
                  <a:pt x="0" y="1830503"/>
                </a:cubicBezTo>
                <a:cubicBezTo>
                  <a:pt x="34588" y="1334248"/>
                  <a:pt x="-6521" y="703995"/>
                  <a:pt x="0" y="0"/>
                </a:cubicBezTo>
                <a:cubicBezTo>
                  <a:pt x="1647594" y="-35107"/>
                  <a:pt x="3823343" y="23663"/>
                  <a:pt x="4866110" y="0"/>
                </a:cubicBezTo>
                <a:cubicBezTo>
                  <a:pt x="4829980" y="429102"/>
                  <a:pt x="4864167" y="1138717"/>
                  <a:pt x="4866110" y="1525413"/>
                </a:cubicBezTo>
              </a:path>
            </a:pathLst>
          </a:custGeom>
          <a:solidFill>
            <a:srgbClr val="FFFFCC"/>
          </a:solidFill>
          <a:ln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2181918364">
                  <a:prstGeom prst="foldedCorne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1440" marR="0" lvl="0" indent="0" algn="ctr" defTabSz="60953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ectangle: Folded Corner 12">
            <a:extLst>
              <a:ext uri="{FF2B5EF4-FFF2-40B4-BE49-F238E27FC236}">
                <a16:creationId xmlns:a16="http://schemas.microsoft.com/office/drawing/2014/main" id="{F4C6530F-B420-78C8-A3F9-ED4A0BA4B00A}"/>
              </a:ext>
            </a:extLst>
          </p:cNvPr>
          <p:cNvSpPr/>
          <p:nvPr/>
        </p:nvSpPr>
        <p:spPr>
          <a:xfrm>
            <a:off x="1273754" y="4230974"/>
            <a:ext cx="4876800" cy="1923018"/>
          </a:xfrm>
          <a:custGeom>
            <a:avLst/>
            <a:gdLst>
              <a:gd name="connsiteX0" fmla="*/ 0 w 4876800"/>
              <a:gd name="connsiteY0" fmla="*/ 0 h 1923018"/>
              <a:gd name="connsiteX1" fmla="*/ 4876800 w 4876800"/>
              <a:gd name="connsiteY1" fmla="*/ 0 h 1923018"/>
              <a:gd name="connsiteX2" fmla="*/ 4876800 w 4876800"/>
              <a:gd name="connsiteY2" fmla="*/ 1602509 h 1923018"/>
              <a:gd name="connsiteX3" fmla="*/ 4556291 w 4876800"/>
              <a:gd name="connsiteY3" fmla="*/ 1923018 h 1923018"/>
              <a:gd name="connsiteX4" fmla="*/ 0 w 4876800"/>
              <a:gd name="connsiteY4" fmla="*/ 1923018 h 1923018"/>
              <a:gd name="connsiteX5" fmla="*/ 0 w 4876800"/>
              <a:gd name="connsiteY5" fmla="*/ 0 h 1923018"/>
              <a:gd name="connsiteX0" fmla="*/ 4556291 w 4876800"/>
              <a:gd name="connsiteY0" fmla="*/ 1923018 h 1923018"/>
              <a:gd name="connsiteX1" fmla="*/ 4620392 w 4876800"/>
              <a:gd name="connsiteY1" fmla="*/ 1666610 h 1923018"/>
              <a:gd name="connsiteX2" fmla="*/ 4876800 w 4876800"/>
              <a:gd name="connsiteY2" fmla="*/ 1602509 h 1923018"/>
              <a:gd name="connsiteX3" fmla="*/ 4556291 w 4876800"/>
              <a:gd name="connsiteY3" fmla="*/ 1923018 h 1923018"/>
              <a:gd name="connsiteX0" fmla="*/ 4556291 w 4876800"/>
              <a:gd name="connsiteY0" fmla="*/ 1923018 h 1923018"/>
              <a:gd name="connsiteX1" fmla="*/ 4620392 w 4876800"/>
              <a:gd name="connsiteY1" fmla="*/ 1666610 h 1923018"/>
              <a:gd name="connsiteX2" fmla="*/ 4876800 w 4876800"/>
              <a:gd name="connsiteY2" fmla="*/ 1602509 h 1923018"/>
              <a:gd name="connsiteX3" fmla="*/ 4556291 w 4876800"/>
              <a:gd name="connsiteY3" fmla="*/ 1923018 h 1923018"/>
              <a:gd name="connsiteX4" fmla="*/ 0 w 4876800"/>
              <a:gd name="connsiteY4" fmla="*/ 1923018 h 1923018"/>
              <a:gd name="connsiteX5" fmla="*/ 0 w 4876800"/>
              <a:gd name="connsiteY5" fmla="*/ 0 h 1923018"/>
              <a:gd name="connsiteX6" fmla="*/ 4876800 w 4876800"/>
              <a:gd name="connsiteY6" fmla="*/ 0 h 1923018"/>
              <a:gd name="connsiteX7" fmla="*/ 4876800 w 4876800"/>
              <a:gd name="connsiteY7" fmla="*/ 1602509 h 192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6800" h="1923018" stroke="0" extrusionOk="0">
                <a:moveTo>
                  <a:pt x="0" y="0"/>
                </a:moveTo>
                <a:cubicBezTo>
                  <a:pt x="1661184" y="-155391"/>
                  <a:pt x="2625863" y="39760"/>
                  <a:pt x="4876800" y="0"/>
                </a:cubicBezTo>
                <a:cubicBezTo>
                  <a:pt x="4914803" y="298651"/>
                  <a:pt x="4832435" y="811136"/>
                  <a:pt x="4876800" y="1602509"/>
                </a:cubicBezTo>
                <a:cubicBezTo>
                  <a:pt x="4742418" y="1748411"/>
                  <a:pt x="4646496" y="1781029"/>
                  <a:pt x="4556291" y="1923018"/>
                </a:cubicBezTo>
                <a:cubicBezTo>
                  <a:pt x="3364541" y="1985232"/>
                  <a:pt x="892985" y="1959122"/>
                  <a:pt x="0" y="1923018"/>
                </a:cubicBezTo>
                <a:cubicBezTo>
                  <a:pt x="146263" y="1577623"/>
                  <a:pt x="-114835" y="848642"/>
                  <a:pt x="0" y="0"/>
                </a:cubicBezTo>
                <a:close/>
              </a:path>
              <a:path w="4876800" h="1923018" fill="darkenLess" stroke="0" extrusionOk="0">
                <a:moveTo>
                  <a:pt x="4556291" y="1923018"/>
                </a:moveTo>
                <a:cubicBezTo>
                  <a:pt x="4566466" y="1836926"/>
                  <a:pt x="4590842" y="1780110"/>
                  <a:pt x="4620392" y="1666610"/>
                </a:cubicBezTo>
                <a:cubicBezTo>
                  <a:pt x="4745134" y="1642185"/>
                  <a:pt x="4801182" y="1626349"/>
                  <a:pt x="4876800" y="1602509"/>
                </a:cubicBezTo>
                <a:cubicBezTo>
                  <a:pt x="4752176" y="1729693"/>
                  <a:pt x="4664560" y="1765484"/>
                  <a:pt x="4556291" y="1923018"/>
                </a:cubicBezTo>
                <a:close/>
              </a:path>
              <a:path w="4876800" h="1923018" fill="none" extrusionOk="0">
                <a:moveTo>
                  <a:pt x="4556291" y="1923018"/>
                </a:moveTo>
                <a:cubicBezTo>
                  <a:pt x="4569136" y="1791612"/>
                  <a:pt x="4598678" y="1723583"/>
                  <a:pt x="4620392" y="1666610"/>
                </a:cubicBezTo>
                <a:cubicBezTo>
                  <a:pt x="4672712" y="1677430"/>
                  <a:pt x="4800356" y="1637208"/>
                  <a:pt x="4876800" y="1602509"/>
                </a:cubicBezTo>
                <a:cubicBezTo>
                  <a:pt x="4791442" y="1676523"/>
                  <a:pt x="4708808" y="1791552"/>
                  <a:pt x="4556291" y="1923018"/>
                </a:cubicBezTo>
                <a:cubicBezTo>
                  <a:pt x="2869040" y="1956232"/>
                  <a:pt x="1588541" y="1944757"/>
                  <a:pt x="0" y="1923018"/>
                </a:cubicBezTo>
                <a:cubicBezTo>
                  <a:pt x="-66881" y="1242910"/>
                  <a:pt x="127622" y="331739"/>
                  <a:pt x="0" y="0"/>
                </a:cubicBezTo>
                <a:cubicBezTo>
                  <a:pt x="1328058" y="88229"/>
                  <a:pt x="2594096" y="19194"/>
                  <a:pt x="4876800" y="0"/>
                </a:cubicBezTo>
                <a:cubicBezTo>
                  <a:pt x="4885172" y="464821"/>
                  <a:pt x="4869379" y="938022"/>
                  <a:pt x="4876800" y="1602509"/>
                </a:cubicBezTo>
              </a:path>
              <a:path w="4876800" h="1923018" fill="none" stroke="0" extrusionOk="0">
                <a:moveTo>
                  <a:pt x="4556291" y="1923018"/>
                </a:moveTo>
                <a:cubicBezTo>
                  <a:pt x="4595696" y="1812903"/>
                  <a:pt x="4572611" y="1789806"/>
                  <a:pt x="4620392" y="1666610"/>
                </a:cubicBezTo>
                <a:cubicBezTo>
                  <a:pt x="4665057" y="1656391"/>
                  <a:pt x="4781557" y="1648111"/>
                  <a:pt x="4876800" y="1602509"/>
                </a:cubicBezTo>
                <a:cubicBezTo>
                  <a:pt x="4734171" y="1731825"/>
                  <a:pt x="4586750" y="1849790"/>
                  <a:pt x="4556291" y="1923018"/>
                </a:cubicBezTo>
                <a:cubicBezTo>
                  <a:pt x="3278931" y="1961374"/>
                  <a:pt x="1366985" y="1855599"/>
                  <a:pt x="0" y="1923018"/>
                </a:cubicBezTo>
                <a:cubicBezTo>
                  <a:pt x="-92148" y="1050086"/>
                  <a:pt x="94148" y="773837"/>
                  <a:pt x="0" y="0"/>
                </a:cubicBezTo>
                <a:cubicBezTo>
                  <a:pt x="1557186" y="-35107"/>
                  <a:pt x="3601244" y="23663"/>
                  <a:pt x="4876800" y="0"/>
                </a:cubicBezTo>
                <a:cubicBezTo>
                  <a:pt x="4784584" y="391679"/>
                  <a:pt x="4736088" y="911112"/>
                  <a:pt x="4876800" y="1602509"/>
                </a:cubicBezTo>
              </a:path>
            </a:pathLst>
          </a:custGeom>
          <a:solidFill>
            <a:srgbClr val="FFFFCC"/>
          </a:solidFill>
          <a:ln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2181918364">
                  <a:prstGeom prst="foldedCorne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1440" marR="0" lvl="0" indent="0" algn="ctr" defTabSz="60953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Oval 1"/>
          <p:cNvSpPr/>
          <p:nvPr/>
        </p:nvSpPr>
        <p:spPr>
          <a:xfrm>
            <a:off x="661484" y="2529906"/>
            <a:ext cx="96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Oval 11"/>
          <p:cNvSpPr/>
          <p:nvPr/>
        </p:nvSpPr>
        <p:spPr>
          <a:xfrm>
            <a:off x="6408530" y="2302317"/>
            <a:ext cx="96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Oval 14"/>
          <p:cNvSpPr/>
          <p:nvPr/>
        </p:nvSpPr>
        <p:spPr>
          <a:xfrm>
            <a:off x="794907" y="5121569"/>
            <a:ext cx="96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Oval 15"/>
          <p:cNvSpPr/>
          <p:nvPr/>
        </p:nvSpPr>
        <p:spPr>
          <a:xfrm>
            <a:off x="661484" y="2529906"/>
            <a:ext cx="963550" cy="914400"/>
          </a:xfrm>
          <a:prstGeom prst="ellipse">
            <a:avLst/>
          </a:prstGeom>
          <a:solidFill>
            <a:srgbClr val="73C53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Oval 17"/>
          <p:cNvSpPr/>
          <p:nvPr/>
        </p:nvSpPr>
        <p:spPr>
          <a:xfrm>
            <a:off x="798234" y="5121569"/>
            <a:ext cx="963550" cy="914400"/>
          </a:xfrm>
          <a:prstGeom prst="ellipse">
            <a:avLst/>
          </a:prstGeom>
          <a:solidFill>
            <a:srgbClr val="73C53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Rectangle: Folded Corner 9">
            <a:extLst>
              <a:ext uri="{FF2B5EF4-FFF2-40B4-BE49-F238E27FC236}">
                <a16:creationId xmlns:a16="http://schemas.microsoft.com/office/drawing/2014/main" id="{5BB2CB88-EF54-D8D2-9DAA-4223856E475C}"/>
              </a:ext>
            </a:extLst>
          </p:cNvPr>
          <p:cNvSpPr/>
          <p:nvPr/>
        </p:nvSpPr>
        <p:spPr>
          <a:xfrm>
            <a:off x="6750265" y="4294942"/>
            <a:ext cx="4866110" cy="1830503"/>
          </a:xfrm>
          <a:custGeom>
            <a:avLst/>
            <a:gdLst>
              <a:gd name="connsiteX0" fmla="*/ 0 w 4866110"/>
              <a:gd name="connsiteY0" fmla="*/ 0 h 1830503"/>
              <a:gd name="connsiteX1" fmla="*/ 4866110 w 4866110"/>
              <a:gd name="connsiteY1" fmla="*/ 0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4" fmla="*/ 0 w 4866110"/>
              <a:gd name="connsiteY4" fmla="*/ 1830503 h 1830503"/>
              <a:gd name="connsiteX5" fmla="*/ 0 w 4866110"/>
              <a:gd name="connsiteY5" fmla="*/ 0 h 1830503"/>
              <a:gd name="connsiteX0" fmla="*/ 4561020 w 4866110"/>
              <a:gd name="connsiteY0" fmla="*/ 1830503 h 1830503"/>
              <a:gd name="connsiteX1" fmla="*/ 4622038 w 4866110"/>
              <a:gd name="connsiteY1" fmla="*/ 1586431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0" fmla="*/ 4561020 w 4866110"/>
              <a:gd name="connsiteY0" fmla="*/ 1830503 h 1830503"/>
              <a:gd name="connsiteX1" fmla="*/ 4622038 w 4866110"/>
              <a:gd name="connsiteY1" fmla="*/ 1586431 h 1830503"/>
              <a:gd name="connsiteX2" fmla="*/ 4866110 w 4866110"/>
              <a:gd name="connsiteY2" fmla="*/ 1525413 h 1830503"/>
              <a:gd name="connsiteX3" fmla="*/ 4561020 w 4866110"/>
              <a:gd name="connsiteY3" fmla="*/ 1830503 h 1830503"/>
              <a:gd name="connsiteX4" fmla="*/ 0 w 4866110"/>
              <a:gd name="connsiteY4" fmla="*/ 1830503 h 1830503"/>
              <a:gd name="connsiteX5" fmla="*/ 0 w 4866110"/>
              <a:gd name="connsiteY5" fmla="*/ 0 h 1830503"/>
              <a:gd name="connsiteX6" fmla="*/ 4866110 w 4866110"/>
              <a:gd name="connsiteY6" fmla="*/ 0 h 1830503"/>
              <a:gd name="connsiteX7" fmla="*/ 4866110 w 4866110"/>
              <a:gd name="connsiteY7" fmla="*/ 1525413 h 18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6110" h="1830503" stroke="0" extrusionOk="0">
                <a:moveTo>
                  <a:pt x="0" y="0"/>
                </a:moveTo>
                <a:cubicBezTo>
                  <a:pt x="1459959" y="-155391"/>
                  <a:pt x="2977107" y="39760"/>
                  <a:pt x="4866110" y="0"/>
                </a:cubicBezTo>
                <a:cubicBezTo>
                  <a:pt x="4834825" y="450116"/>
                  <a:pt x="4982099" y="1129906"/>
                  <a:pt x="4866110" y="1525413"/>
                </a:cubicBezTo>
                <a:cubicBezTo>
                  <a:pt x="4791378" y="1577531"/>
                  <a:pt x="4672281" y="1749893"/>
                  <a:pt x="4561020" y="1830503"/>
                </a:cubicBezTo>
                <a:cubicBezTo>
                  <a:pt x="3955193" y="1892717"/>
                  <a:pt x="1541370" y="1866607"/>
                  <a:pt x="0" y="1830503"/>
                </a:cubicBezTo>
                <a:cubicBezTo>
                  <a:pt x="-159866" y="1074716"/>
                  <a:pt x="-5261" y="513021"/>
                  <a:pt x="0" y="0"/>
                </a:cubicBezTo>
                <a:close/>
              </a:path>
              <a:path w="4866110" h="1830503" fill="darkenLess" stroke="0" extrusionOk="0">
                <a:moveTo>
                  <a:pt x="4561020" y="1830503"/>
                </a:moveTo>
                <a:cubicBezTo>
                  <a:pt x="4571159" y="1730180"/>
                  <a:pt x="4603151" y="1614641"/>
                  <a:pt x="4622038" y="1586431"/>
                </a:cubicBezTo>
                <a:cubicBezTo>
                  <a:pt x="4660833" y="1575738"/>
                  <a:pt x="4752346" y="1531255"/>
                  <a:pt x="4866110" y="1525413"/>
                </a:cubicBezTo>
                <a:cubicBezTo>
                  <a:pt x="4753769" y="1604356"/>
                  <a:pt x="4648282" y="1726482"/>
                  <a:pt x="4561020" y="1830503"/>
                </a:cubicBezTo>
                <a:close/>
              </a:path>
              <a:path w="4866110" h="1830503" fill="none" extrusionOk="0">
                <a:moveTo>
                  <a:pt x="4561020" y="1830503"/>
                </a:moveTo>
                <a:cubicBezTo>
                  <a:pt x="4567854" y="1735863"/>
                  <a:pt x="4625602" y="1642030"/>
                  <a:pt x="4622038" y="1586431"/>
                </a:cubicBezTo>
                <a:cubicBezTo>
                  <a:pt x="4697900" y="1552083"/>
                  <a:pt x="4769971" y="1532470"/>
                  <a:pt x="4866110" y="1525413"/>
                </a:cubicBezTo>
                <a:cubicBezTo>
                  <a:pt x="4792244" y="1600492"/>
                  <a:pt x="4610573" y="1792695"/>
                  <a:pt x="4561020" y="1830503"/>
                </a:cubicBezTo>
                <a:cubicBezTo>
                  <a:pt x="3536341" y="1863717"/>
                  <a:pt x="1991925" y="1852242"/>
                  <a:pt x="0" y="1830503"/>
                </a:cubicBezTo>
                <a:cubicBezTo>
                  <a:pt x="125171" y="1273872"/>
                  <a:pt x="12394" y="752243"/>
                  <a:pt x="0" y="0"/>
                </a:cubicBezTo>
                <a:cubicBezTo>
                  <a:pt x="1062693" y="88229"/>
                  <a:pt x="3965623" y="19194"/>
                  <a:pt x="4866110" y="0"/>
                </a:cubicBezTo>
                <a:cubicBezTo>
                  <a:pt x="4992542" y="655896"/>
                  <a:pt x="4951580" y="1304624"/>
                  <a:pt x="4866110" y="1525413"/>
                </a:cubicBezTo>
              </a:path>
              <a:path w="4866110" h="1830503" fill="none" stroke="0" extrusionOk="0">
                <a:moveTo>
                  <a:pt x="4561020" y="1830503"/>
                </a:moveTo>
                <a:cubicBezTo>
                  <a:pt x="4569490" y="1777124"/>
                  <a:pt x="4609787" y="1610586"/>
                  <a:pt x="4622038" y="1586431"/>
                </a:cubicBezTo>
                <a:cubicBezTo>
                  <a:pt x="4663419" y="1585235"/>
                  <a:pt x="4782138" y="1559552"/>
                  <a:pt x="4866110" y="1525413"/>
                </a:cubicBezTo>
                <a:cubicBezTo>
                  <a:pt x="4827790" y="1583301"/>
                  <a:pt x="4579806" y="1774437"/>
                  <a:pt x="4561020" y="1830503"/>
                </a:cubicBezTo>
                <a:cubicBezTo>
                  <a:pt x="3402436" y="1868859"/>
                  <a:pt x="2056000" y="1763084"/>
                  <a:pt x="0" y="1830503"/>
                </a:cubicBezTo>
                <a:cubicBezTo>
                  <a:pt x="34588" y="1334248"/>
                  <a:pt x="-6521" y="703995"/>
                  <a:pt x="0" y="0"/>
                </a:cubicBezTo>
                <a:cubicBezTo>
                  <a:pt x="1647594" y="-35107"/>
                  <a:pt x="3823343" y="23663"/>
                  <a:pt x="4866110" y="0"/>
                </a:cubicBezTo>
                <a:cubicBezTo>
                  <a:pt x="4829980" y="429102"/>
                  <a:pt x="4864167" y="1138717"/>
                  <a:pt x="4866110" y="1525413"/>
                </a:cubicBezTo>
              </a:path>
            </a:pathLst>
          </a:custGeom>
          <a:solidFill>
            <a:srgbClr val="FFFFCC"/>
          </a:solidFill>
          <a:ln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2181918364">
                  <a:prstGeom prst="foldedCorne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1440" marR="0" lvl="0" indent="0" algn="ctr" defTabSz="60953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than.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314682" y="4812818"/>
            <a:ext cx="96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751798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ss and purple flowers&#10;&#10;AI-generated content may be incorrect.">
            <a:extLst>
              <a:ext uri="{FF2B5EF4-FFF2-40B4-BE49-F238E27FC236}">
                <a16:creationId xmlns:a16="http://schemas.microsoft.com/office/drawing/2014/main" id="{8B1D242B-593D-A690-E622-90D24DC7D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2192000" cy="68453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45394598"/>
              </p:ext>
            </p:extLst>
          </p:nvPr>
        </p:nvGraphicFramePr>
        <p:xfrm>
          <a:off x="304800" y="381000"/>
          <a:ext cx="11734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433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058A95-F8BE-F163-5F01-95A46DF675D2}"/>
              </a:ext>
            </a:extLst>
          </p:cNvPr>
          <p:cNvSpPr/>
          <p:nvPr/>
        </p:nvSpPr>
        <p:spPr>
          <a:xfrm>
            <a:off x="990600" y="0"/>
            <a:ext cx="10134600" cy="10668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Xếp các câu dưới đây vào nhóm thích hợp và giải thích vì sao em xếp như vậy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4"/>
          <p:cNvSpPr/>
          <p:nvPr/>
        </p:nvSpPr>
        <p:spPr>
          <a:xfrm>
            <a:off x="261113" y="2302003"/>
            <a:ext cx="11593573" cy="7831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Bút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8"/>
          <p:cNvSpPr/>
          <p:nvPr/>
        </p:nvSpPr>
        <p:spPr>
          <a:xfrm>
            <a:off x="268908" y="3371103"/>
            <a:ext cx="11631673" cy="7831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Bút nâu là một người bạn tốt.</a:t>
            </a:r>
          </a:p>
        </p:txBody>
      </p:sp>
      <p:sp>
        <p:nvSpPr>
          <p:cNvPr id="5" name="Rectangle: Rounded Corners 16"/>
          <p:cNvSpPr/>
          <p:nvPr/>
        </p:nvSpPr>
        <p:spPr>
          <a:xfrm>
            <a:off x="287958" y="5946591"/>
            <a:ext cx="11612623" cy="7831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Bút nâu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17"/>
          <p:cNvSpPr/>
          <p:nvPr/>
        </p:nvSpPr>
        <p:spPr>
          <a:xfrm>
            <a:off x="307007" y="4327853"/>
            <a:ext cx="11593574" cy="146423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Bút nâu nhảy với bút vàng, lắng nghe ước mơ của bút tím.</a:t>
            </a:r>
          </a:p>
        </p:txBody>
      </p:sp>
      <p:sp>
        <p:nvSpPr>
          <p:cNvPr id="9" name="Oval 8"/>
          <p:cNvSpPr/>
          <p:nvPr/>
        </p:nvSpPr>
        <p:spPr>
          <a:xfrm>
            <a:off x="1828800" y="1261987"/>
            <a:ext cx="2895600" cy="857099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934200" y="1290397"/>
            <a:ext cx="3086100" cy="857099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698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sky with green leaves and flowers&#10;&#10;AI-generated content may be incorrect.">
            <a:extLst>
              <a:ext uri="{FF2B5EF4-FFF2-40B4-BE49-F238E27FC236}">
                <a16:creationId xmlns:a16="http://schemas.microsoft.com/office/drawing/2014/main" id="{07194252-891A-724D-C078-7728C50DA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40734"/>
            <a:ext cx="12420600" cy="7579265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058A95-F8BE-F163-5F01-95A46DF675D2}"/>
              </a:ext>
            </a:extLst>
          </p:cNvPr>
          <p:cNvSpPr/>
          <p:nvPr/>
        </p:nvSpPr>
        <p:spPr>
          <a:xfrm>
            <a:off x="457200" y="0"/>
            <a:ext cx="11430000" cy="10668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than)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C1CC30-F37C-452A-EBAC-67CF1C46CC97}"/>
              </a:ext>
            </a:extLst>
          </p:cNvPr>
          <p:cNvSpPr txBox="1"/>
          <p:nvPr/>
        </p:nvSpPr>
        <p:spPr>
          <a:xfrm>
            <a:off x="304800" y="1070980"/>
            <a:ext cx="11887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Minh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3A      Minh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145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Tuệ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Minh      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xôn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xao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145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lvl="0" indent="457200" algn="l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CDBA985-2138-C37E-A9D8-611A66AB9849}"/>
              </a:ext>
            </a:extLst>
          </p:cNvPr>
          <p:cNvSpPr/>
          <p:nvPr/>
        </p:nvSpPr>
        <p:spPr>
          <a:xfrm>
            <a:off x="3504297" y="2255601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9747375-F7D7-D891-2589-49A5E348594B}"/>
              </a:ext>
            </a:extLst>
          </p:cNvPr>
          <p:cNvSpPr/>
          <p:nvPr/>
        </p:nvSpPr>
        <p:spPr>
          <a:xfrm>
            <a:off x="6648504" y="5469255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31EB4BB-9A82-6A16-18E4-E9A6CADF6C6B}"/>
              </a:ext>
            </a:extLst>
          </p:cNvPr>
          <p:cNvSpPr/>
          <p:nvPr/>
        </p:nvSpPr>
        <p:spPr>
          <a:xfrm>
            <a:off x="4853325" y="4480081"/>
            <a:ext cx="533400" cy="5964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50A70AE-CD78-FBF3-1D26-4D479FE5750F}"/>
              </a:ext>
            </a:extLst>
          </p:cNvPr>
          <p:cNvSpPr/>
          <p:nvPr/>
        </p:nvSpPr>
        <p:spPr>
          <a:xfrm>
            <a:off x="11681426" y="3015507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85C4694-92AE-5C61-76A2-04916AD222FA}"/>
              </a:ext>
            </a:extLst>
          </p:cNvPr>
          <p:cNvSpPr/>
          <p:nvPr/>
        </p:nvSpPr>
        <p:spPr>
          <a:xfrm>
            <a:off x="4686300" y="3052178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B4D20F9-E81C-11E7-DDFC-9A0D658C7D61}"/>
              </a:ext>
            </a:extLst>
          </p:cNvPr>
          <p:cNvSpPr/>
          <p:nvPr/>
        </p:nvSpPr>
        <p:spPr>
          <a:xfrm>
            <a:off x="11338526" y="6320811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456383" y="1993621"/>
            <a:ext cx="861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666152" y="2831204"/>
            <a:ext cx="5639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30233" y="2819400"/>
            <a:ext cx="4246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6728516" y="5294044"/>
            <a:ext cx="45719" cy="776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300426" y="6134374"/>
            <a:ext cx="4459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1282" y="4475318"/>
            <a:ext cx="3690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F759938-C6BD-6B26-C1B7-500FEC482A66}"/>
              </a:ext>
            </a:extLst>
          </p:cNvPr>
          <p:cNvSpPr/>
          <p:nvPr/>
        </p:nvSpPr>
        <p:spPr>
          <a:xfrm>
            <a:off x="6507535" y="1340354"/>
            <a:ext cx="533400" cy="426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90321" y="1147852"/>
            <a:ext cx="476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926632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517</Words>
  <Application>Microsoft Office PowerPoint</Application>
  <PresentationFormat>Widescreen</PresentationFormat>
  <Paragraphs>59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Calibri Light</vt:lpstr>
      <vt:lpstr>Custom Design</vt:lpstr>
      <vt:lpstr>Office Theme</vt:lpstr>
      <vt:lpstr>ỦY BAN NHÂN DÂN HUYỆN VĨNH BẢO TRƯỜNG TIỂU HỌC CỘNG HIỀN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Nhiều màu sắc Họa tiết và Hình dạng Trừu tượng Đoán bức hình Bản thuyết trình Vui nhộn</dc:title>
  <dc:creator>Admin</dc:creator>
  <cp:lastModifiedBy>Administrator</cp:lastModifiedBy>
  <cp:revision>85</cp:revision>
  <dcterms:created xsi:type="dcterms:W3CDTF">2006-08-16T00:00:00Z</dcterms:created>
  <dcterms:modified xsi:type="dcterms:W3CDTF">2025-03-26T14:49:15Z</dcterms:modified>
  <dc:identifier>DAFDiO2oNAs</dc:identifier>
</cp:coreProperties>
</file>