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2"/>
  </p:sldMasterIdLst>
  <p:notesMasterIdLst>
    <p:notesMasterId r:id="rId26"/>
  </p:notesMasterIdLst>
  <p:sldIdLst>
    <p:sldId id="258" r:id="rId3"/>
    <p:sldId id="268" r:id="rId4"/>
    <p:sldId id="269" r:id="rId5"/>
    <p:sldId id="336" r:id="rId6"/>
    <p:sldId id="360" r:id="rId7"/>
    <p:sldId id="265" r:id="rId8"/>
    <p:sldId id="409" r:id="rId9"/>
    <p:sldId id="385" r:id="rId10"/>
    <p:sldId id="410" r:id="rId11"/>
    <p:sldId id="390" r:id="rId12"/>
    <p:sldId id="411" r:id="rId13"/>
    <p:sldId id="406" r:id="rId14"/>
    <p:sldId id="388" r:id="rId15"/>
    <p:sldId id="391" r:id="rId16"/>
    <p:sldId id="419" r:id="rId17"/>
    <p:sldId id="266" r:id="rId18"/>
    <p:sldId id="400" r:id="rId19"/>
    <p:sldId id="401" r:id="rId20"/>
    <p:sldId id="267" r:id="rId21"/>
    <p:sldId id="403" r:id="rId22"/>
    <p:sldId id="404" r:id="rId23"/>
    <p:sldId id="417" r:id="rId24"/>
    <p:sldId id="418" r:id="rId25"/>
  </p:sldIdLst>
  <p:sldSz cx="12192000" cy="6858000"/>
  <p:notesSz cx="6858000" cy="9144000"/>
  <p:defaultTextStyle>
    <a:defPPr>
      <a:defRPr lang="en-US"/>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286000" algn="l" defTabSz="914400" rtl="0" eaLnBrk="1" latinLnBrk="0" hangingPunct="1">
      <a:defRPr kern="1200">
        <a:solidFill>
          <a:schemeClr val="tx1"/>
        </a:solidFill>
        <a:latin typeface="Calibri" panose="020F0502020204030204" pitchFamily="34" charset="0"/>
        <a:ea typeface="+mn-ea"/>
        <a:cs typeface="+mn-cs"/>
      </a:defRPr>
    </a:lvl6pPr>
    <a:lvl7pPr marL="2743200" algn="l" defTabSz="914400" rtl="0" eaLnBrk="1" latinLnBrk="0" hangingPunct="1">
      <a:defRPr kern="1200">
        <a:solidFill>
          <a:schemeClr val="tx1"/>
        </a:solidFill>
        <a:latin typeface="Calibri" panose="020F0502020204030204" pitchFamily="34" charset="0"/>
        <a:ea typeface="+mn-ea"/>
        <a:cs typeface="+mn-cs"/>
      </a:defRPr>
    </a:lvl7pPr>
    <a:lvl8pPr marL="3200400" algn="l" defTabSz="914400" rtl="0" eaLnBrk="1" latinLnBrk="0" hangingPunct="1">
      <a:defRPr kern="1200">
        <a:solidFill>
          <a:schemeClr val="tx1"/>
        </a:solidFill>
        <a:latin typeface="Calibri" panose="020F0502020204030204" pitchFamily="34" charset="0"/>
        <a:ea typeface="+mn-ea"/>
        <a:cs typeface="+mn-cs"/>
      </a:defRPr>
    </a:lvl8pPr>
    <a:lvl9pPr marL="3657600" algn="l" defTabSz="914400" rtl="0" eaLnBrk="1" latinLnBrk="0" hangingPunct="1">
      <a:defRPr kern="120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16">
          <p15:clr>
            <a:srgbClr val="A4A3A4"/>
          </p15:clr>
        </p15:guide>
        <p15:guide id="2" pos="3824">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Thuan Nguyen Thi My" initials="TNTM" lastIdx="1" clrIdx="0"/>
  <p:cmAuthor id="2" name="ADMIN" initials="A" lastIdx="2" clrIdx="1"/>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0066FF"/>
    <a:srgbClr val="00808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125E5076-3810-47DD-B79F-674D7AD40C01}" styleName="深色样式 1 - 强调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1"/>
          </a:solidFill>
        </a:fill>
      </a:tcStyle>
    </a:wholeTbl>
    <a:band1H>
      <a:tcStyle>
        <a:tcBdr/>
        <a:fill>
          <a:solidFill>
            <a:schemeClr val="accent1">
              <a:shade val="60000"/>
            </a:schemeClr>
          </a:solidFill>
        </a:fill>
      </a:tcStyle>
    </a:band1H>
    <a:band1V>
      <a:tcStyle>
        <a:tcBdr/>
        <a:fill>
          <a:solidFill>
            <a:schemeClr val="accent1">
              <a:shade val="60000"/>
            </a:schemeClr>
          </a:solidFill>
        </a:fill>
      </a:tcStyle>
    </a:band1V>
    <a:lastCol>
      <a:tcTxStyle b="on"/>
      <a:tcStyle>
        <a:tcBdr>
          <a:left>
            <a:ln w="25400" cmpd="sng">
              <a:solidFill>
                <a:schemeClr val="lt1"/>
              </a:solidFill>
            </a:ln>
          </a:left>
        </a:tcBdr>
        <a:fill>
          <a:solidFill>
            <a:schemeClr val="accent1">
              <a:shade val="60000"/>
            </a:schemeClr>
          </a:solidFill>
        </a:fill>
      </a:tcStyle>
    </a:lastCol>
    <a:firstCol>
      <a:tcTxStyle b="on"/>
      <a:tcStyle>
        <a:tcBdr>
          <a:right>
            <a:ln w="25400" cmpd="sng">
              <a:solidFill>
                <a:schemeClr val="lt1"/>
              </a:solidFill>
            </a:ln>
          </a:right>
        </a:tcBdr>
        <a:fill>
          <a:solidFill>
            <a:schemeClr val="accent1">
              <a:shade val="60000"/>
            </a:schemeClr>
          </a:solidFill>
        </a:fill>
      </a:tcStyle>
    </a:firstCol>
    <a:lastRow>
      <a:tcTxStyle b="on"/>
      <a:tcStyle>
        <a:tcBdr>
          <a:top>
            <a:ln w="25400" cmpd="sng">
              <a:solidFill>
                <a:schemeClr val="lt1"/>
              </a:solidFill>
            </a:ln>
          </a:top>
        </a:tcBdr>
        <a:fill>
          <a:solidFill>
            <a:schemeClr val="accent1">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132" autoAdjust="0"/>
    <p:restoredTop sz="87661" autoAdjust="0"/>
  </p:normalViewPr>
  <p:slideViewPr>
    <p:cSldViewPr snapToGrid="0" showGuides="1">
      <p:cViewPr varScale="1">
        <p:scale>
          <a:sx n="56" d="100"/>
          <a:sy n="56" d="100"/>
        </p:scale>
        <p:origin x="916" y="48"/>
      </p:cViewPr>
      <p:guideLst>
        <p:guide orient="horz" pos="2116"/>
        <p:guide pos="3824"/>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notesMaster" Target="notesMasters/notesMaster1.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presProps" Target="pres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commentAuthors" Target="commentAuthors.xml"/><Relationship Id="rId30" Type="http://schemas.openxmlformats.org/officeDocument/2006/relationships/theme" Target="theme/theme1.xml"/></Relationships>
</file>

<file path=ppt/diagrams/_rels/data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image" Target="../media/image9.png"/><Relationship Id="rId4" Type="http://schemas.openxmlformats.org/officeDocument/2006/relationships/image" Target="../media/image12.png"/></Relationships>
</file>

<file path=ppt/diagrams/_rels/drawing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image" Target="../media/image9.png"/><Relationship Id="rId4" Type="http://schemas.openxmlformats.org/officeDocument/2006/relationships/image" Target="../media/image12.png"/></Relationships>
</file>

<file path=ppt/diagrams/colors1.xml><?xml version="1.0" encoding="utf-8"?>
<dgm:colorsDef xmlns:dgm="http://schemas.openxmlformats.org/drawingml/2006/diagram" xmlns:a="http://schemas.openxmlformats.org/drawingml/2006/main" uniqueId="urn:microsoft.com/office/officeart/2005/8/colors/accent2_3">
  <dgm:title val=""/>
  <dgm:desc val=""/>
  <dgm:catLst>
    <dgm:cat type="accent2" pri="11300"/>
  </dgm:catLst>
  <dgm:styleLbl name="node0">
    <dgm:fillClrLst meth="repeat">
      <a:schemeClr val="accent2">
        <a:shade val="80000"/>
      </a:schemeClr>
    </dgm:fillClrLst>
    <dgm:linClrLst meth="repeat">
      <a:schemeClr val="lt1"/>
    </dgm:linClrLst>
    <dgm:effectClrLst/>
    <dgm:txLinClrLst/>
    <dgm:txFillClrLst/>
    <dgm:txEffectClrLst/>
  </dgm:styleLbl>
  <dgm:styleLbl name="node1">
    <dgm:fillClrLst>
      <a:schemeClr val="accent2">
        <a:shade val="80000"/>
      </a:schemeClr>
      <a:schemeClr val="accent2">
        <a:tint val="70000"/>
      </a:schemeClr>
    </dgm:fillClrLst>
    <dgm:linClrLst meth="repeat">
      <a:schemeClr val="lt1"/>
    </dgm:linClrLst>
    <dgm:effectClrLst/>
    <dgm:txLinClrLst/>
    <dgm:txFillClrLst/>
    <dgm:txEffectClrLst/>
  </dgm:styleLbl>
  <dgm:styleLbl name="alignNode1">
    <dgm:fillClrLst>
      <a:schemeClr val="accent2">
        <a:shade val="80000"/>
      </a:schemeClr>
      <a:schemeClr val="accent2">
        <a:tint val="70000"/>
      </a:schemeClr>
    </dgm:fillClrLst>
    <dgm:linClrLst>
      <a:schemeClr val="accent2">
        <a:shade val="80000"/>
      </a:schemeClr>
      <a:schemeClr val="accent2">
        <a:tint val="70000"/>
      </a:schemeClr>
    </dgm:linClrLst>
    <dgm:effectClrLst/>
    <dgm:txLinClrLst/>
    <dgm:txFillClrLst/>
    <dgm:txEffectClrLst/>
  </dgm:styleLbl>
  <dgm:styleLbl name="lnNode1">
    <dgm:fillClrLst>
      <a:schemeClr val="accent2">
        <a:shade val="80000"/>
      </a:schemeClr>
      <a:schemeClr val="accent2">
        <a:tint val="70000"/>
      </a:schemeClr>
    </dgm:fillClrLst>
    <dgm:linClrLst meth="repeat">
      <a:schemeClr val="lt1"/>
    </dgm:linClrLst>
    <dgm:effectClrLst/>
    <dgm:txLinClrLst/>
    <dgm:txFillClrLst/>
    <dgm:txEffectClrLst/>
  </dgm:styleLbl>
  <dgm:styleLbl name="vennNode1">
    <dgm:fillClrLst>
      <a:schemeClr val="accent2">
        <a:shade val="80000"/>
        <a:alpha val="50000"/>
      </a:schemeClr>
      <a:schemeClr val="accent2">
        <a:tint val="70000"/>
        <a:alpha val="50000"/>
      </a:schemeClr>
    </dgm:fillClrLst>
    <dgm:linClrLst meth="repeat">
      <a:schemeClr val="lt1"/>
    </dgm:linClrLst>
    <dgm:effectClrLst/>
    <dgm:txLinClrLst/>
    <dgm:txFillClrLst/>
    <dgm:txEffectClrLst/>
  </dgm:styleLbl>
  <dgm:styleLbl name="node2">
    <dgm:fillClrLst>
      <a:schemeClr val="accent2">
        <a:tint val="99000"/>
      </a:schemeClr>
    </dgm:fillClrLst>
    <dgm:linClrLst meth="repeat">
      <a:schemeClr val="lt1"/>
    </dgm:linClrLst>
    <dgm:effectClrLst/>
    <dgm:txLinClrLst/>
    <dgm:txFillClrLst/>
    <dgm:txEffectClrLst/>
  </dgm:styleLbl>
  <dgm:styleLbl name="node3">
    <dgm:fillClrLst>
      <a:schemeClr val="accent2">
        <a:tint val="80000"/>
      </a:schemeClr>
    </dgm:fillClrLst>
    <dgm:linClrLst meth="repeat">
      <a:schemeClr val="lt1"/>
    </dgm:linClrLst>
    <dgm:effectClrLst/>
    <dgm:txLinClrLst/>
    <dgm:txFillClrLst/>
    <dgm:txEffectClrLst/>
  </dgm:styleLbl>
  <dgm:styleLbl name="node4">
    <dgm:fillClrLst>
      <a:schemeClr val="accent2">
        <a:tint val="70000"/>
      </a:schemeClr>
    </dgm:fillClrLst>
    <dgm:linClrLst meth="repeat">
      <a:schemeClr val="lt1"/>
    </dgm:linClrLst>
    <dgm:effectClrLst/>
    <dgm:txLinClrLst/>
    <dgm:txFillClrLst/>
    <dgm:txEffectClrLst/>
  </dgm:styleLbl>
  <dgm:styleLbl name="fg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dgm:txEffectClrLst/>
  </dgm:styleLbl>
  <dgm:styleLbl name="fg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lt1"/>
    </dgm:txFillClrLst>
    <dgm:txEffectClrLst/>
  </dgm:styleLbl>
  <dgm:styleLbl name="bg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lt1"/>
    </dgm:txFillClrLst>
    <dgm:txEffectClrLst/>
  </dgm:styleLbl>
  <dgm:styleLbl name="sibTrans1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accent2">
        <a:shade val="80000"/>
      </a:schemeClr>
    </dgm:fillClrLst>
    <dgm:linClrLst meth="repeat">
      <a:schemeClr val="lt1"/>
    </dgm:linClrLst>
    <dgm:effectClrLst/>
    <dgm:txLinClrLst/>
    <dgm:txFillClrLst/>
    <dgm:txEffectClrLst/>
  </dgm:styleLbl>
  <dgm:styleLbl name="asst1">
    <dgm:fillClrLst meth="repeat">
      <a:schemeClr val="accent2">
        <a:shade val="80000"/>
      </a:schemeClr>
    </dgm:fillClrLst>
    <dgm:linClrLst meth="repeat">
      <a:schemeClr val="lt1"/>
    </dgm:linClrLst>
    <dgm:effectClrLst/>
    <dgm:txLinClrLst/>
    <dgm:txFillClrLst/>
    <dgm:txEffectClrLst/>
  </dgm:styleLbl>
  <dgm:styleLbl name="asst2">
    <dgm:fillClrLst>
      <a:schemeClr val="accent2">
        <a:tint val="99000"/>
      </a:schemeClr>
    </dgm:fillClrLst>
    <dgm:linClrLst meth="repeat">
      <a:schemeClr val="lt1"/>
    </dgm:linClrLst>
    <dgm:effectClrLst/>
    <dgm:txLinClrLst/>
    <dgm:txFillClrLst/>
    <dgm:txEffectClrLst/>
  </dgm:styleLbl>
  <dgm:styleLbl name="asst3">
    <dgm:fillClrLst>
      <a:schemeClr val="accent2">
        <a:tint val="80000"/>
      </a:schemeClr>
    </dgm:fillClrLst>
    <dgm:linClrLst meth="repeat">
      <a:schemeClr val="lt1"/>
    </dgm:linClrLst>
    <dgm:effectClrLst/>
    <dgm:txLinClrLst/>
    <dgm:txFillClrLst/>
    <dgm:txEffectClrLst/>
  </dgm:styleLbl>
  <dgm:styleLbl name="asst4">
    <dgm:fillClrLst>
      <a:schemeClr val="accent2">
        <a:tint val="70000"/>
      </a:schemeClr>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a:tint val="90000"/>
      </a:schemeClr>
    </dgm:fillClrLst>
    <dgm:linClrLst meth="repeat">
      <a:schemeClr val="accent2">
        <a:tint val="90000"/>
      </a:schemeClr>
    </dgm:linClrLst>
    <dgm:effectClrLst/>
    <dgm:txLinClrLst/>
    <dgm:txFillClrLst/>
    <dgm:txEffectClrLst/>
  </dgm:styleLbl>
  <dgm:styleLbl name="parChTrans2D3">
    <dgm:fillClrLst meth="repeat">
      <a:schemeClr val="accent2">
        <a:tint val="70000"/>
      </a:schemeClr>
    </dgm:fillClrLst>
    <dgm:linClrLst meth="repeat">
      <a:schemeClr val="accent2">
        <a:tint val="70000"/>
      </a:schemeClr>
    </dgm:linClrLst>
    <dgm:effectClrLst/>
    <dgm:txLinClrLst/>
    <dgm:txFillClrLst/>
    <dgm:txEffectClrLst/>
  </dgm:styleLbl>
  <dgm:styleLbl name="parChTrans2D4">
    <dgm:fillClrLst meth="repeat">
      <a:schemeClr val="accent2">
        <a:tint val="50000"/>
      </a:schemeClr>
    </dgm:fillClrLst>
    <dgm:linClrLst meth="repeat">
      <a:schemeClr val="accent2">
        <a:tint val="50000"/>
      </a:schemeClr>
    </dgm:linClrLst>
    <dgm:effectClrLst/>
    <dgm:txLinClrLst/>
    <dgm:txFillClrLst meth="repeat">
      <a:schemeClr val="lt1"/>
    </dgm:txFillClrLst>
    <dgm:txEffectClrLst/>
  </dgm:styleLbl>
  <dgm:styleLbl name="parChTrans1D1">
    <dgm:fillClrLst meth="repeat">
      <a:schemeClr val="accent2">
        <a:shade val="80000"/>
      </a:schemeClr>
    </dgm:fillClrLst>
    <dgm:linClrLst meth="repeat">
      <a:schemeClr val="accent2">
        <a:shade val="80000"/>
      </a:schemeClr>
    </dgm:linClrLst>
    <dgm:effectClrLst/>
    <dgm:txLinClrLst/>
    <dgm:txFillClrLst meth="repeat">
      <a:schemeClr val="tx1"/>
    </dgm:txFillClrLst>
    <dgm:txEffectClrLst/>
  </dgm:styleLbl>
  <dgm:styleLbl name="parChTrans1D2">
    <dgm:fillClrLst meth="repeat">
      <a:schemeClr val="accent2">
        <a:tint val="99000"/>
      </a:schemeClr>
    </dgm:fillClrLst>
    <dgm:linClrLst meth="repeat">
      <a:schemeClr val="accent2">
        <a:tint val="99000"/>
      </a:schemeClr>
    </dgm:linClrLst>
    <dgm:effectClrLst/>
    <dgm:txLinClrLst/>
    <dgm:txFillClrLst meth="repeat">
      <a:schemeClr val="tx1"/>
    </dgm:txFillClrLst>
    <dgm:txEffectClrLst/>
  </dgm:styleLbl>
  <dgm:styleLbl name="parChTrans1D3">
    <dgm:fillClrLst meth="repeat">
      <a:schemeClr val="accent2">
        <a:tint val="80000"/>
      </a:schemeClr>
    </dgm:fillClrLst>
    <dgm:linClrLst meth="repeat">
      <a:schemeClr val="accent2">
        <a:tint val="80000"/>
      </a:schemeClr>
    </dgm:linClrLst>
    <dgm:effectClrLst/>
    <dgm:txLinClrLst/>
    <dgm:txFillClrLst meth="repeat">
      <a:schemeClr val="tx1"/>
    </dgm:txFillClrLst>
    <dgm:txEffectClrLst/>
  </dgm:styleLbl>
  <dgm:styleLbl name="parChTrans1D4">
    <dgm:fillClrLst meth="repeat">
      <a:schemeClr val="accent2">
        <a:tint val="70000"/>
      </a:schemeClr>
    </dgm:fillClrLst>
    <dgm:linClrLst meth="repeat">
      <a:schemeClr val="accent2">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2">
        <a:shade val="80000"/>
      </a:schemeClr>
      <a:schemeClr val="accent2">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a:tint val="70000"/>
      </a:schemeClr>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63F36308-2631-450C-A9C1-92128EFD650B}" type="doc">
      <dgm:prSet loTypeId="urn:microsoft.com/office/officeart/2008/layout/PictureStrips" loCatId="list" qsTypeId="urn:microsoft.com/office/officeart/2005/8/quickstyle/3d3" qsCatId="3D" csTypeId="urn:microsoft.com/office/officeart/2005/8/colors/accent2_3" csCatId="accent2" phldr="1"/>
      <dgm:spPr/>
      <dgm:t>
        <a:bodyPr/>
        <a:lstStyle/>
        <a:p>
          <a:endParaRPr lang="en-US"/>
        </a:p>
      </dgm:t>
    </dgm:pt>
    <dgm:pt modelId="{5337330D-1173-4ADC-BE9C-89FFA0EB9EB5}">
      <dgm:prSet phldrT="[Text]" custT="1"/>
      <dgm:spPr/>
      <dgm:t>
        <a:bodyPr/>
        <a:lstStyle/>
        <a:p>
          <a:r>
            <a:rPr lang="en-US" sz="3600"/>
            <a:t>KHỞI ĐỘNG</a:t>
          </a:r>
        </a:p>
      </dgm:t>
    </dgm:pt>
    <dgm:pt modelId="{C77A9DE6-AACE-4223-8C5B-410AFB11A135}" type="parTrans" cxnId="{2936A46C-93D9-408A-9DF0-F6597CCF6DE3}">
      <dgm:prSet/>
      <dgm:spPr/>
      <dgm:t>
        <a:bodyPr/>
        <a:lstStyle/>
        <a:p>
          <a:endParaRPr lang="en-US" sz="3600"/>
        </a:p>
      </dgm:t>
    </dgm:pt>
    <dgm:pt modelId="{080379F4-B4B2-42F8-BF9A-4F90DBB27E30}" type="sibTrans" cxnId="{2936A46C-93D9-408A-9DF0-F6597CCF6DE3}">
      <dgm:prSet/>
      <dgm:spPr/>
      <dgm:t>
        <a:bodyPr/>
        <a:lstStyle/>
        <a:p>
          <a:endParaRPr lang="en-US" sz="3600"/>
        </a:p>
      </dgm:t>
    </dgm:pt>
    <dgm:pt modelId="{01398E52-40F3-45D6-9E76-A95CCF16B492}">
      <dgm:prSet phldrT="[Text]" custT="1"/>
      <dgm:spPr/>
      <dgm:t>
        <a:bodyPr/>
        <a:lstStyle/>
        <a:p>
          <a:r>
            <a:rPr lang="en-US" sz="3600"/>
            <a:t>HÌNH THÀNH KIẾN THỨC</a:t>
          </a:r>
        </a:p>
      </dgm:t>
    </dgm:pt>
    <dgm:pt modelId="{DB342E04-FA33-4FAD-A12C-AAD7BCDF0BDF}" type="parTrans" cxnId="{461B31EC-2368-436B-93C9-FB7C6F7D0AE8}">
      <dgm:prSet/>
      <dgm:spPr/>
      <dgm:t>
        <a:bodyPr/>
        <a:lstStyle/>
        <a:p>
          <a:endParaRPr lang="en-US" sz="3600"/>
        </a:p>
      </dgm:t>
    </dgm:pt>
    <dgm:pt modelId="{82491CAA-7548-431D-9DD9-1FDDE27B48EE}" type="sibTrans" cxnId="{461B31EC-2368-436B-93C9-FB7C6F7D0AE8}">
      <dgm:prSet/>
      <dgm:spPr/>
      <dgm:t>
        <a:bodyPr/>
        <a:lstStyle/>
        <a:p>
          <a:endParaRPr lang="en-US" sz="3600"/>
        </a:p>
      </dgm:t>
    </dgm:pt>
    <dgm:pt modelId="{67C33CA1-D315-4DDB-93D3-241C92BD0AE6}">
      <dgm:prSet phldrT="[Text]" custT="1"/>
      <dgm:spPr/>
      <dgm:t>
        <a:bodyPr/>
        <a:lstStyle/>
        <a:p>
          <a:r>
            <a:rPr lang="en-US" sz="3600"/>
            <a:t>LUYỆN TẬP</a:t>
          </a:r>
        </a:p>
      </dgm:t>
    </dgm:pt>
    <dgm:pt modelId="{81ADD5DA-02E2-49EE-A9A5-BAFA57D74757}" type="parTrans" cxnId="{9B59397A-FC33-47EE-9741-731AB2B3E61F}">
      <dgm:prSet/>
      <dgm:spPr/>
      <dgm:t>
        <a:bodyPr/>
        <a:lstStyle/>
        <a:p>
          <a:endParaRPr lang="en-US" sz="3600"/>
        </a:p>
      </dgm:t>
    </dgm:pt>
    <dgm:pt modelId="{F0D32D63-072A-43E4-B3C3-CC279DE8284A}" type="sibTrans" cxnId="{9B59397A-FC33-47EE-9741-731AB2B3E61F}">
      <dgm:prSet/>
      <dgm:spPr/>
      <dgm:t>
        <a:bodyPr/>
        <a:lstStyle/>
        <a:p>
          <a:endParaRPr lang="en-US" sz="3600"/>
        </a:p>
      </dgm:t>
    </dgm:pt>
    <dgm:pt modelId="{551F03EB-5BE3-44E0-8158-0C4EC4AC6711}">
      <dgm:prSet phldrT="[Text]" custT="1"/>
      <dgm:spPr/>
      <dgm:t>
        <a:bodyPr/>
        <a:lstStyle/>
        <a:p>
          <a:r>
            <a:rPr lang="en-US" sz="3600"/>
            <a:t>VẬN DỤNG</a:t>
          </a:r>
        </a:p>
      </dgm:t>
    </dgm:pt>
    <dgm:pt modelId="{AFCA8E46-A119-4831-AD95-DE6996D92A3C}" type="parTrans" cxnId="{E5B8BDCF-FC09-41D1-AEE2-35F32037E6D8}">
      <dgm:prSet/>
      <dgm:spPr/>
      <dgm:t>
        <a:bodyPr/>
        <a:lstStyle/>
        <a:p>
          <a:endParaRPr lang="en-US" sz="3600"/>
        </a:p>
      </dgm:t>
    </dgm:pt>
    <dgm:pt modelId="{6CAE16E0-29AB-4B5B-8153-E45145262B7F}" type="sibTrans" cxnId="{E5B8BDCF-FC09-41D1-AEE2-35F32037E6D8}">
      <dgm:prSet/>
      <dgm:spPr/>
      <dgm:t>
        <a:bodyPr/>
        <a:lstStyle/>
        <a:p>
          <a:endParaRPr lang="en-US" sz="3600"/>
        </a:p>
      </dgm:t>
    </dgm:pt>
    <dgm:pt modelId="{C0EEA4F4-1E3C-40F0-9921-CC93C1192FA2}" type="pres">
      <dgm:prSet presAssocID="{63F36308-2631-450C-A9C1-92128EFD650B}" presName="Name0" presStyleCnt="0">
        <dgm:presLayoutVars>
          <dgm:dir/>
          <dgm:resizeHandles val="exact"/>
        </dgm:presLayoutVars>
      </dgm:prSet>
      <dgm:spPr/>
      <dgm:t>
        <a:bodyPr/>
        <a:lstStyle/>
        <a:p>
          <a:endParaRPr lang="en-US"/>
        </a:p>
      </dgm:t>
    </dgm:pt>
    <dgm:pt modelId="{EC640976-8596-4D73-9E16-95BAD015D8C7}" type="pres">
      <dgm:prSet presAssocID="{5337330D-1173-4ADC-BE9C-89FFA0EB9EB5}" presName="composite" presStyleCnt="0"/>
      <dgm:spPr/>
    </dgm:pt>
    <dgm:pt modelId="{6D3745D4-75F7-4EF7-996D-950405DCF3E9}" type="pres">
      <dgm:prSet presAssocID="{5337330D-1173-4ADC-BE9C-89FFA0EB9EB5}" presName="rect1" presStyleLbl="trAlignAcc1" presStyleIdx="0" presStyleCnt="4">
        <dgm:presLayoutVars>
          <dgm:bulletEnabled val="1"/>
        </dgm:presLayoutVars>
      </dgm:prSet>
      <dgm:spPr/>
      <dgm:t>
        <a:bodyPr/>
        <a:lstStyle/>
        <a:p>
          <a:endParaRPr lang="en-US"/>
        </a:p>
      </dgm:t>
    </dgm:pt>
    <dgm:pt modelId="{8259B0E9-958C-4682-BE71-5A6ED8893AEC}" type="pres">
      <dgm:prSet presAssocID="{5337330D-1173-4ADC-BE9C-89FFA0EB9EB5}" presName="rect2" presStyleLbl="fgImgPlace1" presStyleIdx="0" presStyleCnt="4"/>
      <dgm:spPr>
        <a:blipFill rotWithShape="1">
          <a:blip xmlns:r="http://schemas.openxmlformats.org/officeDocument/2006/relationships" r:embed="rId1"/>
          <a:srcRect/>
          <a:stretch>
            <a:fillRect l="-25000" r="-25000"/>
          </a:stretch>
        </a:blipFill>
      </dgm:spPr>
    </dgm:pt>
    <dgm:pt modelId="{0FAB7911-1620-4E69-BA08-2DAAE1FA0907}" type="pres">
      <dgm:prSet presAssocID="{080379F4-B4B2-42F8-BF9A-4F90DBB27E30}" presName="sibTrans" presStyleCnt="0"/>
      <dgm:spPr/>
    </dgm:pt>
    <dgm:pt modelId="{FFDE76AC-FCAA-4E6F-B6CE-4EFCB0E10D3B}" type="pres">
      <dgm:prSet presAssocID="{01398E52-40F3-45D6-9E76-A95CCF16B492}" presName="composite" presStyleCnt="0"/>
      <dgm:spPr/>
    </dgm:pt>
    <dgm:pt modelId="{88629452-E9A0-4288-A6A9-B4646F26EB93}" type="pres">
      <dgm:prSet presAssocID="{01398E52-40F3-45D6-9E76-A95CCF16B492}" presName="rect1" presStyleLbl="trAlignAcc1" presStyleIdx="1" presStyleCnt="4">
        <dgm:presLayoutVars>
          <dgm:bulletEnabled val="1"/>
        </dgm:presLayoutVars>
      </dgm:prSet>
      <dgm:spPr/>
      <dgm:t>
        <a:bodyPr/>
        <a:lstStyle/>
        <a:p>
          <a:endParaRPr lang="en-US"/>
        </a:p>
      </dgm:t>
    </dgm:pt>
    <dgm:pt modelId="{17CB3A71-0320-45AD-A1E5-8742DF3894A6}" type="pres">
      <dgm:prSet presAssocID="{01398E52-40F3-45D6-9E76-A95CCF16B492}" presName="rect2" presStyleLbl="fgImgPlace1" presStyleIdx="1" presStyleCnt="4"/>
      <dgm:spPr>
        <a:blipFill rotWithShape="1">
          <a:blip xmlns:r="http://schemas.openxmlformats.org/officeDocument/2006/relationships" r:embed="rId2"/>
          <a:srcRect/>
          <a:stretch>
            <a:fillRect l="-27000" r="-27000"/>
          </a:stretch>
        </a:blipFill>
      </dgm:spPr>
    </dgm:pt>
    <dgm:pt modelId="{B401CFE0-2F9F-4924-8845-1D2D1B6DF4A2}" type="pres">
      <dgm:prSet presAssocID="{82491CAA-7548-431D-9DD9-1FDDE27B48EE}" presName="sibTrans" presStyleCnt="0"/>
      <dgm:spPr/>
    </dgm:pt>
    <dgm:pt modelId="{F13AA2AE-750A-4AC5-8983-9F738442EBBA}" type="pres">
      <dgm:prSet presAssocID="{67C33CA1-D315-4DDB-93D3-241C92BD0AE6}" presName="composite" presStyleCnt="0"/>
      <dgm:spPr/>
    </dgm:pt>
    <dgm:pt modelId="{42347B85-A5B2-47EF-A51D-A9B995C3AC51}" type="pres">
      <dgm:prSet presAssocID="{67C33CA1-D315-4DDB-93D3-241C92BD0AE6}" presName="rect1" presStyleLbl="trAlignAcc1" presStyleIdx="2" presStyleCnt="4">
        <dgm:presLayoutVars>
          <dgm:bulletEnabled val="1"/>
        </dgm:presLayoutVars>
      </dgm:prSet>
      <dgm:spPr/>
      <dgm:t>
        <a:bodyPr/>
        <a:lstStyle/>
        <a:p>
          <a:endParaRPr lang="en-US"/>
        </a:p>
      </dgm:t>
    </dgm:pt>
    <dgm:pt modelId="{07648B92-C677-45AD-A59E-A8586B6A45E7}" type="pres">
      <dgm:prSet presAssocID="{67C33CA1-D315-4DDB-93D3-241C92BD0AE6}" presName="rect2" presStyleLbl="fgImgPlace1" presStyleIdx="2" presStyleCnt="4"/>
      <dgm:spPr>
        <a:blipFill rotWithShape="1">
          <a:blip xmlns:r="http://schemas.openxmlformats.org/officeDocument/2006/relationships" r:embed="rId3"/>
          <a:srcRect/>
          <a:stretch>
            <a:fillRect l="-31000" r="-31000"/>
          </a:stretch>
        </a:blipFill>
      </dgm:spPr>
    </dgm:pt>
    <dgm:pt modelId="{423FBEC0-6B87-4479-A3D7-25369A8A5DFA}" type="pres">
      <dgm:prSet presAssocID="{F0D32D63-072A-43E4-B3C3-CC279DE8284A}" presName="sibTrans" presStyleCnt="0"/>
      <dgm:spPr/>
    </dgm:pt>
    <dgm:pt modelId="{24E0EA83-9BEB-4D5F-8A43-66FB4896C246}" type="pres">
      <dgm:prSet presAssocID="{551F03EB-5BE3-44E0-8158-0C4EC4AC6711}" presName="composite" presStyleCnt="0"/>
      <dgm:spPr/>
    </dgm:pt>
    <dgm:pt modelId="{BB9E3631-B554-4A79-9410-C4BF4BDD2686}" type="pres">
      <dgm:prSet presAssocID="{551F03EB-5BE3-44E0-8158-0C4EC4AC6711}" presName="rect1" presStyleLbl="trAlignAcc1" presStyleIdx="3" presStyleCnt="4">
        <dgm:presLayoutVars>
          <dgm:bulletEnabled val="1"/>
        </dgm:presLayoutVars>
      </dgm:prSet>
      <dgm:spPr/>
      <dgm:t>
        <a:bodyPr/>
        <a:lstStyle/>
        <a:p>
          <a:endParaRPr lang="en-US"/>
        </a:p>
      </dgm:t>
    </dgm:pt>
    <dgm:pt modelId="{B00140F9-DA04-490B-A39B-4C5594A6E2DE}" type="pres">
      <dgm:prSet presAssocID="{551F03EB-5BE3-44E0-8158-0C4EC4AC6711}" presName="rect2" presStyleLbl="fgImgPlace1" presStyleIdx="3" presStyleCnt="4"/>
      <dgm:spPr>
        <a:blipFill rotWithShape="1">
          <a:blip xmlns:r="http://schemas.openxmlformats.org/officeDocument/2006/relationships" r:embed="rId4"/>
          <a:srcRect/>
          <a:stretch>
            <a:fillRect l="-12000" r="-12000"/>
          </a:stretch>
        </a:blipFill>
      </dgm:spPr>
    </dgm:pt>
  </dgm:ptLst>
  <dgm:cxnLst>
    <dgm:cxn modelId="{E9D93576-2A98-47D5-875B-A47539B50991}" type="presOf" srcId="{01398E52-40F3-45D6-9E76-A95CCF16B492}" destId="{88629452-E9A0-4288-A6A9-B4646F26EB93}" srcOrd="0" destOrd="0" presId="urn:microsoft.com/office/officeart/2008/layout/PictureStrips"/>
    <dgm:cxn modelId="{C46275D9-8599-4DC3-82CA-0E5FBF091313}" type="presOf" srcId="{5337330D-1173-4ADC-BE9C-89FFA0EB9EB5}" destId="{6D3745D4-75F7-4EF7-996D-950405DCF3E9}" srcOrd="0" destOrd="0" presId="urn:microsoft.com/office/officeart/2008/layout/PictureStrips"/>
    <dgm:cxn modelId="{2936A46C-93D9-408A-9DF0-F6597CCF6DE3}" srcId="{63F36308-2631-450C-A9C1-92128EFD650B}" destId="{5337330D-1173-4ADC-BE9C-89FFA0EB9EB5}" srcOrd="0" destOrd="0" parTransId="{C77A9DE6-AACE-4223-8C5B-410AFB11A135}" sibTransId="{080379F4-B4B2-42F8-BF9A-4F90DBB27E30}"/>
    <dgm:cxn modelId="{5701E283-2157-46AC-AB57-B9527544E545}" type="presOf" srcId="{67C33CA1-D315-4DDB-93D3-241C92BD0AE6}" destId="{42347B85-A5B2-47EF-A51D-A9B995C3AC51}" srcOrd="0" destOrd="0" presId="urn:microsoft.com/office/officeart/2008/layout/PictureStrips"/>
    <dgm:cxn modelId="{E5B8BDCF-FC09-41D1-AEE2-35F32037E6D8}" srcId="{63F36308-2631-450C-A9C1-92128EFD650B}" destId="{551F03EB-5BE3-44E0-8158-0C4EC4AC6711}" srcOrd="3" destOrd="0" parTransId="{AFCA8E46-A119-4831-AD95-DE6996D92A3C}" sibTransId="{6CAE16E0-29AB-4B5B-8153-E45145262B7F}"/>
    <dgm:cxn modelId="{9B59397A-FC33-47EE-9741-731AB2B3E61F}" srcId="{63F36308-2631-450C-A9C1-92128EFD650B}" destId="{67C33CA1-D315-4DDB-93D3-241C92BD0AE6}" srcOrd="2" destOrd="0" parTransId="{81ADD5DA-02E2-49EE-A9A5-BAFA57D74757}" sibTransId="{F0D32D63-072A-43E4-B3C3-CC279DE8284A}"/>
    <dgm:cxn modelId="{461B31EC-2368-436B-93C9-FB7C6F7D0AE8}" srcId="{63F36308-2631-450C-A9C1-92128EFD650B}" destId="{01398E52-40F3-45D6-9E76-A95CCF16B492}" srcOrd="1" destOrd="0" parTransId="{DB342E04-FA33-4FAD-A12C-AAD7BCDF0BDF}" sibTransId="{82491CAA-7548-431D-9DD9-1FDDE27B48EE}"/>
    <dgm:cxn modelId="{E353000C-7995-4AF7-95EE-42334BF1FEC8}" type="presOf" srcId="{63F36308-2631-450C-A9C1-92128EFD650B}" destId="{C0EEA4F4-1E3C-40F0-9921-CC93C1192FA2}" srcOrd="0" destOrd="0" presId="urn:microsoft.com/office/officeart/2008/layout/PictureStrips"/>
    <dgm:cxn modelId="{7463FB82-F84B-452E-AE51-62B6DEBAEDDE}" type="presOf" srcId="{551F03EB-5BE3-44E0-8158-0C4EC4AC6711}" destId="{BB9E3631-B554-4A79-9410-C4BF4BDD2686}" srcOrd="0" destOrd="0" presId="urn:microsoft.com/office/officeart/2008/layout/PictureStrips"/>
    <dgm:cxn modelId="{DA002EEE-85F0-48A1-9A66-FD4F4DBA4B05}" type="presParOf" srcId="{C0EEA4F4-1E3C-40F0-9921-CC93C1192FA2}" destId="{EC640976-8596-4D73-9E16-95BAD015D8C7}" srcOrd="0" destOrd="0" presId="urn:microsoft.com/office/officeart/2008/layout/PictureStrips"/>
    <dgm:cxn modelId="{00DAF7EB-5120-44DB-BC1E-74E33406417B}" type="presParOf" srcId="{EC640976-8596-4D73-9E16-95BAD015D8C7}" destId="{6D3745D4-75F7-4EF7-996D-950405DCF3E9}" srcOrd="0" destOrd="0" presId="urn:microsoft.com/office/officeart/2008/layout/PictureStrips"/>
    <dgm:cxn modelId="{5FA017C3-7118-4FA0-87C4-DF81992C84BD}" type="presParOf" srcId="{EC640976-8596-4D73-9E16-95BAD015D8C7}" destId="{8259B0E9-958C-4682-BE71-5A6ED8893AEC}" srcOrd="1" destOrd="0" presId="urn:microsoft.com/office/officeart/2008/layout/PictureStrips"/>
    <dgm:cxn modelId="{22C5E213-3202-49E5-A091-03310917FFC3}" type="presParOf" srcId="{C0EEA4F4-1E3C-40F0-9921-CC93C1192FA2}" destId="{0FAB7911-1620-4E69-BA08-2DAAE1FA0907}" srcOrd="1" destOrd="0" presId="urn:microsoft.com/office/officeart/2008/layout/PictureStrips"/>
    <dgm:cxn modelId="{96045EC6-8DDE-4025-AAC9-7B808688078A}" type="presParOf" srcId="{C0EEA4F4-1E3C-40F0-9921-CC93C1192FA2}" destId="{FFDE76AC-FCAA-4E6F-B6CE-4EFCB0E10D3B}" srcOrd="2" destOrd="0" presId="urn:microsoft.com/office/officeart/2008/layout/PictureStrips"/>
    <dgm:cxn modelId="{AEACFFA0-5F55-4899-9DDA-FD95DF3A3424}" type="presParOf" srcId="{FFDE76AC-FCAA-4E6F-B6CE-4EFCB0E10D3B}" destId="{88629452-E9A0-4288-A6A9-B4646F26EB93}" srcOrd="0" destOrd="0" presId="urn:microsoft.com/office/officeart/2008/layout/PictureStrips"/>
    <dgm:cxn modelId="{591031D7-ABB5-4A96-8B64-E774036E32B2}" type="presParOf" srcId="{FFDE76AC-FCAA-4E6F-B6CE-4EFCB0E10D3B}" destId="{17CB3A71-0320-45AD-A1E5-8742DF3894A6}" srcOrd="1" destOrd="0" presId="urn:microsoft.com/office/officeart/2008/layout/PictureStrips"/>
    <dgm:cxn modelId="{CCF0D2C3-6B60-4C18-ACDB-E61F5D16F12F}" type="presParOf" srcId="{C0EEA4F4-1E3C-40F0-9921-CC93C1192FA2}" destId="{B401CFE0-2F9F-4924-8845-1D2D1B6DF4A2}" srcOrd="3" destOrd="0" presId="urn:microsoft.com/office/officeart/2008/layout/PictureStrips"/>
    <dgm:cxn modelId="{B4097D2D-EA40-4A06-9918-A5355915CF12}" type="presParOf" srcId="{C0EEA4F4-1E3C-40F0-9921-CC93C1192FA2}" destId="{F13AA2AE-750A-4AC5-8983-9F738442EBBA}" srcOrd="4" destOrd="0" presId="urn:microsoft.com/office/officeart/2008/layout/PictureStrips"/>
    <dgm:cxn modelId="{F7678F45-6EEF-4C94-85FE-5EBAC8F1394C}" type="presParOf" srcId="{F13AA2AE-750A-4AC5-8983-9F738442EBBA}" destId="{42347B85-A5B2-47EF-A51D-A9B995C3AC51}" srcOrd="0" destOrd="0" presId="urn:microsoft.com/office/officeart/2008/layout/PictureStrips"/>
    <dgm:cxn modelId="{08A48EF5-CFF9-48F5-A67D-2F9E3A682D29}" type="presParOf" srcId="{F13AA2AE-750A-4AC5-8983-9F738442EBBA}" destId="{07648B92-C677-45AD-A59E-A8586B6A45E7}" srcOrd="1" destOrd="0" presId="urn:microsoft.com/office/officeart/2008/layout/PictureStrips"/>
    <dgm:cxn modelId="{99CE18A5-888A-4A1C-AC01-B8140C24483B}" type="presParOf" srcId="{C0EEA4F4-1E3C-40F0-9921-CC93C1192FA2}" destId="{423FBEC0-6B87-4479-A3D7-25369A8A5DFA}" srcOrd="5" destOrd="0" presId="urn:microsoft.com/office/officeart/2008/layout/PictureStrips"/>
    <dgm:cxn modelId="{FA1AA350-6FF0-41F8-9B52-EA0C0C7E3A9D}" type="presParOf" srcId="{C0EEA4F4-1E3C-40F0-9921-CC93C1192FA2}" destId="{24E0EA83-9BEB-4D5F-8A43-66FB4896C246}" srcOrd="6" destOrd="0" presId="urn:microsoft.com/office/officeart/2008/layout/PictureStrips"/>
    <dgm:cxn modelId="{1DAFB3C3-882E-4886-919B-7956F7E84DB5}" type="presParOf" srcId="{24E0EA83-9BEB-4D5F-8A43-66FB4896C246}" destId="{BB9E3631-B554-4A79-9410-C4BF4BDD2686}" srcOrd="0" destOrd="0" presId="urn:microsoft.com/office/officeart/2008/layout/PictureStrips"/>
    <dgm:cxn modelId="{0FC2F199-5FBE-472B-AABA-607102328A7A}" type="presParOf" srcId="{24E0EA83-9BEB-4D5F-8A43-66FB4896C246}" destId="{B00140F9-DA04-490B-A39B-4C5594A6E2DE}" srcOrd="1" destOrd="0" presId="urn:microsoft.com/office/officeart/2008/layout/PictureStrips"/>
  </dgm:cxnLst>
  <dgm:bg>
    <a:noFill/>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D3745D4-75F7-4EF7-996D-950405DCF3E9}">
      <dsp:nvSpPr>
        <dsp:cNvPr id="0" name=""/>
        <dsp:cNvSpPr/>
      </dsp:nvSpPr>
      <dsp:spPr>
        <a:xfrm>
          <a:off x="232479" y="586248"/>
          <a:ext cx="5522476" cy="1725773"/>
        </a:xfrm>
        <a:prstGeom prst="rect">
          <a:avLst/>
        </a:prstGeom>
        <a:solidFill>
          <a:schemeClr val="lt1">
            <a:alpha val="40000"/>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1">
          <a:scrgbClr r="0" g="0" b="0"/>
        </a:effectRef>
        <a:fontRef idx="minor"/>
      </dsp:style>
      <dsp:txBody>
        <a:bodyPr spcFirstLastPara="0" vert="horz" wrap="square" lIns="1168924" tIns="137160" rIns="137160" bIns="137160" numCol="1" spcCol="1270" anchor="ctr" anchorCtr="0">
          <a:noAutofit/>
        </a:bodyPr>
        <a:lstStyle/>
        <a:p>
          <a:pPr lvl="0" algn="l" defTabSz="1600200">
            <a:lnSpc>
              <a:spcPct val="90000"/>
            </a:lnSpc>
            <a:spcBef>
              <a:spcPct val="0"/>
            </a:spcBef>
            <a:spcAft>
              <a:spcPct val="35000"/>
            </a:spcAft>
          </a:pPr>
          <a:r>
            <a:rPr lang="en-US" sz="3600" kern="1200"/>
            <a:t>KHỞI ĐỘNG</a:t>
          </a:r>
        </a:p>
      </dsp:txBody>
      <dsp:txXfrm>
        <a:off x="232479" y="586248"/>
        <a:ext cx="5522476" cy="1725773"/>
      </dsp:txXfrm>
    </dsp:sp>
    <dsp:sp modelId="{8259B0E9-958C-4682-BE71-5A6ED8893AEC}">
      <dsp:nvSpPr>
        <dsp:cNvPr id="0" name=""/>
        <dsp:cNvSpPr/>
      </dsp:nvSpPr>
      <dsp:spPr>
        <a:xfrm>
          <a:off x="2376" y="336970"/>
          <a:ext cx="1208041" cy="1812062"/>
        </a:xfrm>
        <a:prstGeom prst="rect">
          <a:avLst/>
        </a:prstGeom>
        <a:blipFill rotWithShape="1">
          <a:blip xmlns:r="http://schemas.openxmlformats.org/officeDocument/2006/relationships" r:embed="rId1"/>
          <a:srcRect/>
          <a:stretch>
            <a:fillRect l="-25000" r="-25000"/>
          </a:stretch>
        </a:blip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1">
          <a:scrgbClr r="0" g="0" b="0"/>
        </a:effectRef>
        <a:fontRef idx="minor"/>
      </dsp:style>
    </dsp:sp>
    <dsp:sp modelId="{88629452-E9A0-4288-A6A9-B4646F26EB93}">
      <dsp:nvSpPr>
        <dsp:cNvPr id="0" name=""/>
        <dsp:cNvSpPr/>
      </dsp:nvSpPr>
      <dsp:spPr>
        <a:xfrm>
          <a:off x="6221192" y="586248"/>
          <a:ext cx="5522476" cy="1725773"/>
        </a:xfrm>
        <a:prstGeom prst="rect">
          <a:avLst/>
        </a:prstGeom>
        <a:solidFill>
          <a:schemeClr val="lt1">
            <a:alpha val="40000"/>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1">
          <a:scrgbClr r="0" g="0" b="0"/>
        </a:effectRef>
        <a:fontRef idx="minor"/>
      </dsp:style>
      <dsp:txBody>
        <a:bodyPr spcFirstLastPara="0" vert="horz" wrap="square" lIns="1168924" tIns="137160" rIns="137160" bIns="137160" numCol="1" spcCol="1270" anchor="ctr" anchorCtr="0">
          <a:noAutofit/>
        </a:bodyPr>
        <a:lstStyle/>
        <a:p>
          <a:pPr lvl="0" algn="l" defTabSz="1600200">
            <a:lnSpc>
              <a:spcPct val="90000"/>
            </a:lnSpc>
            <a:spcBef>
              <a:spcPct val="0"/>
            </a:spcBef>
            <a:spcAft>
              <a:spcPct val="35000"/>
            </a:spcAft>
          </a:pPr>
          <a:r>
            <a:rPr lang="en-US" sz="3600" kern="1200"/>
            <a:t>HÌNH THÀNH KIẾN THỨC</a:t>
          </a:r>
        </a:p>
      </dsp:txBody>
      <dsp:txXfrm>
        <a:off x="6221192" y="586248"/>
        <a:ext cx="5522476" cy="1725773"/>
      </dsp:txXfrm>
    </dsp:sp>
    <dsp:sp modelId="{17CB3A71-0320-45AD-A1E5-8742DF3894A6}">
      <dsp:nvSpPr>
        <dsp:cNvPr id="0" name=""/>
        <dsp:cNvSpPr/>
      </dsp:nvSpPr>
      <dsp:spPr>
        <a:xfrm>
          <a:off x="5991089" y="336970"/>
          <a:ext cx="1208041" cy="1812062"/>
        </a:xfrm>
        <a:prstGeom prst="rect">
          <a:avLst/>
        </a:prstGeom>
        <a:blipFill rotWithShape="1">
          <a:blip xmlns:r="http://schemas.openxmlformats.org/officeDocument/2006/relationships" r:embed="rId2"/>
          <a:srcRect/>
          <a:stretch>
            <a:fillRect l="-27000" r="-27000"/>
          </a:stretch>
        </a:blip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1">
          <a:scrgbClr r="0" g="0" b="0"/>
        </a:effectRef>
        <a:fontRef idx="minor"/>
      </dsp:style>
    </dsp:sp>
    <dsp:sp modelId="{42347B85-A5B2-47EF-A51D-A9B995C3AC51}">
      <dsp:nvSpPr>
        <dsp:cNvPr id="0" name=""/>
        <dsp:cNvSpPr/>
      </dsp:nvSpPr>
      <dsp:spPr>
        <a:xfrm>
          <a:off x="232479" y="2758806"/>
          <a:ext cx="5522476" cy="1725773"/>
        </a:xfrm>
        <a:prstGeom prst="rect">
          <a:avLst/>
        </a:prstGeom>
        <a:solidFill>
          <a:schemeClr val="lt1">
            <a:alpha val="40000"/>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1">
          <a:scrgbClr r="0" g="0" b="0"/>
        </a:effectRef>
        <a:fontRef idx="minor"/>
      </dsp:style>
      <dsp:txBody>
        <a:bodyPr spcFirstLastPara="0" vert="horz" wrap="square" lIns="1168924" tIns="137160" rIns="137160" bIns="137160" numCol="1" spcCol="1270" anchor="ctr" anchorCtr="0">
          <a:noAutofit/>
        </a:bodyPr>
        <a:lstStyle/>
        <a:p>
          <a:pPr lvl="0" algn="l" defTabSz="1600200">
            <a:lnSpc>
              <a:spcPct val="90000"/>
            </a:lnSpc>
            <a:spcBef>
              <a:spcPct val="0"/>
            </a:spcBef>
            <a:spcAft>
              <a:spcPct val="35000"/>
            </a:spcAft>
          </a:pPr>
          <a:r>
            <a:rPr lang="en-US" sz="3600" kern="1200"/>
            <a:t>LUYỆN TẬP</a:t>
          </a:r>
        </a:p>
      </dsp:txBody>
      <dsp:txXfrm>
        <a:off x="232479" y="2758806"/>
        <a:ext cx="5522476" cy="1725773"/>
      </dsp:txXfrm>
    </dsp:sp>
    <dsp:sp modelId="{07648B92-C677-45AD-A59E-A8586B6A45E7}">
      <dsp:nvSpPr>
        <dsp:cNvPr id="0" name=""/>
        <dsp:cNvSpPr/>
      </dsp:nvSpPr>
      <dsp:spPr>
        <a:xfrm>
          <a:off x="2376" y="2509527"/>
          <a:ext cx="1208041" cy="1812062"/>
        </a:xfrm>
        <a:prstGeom prst="rect">
          <a:avLst/>
        </a:prstGeom>
        <a:blipFill rotWithShape="1">
          <a:blip xmlns:r="http://schemas.openxmlformats.org/officeDocument/2006/relationships" r:embed="rId3"/>
          <a:srcRect/>
          <a:stretch>
            <a:fillRect l="-31000" r="-31000"/>
          </a:stretch>
        </a:blip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1">
          <a:scrgbClr r="0" g="0" b="0"/>
        </a:effectRef>
        <a:fontRef idx="minor"/>
      </dsp:style>
    </dsp:sp>
    <dsp:sp modelId="{BB9E3631-B554-4A79-9410-C4BF4BDD2686}">
      <dsp:nvSpPr>
        <dsp:cNvPr id="0" name=""/>
        <dsp:cNvSpPr/>
      </dsp:nvSpPr>
      <dsp:spPr>
        <a:xfrm>
          <a:off x="6221192" y="2758806"/>
          <a:ext cx="5522476" cy="1725773"/>
        </a:xfrm>
        <a:prstGeom prst="rect">
          <a:avLst/>
        </a:prstGeom>
        <a:solidFill>
          <a:schemeClr val="lt1">
            <a:alpha val="40000"/>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1">
          <a:scrgbClr r="0" g="0" b="0"/>
        </a:effectRef>
        <a:fontRef idx="minor"/>
      </dsp:style>
      <dsp:txBody>
        <a:bodyPr spcFirstLastPara="0" vert="horz" wrap="square" lIns="1168924" tIns="137160" rIns="137160" bIns="137160" numCol="1" spcCol="1270" anchor="ctr" anchorCtr="0">
          <a:noAutofit/>
        </a:bodyPr>
        <a:lstStyle/>
        <a:p>
          <a:pPr lvl="0" algn="l" defTabSz="1600200">
            <a:lnSpc>
              <a:spcPct val="90000"/>
            </a:lnSpc>
            <a:spcBef>
              <a:spcPct val="0"/>
            </a:spcBef>
            <a:spcAft>
              <a:spcPct val="35000"/>
            </a:spcAft>
          </a:pPr>
          <a:r>
            <a:rPr lang="en-US" sz="3600" kern="1200"/>
            <a:t>VẬN DỤNG</a:t>
          </a:r>
        </a:p>
      </dsp:txBody>
      <dsp:txXfrm>
        <a:off x="6221192" y="2758806"/>
        <a:ext cx="5522476" cy="1725773"/>
      </dsp:txXfrm>
    </dsp:sp>
    <dsp:sp modelId="{B00140F9-DA04-490B-A39B-4C5594A6E2DE}">
      <dsp:nvSpPr>
        <dsp:cNvPr id="0" name=""/>
        <dsp:cNvSpPr/>
      </dsp:nvSpPr>
      <dsp:spPr>
        <a:xfrm>
          <a:off x="5991089" y="2509527"/>
          <a:ext cx="1208041" cy="1812062"/>
        </a:xfrm>
        <a:prstGeom prst="rect">
          <a:avLst/>
        </a:prstGeom>
        <a:blipFill rotWithShape="1">
          <a:blip xmlns:r="http://schemas.openxmlformats.org/officeDocument/2006/relationships" r:embed="rId4"/>
          <a:srcRect/>
          <a:stretch>
            <a:fillRect l="-12000" r="-12000"/>
          </a:stretch>
        </a:blip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1">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8/layout/PictureStrips">
  <dgm:title val=""/>
  <dgm:desc val=""/>
  <dgm:catLst>
    <dgm:cat type="list" pri="12500"/>
    <dgm:cat type="picture" pri="13000"/>
    <dgm:cat type="pictureconvert" pri="13000"/>
  </dgm:catLst>
  <dgm:samp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ampData>
  <dgm:styleData>
    <dgm:dataModel>
      <dgm:ptLst>
        <dgm:pt modelId="0" type="doc"/>
        <dgm:pt modelId="10">
          <dgm:prSet phldr="1"/>
        </dgm:pt>
        <dgm:pt modelId="20">
          <dgm:prSet phldr="1"/>
        </dgm:pt>
      </dgm:ptLst>
      <dgm:cxnLst>
        <dgm:cxn modelId="40" srcId="0" destId="10" srcOrd="0" destOrd="0"/>
        <dgm:cxn modelId="5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40" srcId="0" destId="10" srcOrd="0" destOrd="0"/>
        <dgm:cxn modelId="50" srcId="0" destId="20" srcOrd="1" destOrd="0"/>
        <dgm:cxn modelId="60" srcId="0" destId="30" srcOrd="2" destOrd="0"/>
        <dgm:cxn modelId="70" srcId="0" destId="40" srcOrd="2"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w"/>
      <dgm:constr type="h" for="ch" forName="composite" refType="h"/>
      <dgm:constr type="sp" refType="h" refFor="ch" refForName="composite" op="equ" fact="0.1"/>
      <dgm:constr type="h" for="ch" forName="sibTrans" refType="h" refFor="ch" refForName="composite" op="equ" fact="0.1"/>
      <dgm:constr type="w" for="ch" forName="sibTrans" refType="h" refFor="ch" refForName="sibTrans" op="equ"/>
    </dgm:constrLst>
    <dgm:forEach name="nodesForEach" axis="ch" ptType="node">
      <dgm:layoutNode name="composite">
        <dgm:alg type="composite">
          <dgm:param type="ar" val="3"/>
        </dgm:alg>
        <dgm:shape xmlns:r="http://schemas.openxmlformats.org/officeDocument/2006/relationships" r:blip="">
          <dgm:adjLst/>
        </dgm:shape>
        <dgm:choose name="Name4">
          <dgm:if name="Name5" func="var" arg="dir" op="equ" val="norm">
            <dgm:constrLst>
              <dgm:constr type="l" for="ch" forName="rect1" refType="w" fact="0.04"/>
              <dgm:constr type="t" for="ch" forName="rect1" refType="h" fact="0.13"/>
              <dgm:constr type="w" for="ch" forName="rect1" refType="w" fact="0.96"/>
              <dgm:constr type="h" for="ch" forName="rect1" refType="h" fact="0.9"/>
              <dgm:constr type="l" for="ch" forName="rect2" refType="w" fact="0"/>
              <dgm:constr type="t" for="ch" forName="rect2" refType="h" fact="0"/>
              <dgm:constr type="w" for="ch" forName="rect2" refType="w" fact="0.21"/>
              <dgm:constr type="h" for="ch" forName="rect2" refType="w" fact="0.315"/>
            </dgm:constrLst>
          </dgm:if>
          <dgm:else name="Name6">
            <dgm:constrLst>
              <dgm:constr type="l" for="ch" forName="rect1" refType="w" fact="0"/>
              <dgm:constr type="t" for="ch" forName="rect1" refType="h" fact="0.13"/>
              <dgm:constr type="w" for="ch" forName="rect1" refType="w" fact="0.96"/>
              <dgm:constr type="h" for="ch" forName="rect1" refType="h" fact="0.9"/>
              <dgm:constr type="l" for="ch" forName="rect2" refType="w" fact="0.79"/>
              <dgm:constr type="t" for="ch" forName="rect2" refType="h" fact="0"/>
              <dgm:constr type="w" for="ch" forName="rect2" refType="w" fact="0.21"/>
              <dgm:constr type="h" for="ch" forName="rect2" refType="w" fact="0.315"/>
            </dgm:constrLst>
          </dgm:else>
        </dgm:choose>
        <dgm:layoutNode name="rect1" styleLbl="trAlignAcc1">
          <dgm:varLst>
            <dgm:bulletEnabled val="1"/>
          </dgm:varLst>
          <dgm:alg type="tx">
            <dgm:param type="parTxLTRAlign" val="l"/>
          </dgm:alg>
          <dgm:shape xmlns:r="http://schemas.openxmlformats.org/officeDocument/2006/relationships" type="rect" r:blip="">
            <dgm:adjLst/>
          </dgm:shape>
          <dgm:presOf axis="desOrSelf" ptType="node"/>
          <dgm:choose name="Name7">
            <dgm:if name="Name8" func="var" arg="dir" op="equ" val="norm">
              <dgm:constrLst>
                <dgm:constr type="lMarg" refType="w" fact="0.6"/>
                <dgm:constr type="rMarg" refType="primFontSz" fact="0.3"/>
                <dgm:constr type="tMarg" refType="primFontSz" fact="0.3"/>
                <dgm:constr type="bMarg" refType="primFontSz" fact="0.3"/>
              </dgm:constrLst>
            </dgm:if>
            <dgm:else name="Name9">
              <dgm:constrLst>
                <dgm:constr type="lMarg" refType="primFontSz" fact="0.3"/>
                <dgm:constr type="rMarg" refType="w" fact="0.6"/>
                <dgm:constr type="tMarg" refType="primFontSz" fact="0.3"/>
                <dgm:constr type="bMarg" refType="primFontSz" fact="0.3"/>
              </dgm:constrLst>
            </dgm:else>
          </dgm:choose>
          <dgm:ruleLst>
            <dgm:rule type="primFontSz" val="5" fact="NaN" max="NaN"/>
          </dgm:ruleLst>
        </dgm:layoutNode>
        <dgm:layoutNode name="rect2" styleLbl="fgImgPlace1">
          <dgm:alg type="sp"/>
          <dgm:shape xmlns:r="http://schemas.openxmlformats.org/officeDocument/2006/relationships" type="rect" r:blip="" blipPhldr="1">
            <dgm:adjLst/>
          </dgm:shape>
          <dgm:presOf/>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eaLnBrk="1" fontAlgn="auto" hangingPunct="1">
              <a:spcBef>
                <a:spcPts val="0"/>
              </a:spcBef>
              <a:spcAft>
                <a:spcPts val="0"/>
              </a:spcAft>
              <a:defRPr sz="1200">
                <a:latin typeface="+mn-lt"/>
              </a:defRPr>
            </a:lvl1pPr>
          </a:lstStyle>
          <a:p>
            <a:pPr>
              <a:defRPr/>
            </a:pPr>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eaLnBrk="1" fontAlgn="auto" hangingPunct="1">
              <a:spcBef>
                <a:spcPts val="0"/>
              </a:spcBef>
              <a:spcAft>
                <a:spcPts val="0"/>
              </a:spcAft>
              <a:defRPr sz="1200">
                <a:latin typeface="+mn-lt"/>
              </a:defRPr>
            </a:lvl1pPr>
          </a:lstStyle>
          <a:p>
            <a:pPr>
              <a:defRPr/>
            </a:pPr>
            <a:fld id="{7ED21ECA-C5C2-4100-AA2A-13192F757650}" type="datetimeFigureOut">
              <a:rPr lang="en-US"/>
              <a:t>4/9/2025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eaLnBrk="1" fontAlgn="auto" hangingPunct="1">
              <a:spcBef>
                <a:spcPts val="0"/>
              </a:spcBef>
              <a:spcAft>
                <a:spcPts val="0"/>
              </a:spcAft>
              <a:defRPr sz="1200">
                <a:latin typeface="+mn-lt"/>
              </a:defRPr>
            </a:lvl1pPr>
          </a:lstStyle>
          <a:p>
            <a:pPr>
              <a:defRPr/>
            </a:pPr>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eaLnBrk="1" fontAlgn="auto" hangingPunct="1">
              <a:spcBef>
                <a:spcPts val="0"/>
              </a:spcBef>
              <a:spcAft>
                <a:spcPts val="0"/>
              </a:spcAft>
              <a:defRPr sz="1200">
                <a:latin typeface="+mn-lt"/>
              </a:defRPr>
            </a:lvl1pPr>
          </a:lstStyle>
          <a:p>
            <a:pPr>
              <a:defRPr/>
            </a:pPr>
            <a:fld id="{E5EECD15-1EA6-4ECF-954F-02B06B692232}" type="slidenum">
              <a:rPr lang="en-US"/>
              <a:t>‹#›</a:t>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a:defRPr/>
            </a:pPr>
            <a:fld id="{E5EECD15-1EA6-4ECF-954F-02B06B692232}" type="slidenum">
              <a:rPr lang="en-US" smtClean="0"/>
              <a:t>5</a:t>
            </a:fld>
            <a:endParaRPr lang="en-US"/>
          </a:p>
        </p:txBody>
      </p:sp>
    </p:spTree>
    <p:extLst>
      <p:ext uri="{BB962C8B-B14F-4D97-AF65-F5344CB8AC3E}">
        <p14:creationId xmlns:p14="http://schemas.microsoft.com/office/powerpoint/2010/main" val="357519694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êu đề Bản chiếu">
    <p:spTree>
      <p:nvGrpSpPr>
        <p:cNvPr id="1" name=""/>
        <p:cNvGrpSpPr/>
        <p:nvPr/>
      </p:nvGrpSpPr>
      <p:grpSpPr>
        <a:xfrm>
          <a:off x="0" y="0"/>
          <a:ext cx="0" cy="0"/>
          <a:chOff x="0" y="0"/>
          <a:chExt cx="0" cy="0"/>
        </a:xfrm>
      </p:grpSpPr>
      <p:sp>
        <p:nvSpPr>
          <p:cNvPr id="2" name="Tiêu đề 1"/>
          <p:cNvSpPr>
            <a:spLocks noGrp="1"/>
          </p:cNvSpPr>
          <p:nvPr>
            <p:ph type="ctrTitle" hasCustomPrompt="1"/>
          </p:nvPr>
        </p:nvSpPr>
        <p:spPr>
          <a:xfrm>
            <a:off x="1524000" y="1122363"/>
            <a:ext cx="9144000" cy="2387600"/>
          </a:xfrm>
          <a:prstGeom prst="rect">
            <a:avLst/>
          </a:prstGeom>
        </p:spPr>
        <p:txBody>
          <a:bodyPr anchor="b"/>
          <a:lstStyle>
            <a:lvl1pPr algn="ctr">
              <a:defRPr sz="6000"/>
            </a:lvl1pPr>
          </a:lstStyle>
          <a:p>
            <a:r>
              <a:rPr lang="vi-VN"/>
              <a:t>Bấm để sửa kiểu tiêu đề Bản cái</a:t>
            </a:r>
          </a:p>
        </p:txBody>
      </p:sp>
      <p:sp>
        <p:nvSpPr>
          <p:cNvPr id="3" name="Tiêu đề phụ 2"/>
          <p:cNvSpPr>
            <a:spLocks noGrp="1"/>
          </p:cNvSpPr>
          <p:nvPr>
            <p:ph type="subTitle" idx="1" hasCustomPrompt="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vi-VN"/>
              <a:t>Bấm để chỉnh sửa kiểu tiêu đề phụ của Bản cái</a:t>
            </a:r>
          </a:p>
        </p:txBody>
      </p:sp>
      <p:sp>
        <p:nvSpPr>
          <p:cNvPr id="4" name="Chỗ dành sẵn cho Ngày tháng 3"/>
          <p:cNvSpPr>
            <a:spLocks noGrp="1"/>
          </p:cNvSpPr>
          <p:nvPr>
            <p:ph type="dt" sz="half" idx="10"/>
          </p:nvPr>
        </p:nvSpPr>
        <p:spPr>
          <a:xfrm>
            <a:off x="838200" y="6356350"/>
            <a:ext cx="2743200" cy="365125"/>
          </a:xfrm>
          <a:prstGeom prst="rect">
            <a:avLst/>
          </a:prstGeom>
        </p:spPr>
        <p:txBody>
          <a:bodyPr/>
          <a:lstStyle>
            <a:lvl1pPr eaLnBrk="1" fontAlgn="auto" hangingPunct="1">
              <a:spcBef>
                <a:spcPts val="0"/>
              </a:spcBef>
              <a:spcAft>
                <a:spcPts val="0"/>
              </a:spcAft>
              <a:defRPr>
                <a:solidFill>
                  <a:prstClr val="black"/>
                </a:solidFill>
                <a:latin typeface="Arial" panose="020B0604020202020204" pitchFamily="34" charset="0"/>
              </a:defRPr>
            </a:lvl1pPr>
          </a:lstStyle>
          <a:p>
            <a:pPr>
              <a:defRPr/>
            </a:pPr>
            <a:fld id="{71658F6D-C533-4281-A577-6D82F53F6A1E}" type="datetimeFigureOut">
              <a:rPr lang="vi-VN"/>
              <a:t>09/04/2025</a:t>
            </a:fld>
            <a:endParaRPr lang="vi-VN"/>
          </a:p>
        </p:txBody>
      </p:sp>
      <p:sp>
        <p:nvSpPr>
          <p:cNvPr id="5" name="Chỗ dành sẵn cho Chân trang 4"/>
          <p:cNvSpPr>
            <a:spLocks noGrp="1"/>
          </p:cNvSpPr>
          <p:nvPr>
            <p:ph type="ftr" sz="quarter" idx="11"/>
          </p:nvPr>
        </p:nvSpPr>
        <p:spPr>
          <a:xfrm>
            <a:off x="4038600" y="6356350"/>
            <a:ext cx="4114800" cy="365125"/>
          </a:xfrm>
          <a:prstGeom prst="rect">
            <a:avLst/>
          </a:prstGeom>
        </p:spPr>
        <p:txBody>
          <a:bodyPr/>
          <a:lstStyle>
            <a:lvl1pPr eaLnBrk="1" fontAlgn="auto" hangingPunct="1">
              <a:spcBef>
                <a:spcPts val="0"/>
              </a:spcBef>
              <a:spcAft>
                <a:spcPts val="0"/>
              </a:spcAft>
              <a:defRPr>
                <a:solidFill>
                  <a:prstClr val="black"/>
                </a:solidFill>
                <a:latin typeface="Arial" panose="020B0604020202020204" pitchFamily="34" charset="0"/>
              </a:defRPr>
            </a:lvl1pPr>
          </a:lstStyle>
          <a:p>
            <a:pPr>
              <a:defRPr/>
            </a:pPr>
            <a:endParaRPr lang="vi-VN"/>
          </a:p>
        </p:txBody>
      </p:sp>
      <p:sp>
        <p:nvSpPr>
          <p:cNvPr id="6" name="Chỗ dành sẵn cho Số hiệu Bản chiếu 5"/>
          <p:cNvSpPr>
            <a:spLocks noGrp="1"/>
          </p:cNvSpPr>
          <p:nvPr>
            <p:ph type="sldNum" sz="quarter" idx="12"/>
          </p:nvPr>
        </p:nvSpPr>
        <p:spPr>
          <a:xfrm>
            <a:off x="8610600" y="6356350"/>
            <a:ext cx="2743200" cy="365125"/>
          </a:xfrm>
          <a:prstGeom prst="rect">
            <a:avLst/>
          </a:prstGeom>
        </p:spPr>
        <p:txBody>
          <a:bodyPr/>
          <a:lstStyle>
            <a:lvl1pPr eaLnBrk="1" fontAlgn="auto" hangingPunct="1">
              <a:spcBef>
                <a:spcPts val="0"/>
              </a:spcBef>
              <a:spcAft>
                <a:spcPts val="0"/>
              </a:spcAft>
              <a:defRPr>
                <a:solidFill>
                  <a:prstClr val="black"/>
                </a:solidFill>
                <a:latin typeface="Arial" panose="020B0604020202020204" pitchFamily="34" charset="0"/>
              </a:defRPr>
            </a:lvl1pPr>
          </a:lstStyle>
          <a:p>
            <a:pPr>
              <a:defRPr/>
            </a:pPr>
            <a:fld id="{2EFDEE4C-90AC-4CE6-8F0E-EDDB4EB967C9}" type="slidenum">
              <a:rPr lang="vi-VN"/>
              <a:t>‹#›</a:t>
            </a:fld>
            <a:endParaRPr lang="vi-VN"/>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êu đề và Văn bản Dọc">
    <p:spTree>
      <p:nvGrpSpPr>
        <p:cNvPr id="1" name=""/>
        <p:cNvGrpSpPr/>
        <p:nvPr/>
      </p:nvGrpSpPr>
      <p:grpSpPr>
        <a:xfrm>
          <a:off x="0" y="0"/>
          <a:ext cx="0" cy="0"/>
          <a:chOff x="0" y="0"/>
          <a:chExt cx="0" cy="0"/>
        </a:xfrm>
      </p:grpSpPr>
      <p:sp>
        <p:nvSpPr>
          <p:cNvPr id="2" name="Tiêu đề 1"/>
          <p:cNvSpPr>
            <a:spLocks noGrp="1"/>
          </p:cNvSpPr>
          <p:nvPr>
            <p:ph type="title" hasCustomPrompt="1"/>
          </p:nvPr>
        </p:nvSpPr>
        <p:spPr>
          <a:xfrm>
            <a:off x="838200" y="365125"/>
            <a:ext cx="10515600" cy="1325563"/>
          </a:xfrm>
          <a:prstGeom prst="rect">
            <a:avLst/>
          </a:prstGeom>
        </p:spPr>
        <p:txBody>
          <a:bodyPr/>
          <a:lstStyle/>
          <a:p>
            <a:r>
              <a:rPr lang="vi-VN"/>
              <a:t>Bấm để sửa kiểu tiêu đề Bản cái</a:t>
            </a:r>
          </a:p>
        </p:txBody>
      </p:sp>
      <p:sp>
        <p:nvSpPr>
          <p:cNvPr id="3" name="Chỗ dành sẵn cho Văn bản Dọc 2"/>
          <p:cNvSpPr>
            <a:spLocks noGrp="1"/>
          </p:cNvSpPr>
          <p:nvPr>
            <p:ph type="body" orient="vert" idx="1" hasCustomPrompt="1"/>
          </p:nvPr>
        </p:nvSpPr>
        <p:spPr>
          <a:xfrm>
            <a:off x="838200" y="1825625"/>
            <a:ext cx="10515600" cy="4351338"/>
          </a:xfrm>
          <a:prstGeom prst="rect">
            <a:avLst/>
          </a:prstGeom>
        </p:spPr>
        <p:txBody>
          <a:bodyPr vert="eaVert"/>
          <a:lstStyle/>
          <a:p>
            <a:pPr lvl="0"/>
            <a:r>
              <a:rPr lang="vi-VN"/>
              <a:t>Bấm để chỉnh sửa kiểu văn bản của Bản cái</a:t>
            </a:r>
          </a:p>
          <a:p>
            <a:pPr lvl="1"/>
            <a:r>
              <a:rPr lang="vi-VN"/>
              <a:t>Mức hai</a:t>
            </a:r>
          </a:p>
          <a:p>
            <a:pPr lvl="2"/>
            <a:r>
              <a:rPr lang="vi-VN"/>
              <a:t>Mức ba</a:t>
            </a:r>
          </a:p>
          <a:p>
            <a:pPr lvl="3"/>
            <a:r>
              <a:rPr lang="vi-VN"/>
              <a:t>Mức bốn</a:t>
            </a:r>
          </a:p>
          <a:p>
            <a:pPr lvl="4"/>
            <a:r>
              <a:rPr lang="vi-VN"/>
              <a:t>Mức năm</a:t>
            </a:r>
          </a:p>
        </p:txBody>
      </p:sp>
      <p:sp>
        <p:nvSpPr>
          <p:cNvPr id="4" name="Chỗ dành sẵn cho Ngày tháng 3"/>
          <p:cNvSpPr>
            <a:spLocks noGrp="1"/>
          </p:cNvSpPr>
          <p:nvPr>
            <p:ph type="dt" sz="half" idx="10"/>
          </p:nvPr>
        </p:nvSpPr>
        <p:spPr>
          <a:xfrm>
            <a:off x="838200" y="6356350"/>
            <a:ext cx="2743200" cy="365125"/>
          </a:xfrm>
          <a:prstGeom prst="rect">
            <a:avLst/>
          </a:prstGeom>
        </p:spPr>
        <p:txBody>
          <a:bodyPr/>
          <a:lstStyle>
            <a:lvl1pPr eaLnBrk="1" fontAlgn="auto" hangingPunct="1">
              <a:spcBef>
                <a:spcPts val="0"/>
              </a:spcBef>
              <a:spcAft>
                <a:spcPts val="0"/>
              </a:spcAft>
              <a:defRPr>
                <a:solidFill>
                  <a:prstClr val="black"/>
                </a:solidFill>
                <a:latin typeface="Arial" panose="020B0604020202020204" pitchFamily="34" charset="0"/>
              </a:defRPr>
            </a:lvl1pPr>
          </a:lstStyle>
          <a:p>
            <a:pPr>
              <a:defRPr/>
            </a:pPr>
            <a:fld id="{42423037-F684-4392-9141-4E0C91C815DE}" type="datetimeFigureOut">
              <a:rPr lang="vi-VN"/>
              <a:t>09/04/2025</a:t>
            </a:fld>
            <a:endParaRPr lang="vi-VN"/>
          </a:p>
        </p:txBody>
      </p:sp>
      <p:sp>
        <p:nvSpPr>
          <p:cNvPr id="5" name="Chỗ dành sẵn cho Chân trang 4"/>
          <p:cNvSpPr>
            <a:spLocks noGrp="1"/>
          </p:cNvSpPr>
          <p:nvPr>
            <p:ph type="ftr" sz="quarter" idx="11"/>
          </p:nvPr>
        </p:nvSpPr>
        <p:spPr>
          <a:xfrm>
            <a:off x="4038600" y="6356350"/>
            <a:ext cx="4114800" cy="365125"/>
          </a:xfrm>
          <a:prstGeom prst="rect">
            <a:avLst/>
          </a:prstGeom>
        </p:spPr>
        <p:txBody>
          <a:bodyPr/>
          <a:lstStyle>
            <a:lvl1pPr eaLnBrk="1" fontAlgn="auto" hangingPunct="1">
              <a:spcBef>
                <a:spcPts val="0"/>
              </a:spcBef>
              <a:spcAft>
                <a:spcPts val="0"/>
              </a:spcAft>
              <a:defRPr>
                <a:solidFill>
                  <a:prstClr val="black"/>
                </a:solidFill>
                <a:latin typeface="Arial" panose="020B0604020202020204" pitchFamily="34" charset="0"/>
              </a:defRPr>
            </a:lvl1pPr>
          </a:lstStyle>
          <a:p>
            <a:pPr>
              <a:defRPr/>
            </a:pPr>
            <a:endParaRPr lang="vi-VN"/>
          </a:p>
        </p:txBody>
      </p:sp>
      <p:sp>
        <p:nvSpPr>
          <p:cNvPr id="6" name="Chỗ dành sẵn cho Số hiệu Bản chiếu 5"/>
          <p:cNvSpPr>
            <a:spLocks noGrp="1"/>
          </p:cNvSpPr>
          <p:nvPr>
            <p:ph type="sldNum" sz="quarter" idx="12"/>
          </p:nvPr>
        </p:nvSpPr>
        <p:spPr>
          <a:xfrm>
            <a:off x="8610600" y="6356350"/>
            <a:ext cx="2743200" cy="365125"/>
          </a:xfrm>
          <a:prstGeom prst="rect">
            <a:avLst/>
          </a:prstGeom>
        </p:spPr>
        <p:txBody>
          <a:bodyPr/>
          <a:lstStyle>
            <a:lvl1pPr eaLnBrk="1" fontAlgn="auto" hangingPunct="1">
              <a:spcBef>
                <a:spcPts val="0"/>
              </a:spcBef>
              <a:spcAft>
                <a:spcPts val="0"/>
              </a:spcAft>
              <a:defRPr>
                <a:solidFill>
                  <a:prstClr val="black"/>
                </a:solidFill>
                <a:latin typeface="Arial" panose="020B0604020202020204" pitchFamily="34" charset="0"/>
              </a:defRPr>
            </a:lvl1pPr>
          </a:lstStyle>
          <a:p>
            <a:pPr>
              <a:defRPr/>
            </a:pPr>
            <a:fld id="{991E9CC8-133E-438E-9994-114B0FEF51A4}" type="slidenum">
              <a:rPr lang="vi-VN"/>
              <a:t>‹#›</a:t>
            </a:fld>
            <a:endParaRPr lang="vi-VN"/>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êu đề Dọc và Văn bản">
    <p:spTree>
      <p:nvGrpSpPr>
        <p:cNvPr id="1" name=""/>
        <p:cNvGrpSpPr/>
        <p:nvPr/>
      </p:nvGrpSpPr>
      <p:grpSpPr>
        <a:xfrm>
          <a:off x="0" y="0"/>
          <a:ext cx="0" cy="0"/>
          <a:chOff x="0" y="0"/>
          <a:chExt cx="0" cy="0"/>
        </a:xfrm>
      </p:grpSpPr>
      <p:sp>
        <p:nvSpPr>
          <p:cNvPr id="2" name="Tiêu đề Dọc 1"/>
          <p:cNvSpPr>
            <a:spLocks noGrp="1"/>
          </p:cNvSpPr>
          <p:nvPr>
            <p:ph type="title" orient="vert" hasCustomPrompt="1"/>
          </p:nvPr>
        </p:nvSpPr>
        <p:spPr>
          <a:xfrm>
            <a:off x="8724900" y="365125"/>
            <a:ext cx="2628900" cy="5811838"/>
          </a:xfrm>
          <a:prstGeom prst="rect">
            <a:avLst/>
          </a:prstGeom>
        </p:spPr>
        <p:txBody>
          <a:bodyPr vert="eaVert"/>
          <a:lstStyle/>
          <a:p>
            <a:r>
              <a:rPr lang="vi-VN"/>
              <a:t>Bấm để sửa kiểu tiêu đề Bản cái</a:t>
            </a:r>
          </a:p>
        </p:txBody>
      </p:sp>
      <p:sp>
        <p:nvSpPr>
          <p:cNvPr id="3" name="Chỗ dành sẵn cho Văn bản Dọc 2"/>
          <p:cNvSpPr>
            <a:spLocks noGrp="1"/>
          </p:cNvSpPr>
          <p:nvPr>
            <p:ph type="body" orient="vert" idx="1" hasCustomPrompt="1"/>
          </p:nvPr>
        </p:nvSpPr>
        <p:spPr>
          <a:xfrm>
            <a:off x="838200" y="365125"/>
            <a:ext cx="7734300" cy="5811838"/>
          </a:xfrm>
          <a:prstGeom prst="rect">
            <a:avLst/>
          </a:prstGeom>
        </p:spPr>
        <p:txBody>
          <a:bodyPr vert="eaVert"/>
          <a:lstStyle/>
          <a:p>
            <a:pPr lvl="0"/>
            <a:r>
              <a:rPr lang="vi-VN"/>
              <a:t>Bấm để chỉnh sửa kiểu văn bản của Bản cái</a:t>
            </a:r>
          </a:p>
          <a:p>
            <a:pPr lvl="1"/>
            <a:r>
              <a:rPr lang="vi-VN"/>
              <a:t>Mức hai</a:t>
            </a:r>
          </a:p>
          <a:p>
            <a:pPr lvl="2"/>
            <a:r>
              <a:rPr lang="vi-VN"/>
              <a:t>Mức ba</a:t>
            </a:r>
          </a:p>
          <a:p>
            <a:pPr lvl="3"/>
            <a:r>
              <a:rPr lang="vi-VN"/>
              <a:t>Mức bốn</a:t>
            </a:r>
          </a:p>
          <a:p>
            <a:pPr lvl="4"/>
            <a:r>
              <a:rPr lang="vi-VN"/>
              <a:t>Mức năm</a:t>
            </a:r>
          </a:p>
        </p:txBody>
      </p:sp>
      <p:sp>
        <p:nvSpPr>
          <p:cNvPr id="4" name="Chỗ dành sẵn cho Ngày tháng 3"/>
          <p:cNvSpPr>
            <a:spLocks noGrp="1"/>
          </p:cNvSpPr>
          <p:nvPr>
            <p:ph type="dt" sz="half" idx="10"/>
          </p:nvPr>
        </p:nvSpPr>
        <p:spPr>
          <a:xfrm>
            <a:off x="838200" y="6356350"/>
            <a:ext cx="2743200" cy="365125"/>
          </a:xfrm>
          <a:prstGeom prst="rect">
            <a:avLst/>
          </a:prstGeom>
        </p:spPr>
        <p:txBody>
          <a:bodyPr/>
          <a:lstStyle>
            <a:lvl1pPr eaLnBrk="1" fontAlgn="auto" hangingPunct="1">
              <a:spcBef>
                <a:spcPts val="0"/>
              </a:spcBef>
              <a:spcAft>
                <a:spcPts val="0"/>
              </a:spcAft>
              <a:defRPr>
                <a:solidFill>
                  <a:prstClr val="black"/>
                </a:solidFill>
                <a:latin typeface="Arial" panose="020B0604020202020204" pitchFamily="34" charset="0"/>
              </a:defRPr>
            </a:lvl1pPr>
          </a:lstStyle>
          <a:p>
            <a:pPr>
              <a:defRPr/>
            </a:pPr>
            <a:fld id="{BF028217-23B0-47B9-B6E4-B294B723609B}" type="datetimeFigureOut">
              <a:rPr lang="vi-VN"/>
              <a:t>09/04/2025</a:t>
            </a:fld>
            <a:endParaRPr lang="vi-VN"/>
          </a:p>
        </p:txBody>
      </p:sp>
      <p:sp>
        <p:nvSpPr>
          <p:cNvPr id="5" name="Chỗ dành sẵn cho Chân trang 4"/>
          <p:cNvSpPr>
            <a:spLocks noGrp="1"/>
          </p:cNvSpPr>
          <p:nvPr>
            <p:ph type="ftr" sz="quarter" idx="11"/>
          </p:nvPr>
        </p:nvSpPr>
        <p:spPr>
          <a:xfrm>
            <a:off x="4038600" y="6356350"/>
            <a:ext cx="4114800" cy="365125"/>
          </a:xfrm>
          <a:prstGeom prst="rect">
            <a:avLst/>
          </a:prstGeom>
        </p:spPr>
        <p:txBody>
          <a:bodyPr/>
          <a:lstStyle>
            <a:lvl1pPr eaLnBrk="1" fontAlgn="auto" hangingPunct="1">
              <a:spcBef>
                <a:spcPts val="0"/>
              </a:spcBef>
              <a:spcAft>
                <a:spcPts val="0"/>
              </a:spcAft>
              <a:defRPr>
                <a:solidFill>
                  <a:prstClr val="black"/>
                </a:solidFill>
                <a:latin typeface="Arial" panose="020B0604020202020204" pitchFamily="34" charset="0"/>
              </a:defRPr>
            </a:lvl1pPr>
          </a:lstStyle>
          <a:p>
            <a:pPr>
              <a:defRPr/>
            </a:pPr>
            <a:endParaRPr lang="vi-VN"/>
          </a:p>
        </p:txBody>
      </p:sp>
      <p:sp>
        <p:nvSpPr>
          <p:cNvPr id="6" name="Chỗ dành sẵn cho Số hiệu Bản chiếu 5"/>
          <p:cNvSpPr>
            <a:spLocks noGrp="1"/>
          </p:cNvSpPr>
          <p:nvPr>
            <p:ph type="sldNum" sz="quarter" idx="12"/>
          </p:nvPr>
        </p:nvSpPr>
        <p:spPr>
          <a:xfrm>
            <a:off x="8610600" y="6356350"/>
            <a:ext cx="2743200" cy="365125"/>
          </a:xfrm>
          <a:prstGeom prst="rect">
            <a:avLst/>
          </a:prstGeom>
        </p:spPr>
        <p:txBody>
          <a:bodyPr/>
          <a:lstStyle>
            <a:lvl1pPr eaLnBrk="1" fontAlgn="auto" hangingPunct="1">
              <a:spcBef>
                <a:spcPts val="0"/>
              </a:spcBef>
              <a:spcAft>
                <a:spcPts val="0"/>
              </a:spcAft>
              <a:defRPr>
                <a:solidFill>
                  <a:prstClr val="black"/>
                </a:solidFill>
                <a:latin typeface="Arial" panose="020B0604020202020204" pitchFamily="34" charset="0"/>
              </a:defRPr>
            </a:lvl1pPr>
          </a:lstStyle>
          <a:p>
            <a:pPr>
              <a:defRPr/>
            </a:pPr>
            <a:fld id="{D5AE769D-D5DF-4E32-9E09-C0999E0866C9}" type="slidenum">
              <a:rPr lang="vi-VN"/>
              <a:t>‹#›</a:t>
            </a:fld>
            <a:endParaRPr lang="vi-VN"/>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solidFill>
          <a:schemeClr val="bg1"/>
        </a:solidFill>
        <a:effectLst/>
      </p:bgPr>
    </p:bg>
    <p:spTree>
      <p:nvGrpSpPr>
        <p:cNvPr id="1" name=""/>
        <p:cNvGrpSpPr/>
        <p:nvPr/>
      </p:nvGrpSpPr>
      <p:grpSpPr>
        <a:xfrm>
          <a:off x="0" y="0"/>
          <a:ext cx="0" cy="0"/>
          <a:chOff x="0" y="0"/>
          <a:chExt cx="0" cy="0"/>
        </a:xfrm>
      </p:grpSpPr>
      <p:pic>
        <p:nvPicPr>
          <p:cNvPr id="2050" name="Picture 2"/>
          <p:cNvPicPr>
            <a:picLocks noChangeAspect="1"/>
          </p:cNvPicPr>
          <p:nvPr/>
        </p:nvPicPr>
        <p:blipFill>
          <a:blip r:embed="rId2"/>
          <a:stretch>
            <a:fillRect/>
          </a:stretch>
        </p:blipFill>
        <p:spPr>
          <a:xfrm>
            <a:off x="0" y="0"/>
            <a:ext cx="12208933" cy="6858000"/>
          </a:xfrm>
          <a:prstGeom prst="rect">
            <a:avLst/>
          </a:prstGeom>
          <a:noFill/>
          <a:ln w="9525">
            <a:noFill/>
          </a:ln>
        </p:spPr>
      </p:pic>
      <p:sp>
        <p:nvSpPr>
          <p:cNvPr id="2051" name="Rectangle 3"/>
          <p:cNvSpPr>
            <a:spLocks noGrp="1" noChangeArrowheads="1"/>
          </p:cNvSpPr>
          <p:nvPr>
            <p:ph type="ctrTitle"/>
          </p:nvPr>
        </p:nvSpPr>
        <p:spPr>
          <a:xfrm>
            <a:off x="624417" y="1196975"/>
            <a:ext cx="10943167" cy="1082675"/>
          </a:xfrm>
        </p:spPr>
        <p:txBody>
          <a:bodyPr/>
          <a:lstStyle>
            <a:lvl1pPr algn="ctr">
              <a:defRPr>
                <a:solidFill>
                  <a:schemeClr val="bg1"/>
                </a:solidFill>
              </a:defRPr>
            </a:lvl1pPr>
          </a:lstStyle>
          <a:p>
            <a:pPr lvl="0"/>
            <a:r>
              <a:rPr lang="en-US" altLang="zh-CN" noProof="0"/>
              <a:t>Click to edit Master title style</a:t>
            </a:r>
          </a:p>
        </p:txBody>
      </p:sp>
      <p:sp>
        <p:nvSpPr>
          <p:cNvPr id="2052" name="Rectangle 4"/>
          <p:cNvSpPr>
            <a:spLocks noGrp="1" noChangeArrowheads="1"/>
          </p:cNvSpPr>
          <p:nvPr>
            <p:ph type="subTitle" idx="1"/>
          </p:nvPr>
        </p:nvSpPr>
        <p:spPr>
          <a:xfrm>
            <a:off x="626533" y="2422525"/>
            <a:ext cx="10949517" cy="1752600"/>
          </a:xfrm>
        </p:spPr>
        <p:txBody>
          <a:bodyPr/>
          <a:lstStyle>
            <a:lvl1pPr marL="0" indent="0" algn="ctr">
              <a:buFontTx/>
              <a:buNone/>
              <a:defRPr>
                <a:solidFill>
                  <a:schemeClr val="bg1"/>
                </a:solidFill>
              </a:defRPr>
            </a:lvl1pPr>
          </a:lstStyle>
          <a:p>
            <a:pPr lvl="0"/>
            <a:r>
              <a:rPr lang="en-US" altLang="zh-CN" noProof="0"/>
              <a:t>Click to edit Master subtitle style</a:t>
            </a:r>
          </a:p>
        </p:txBody>
      </p:sp>
      <p:sp>
        <p:nvSpPr>
          <p:cNvPr id="9" name="Rectangle 5"/>
          <p:cNvSpPr>
            <a:spLocks noGrp="1" noChangeArrowheads="1"/>
          </p:cNvSpPr>
          <p:nvPr>
            <p:ph type="dt" sz="half" idx="2"/>
          </p:nvPr>
        </p:nvSpPr>
        <p:spPr bwMode="auto">
          <a:xfrm>
            <a:off x="609600" y="6245225"/>
            <a:ext cx="2844800" cy="476250"/>
          </a:xfrm>
          <a:prstGeom prst="rect">
            <a:avLst/>
          </a:prstGeo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a:lvl1pPr>
          </a:lstStyle>
          <a:p>
            <a:pPr>
              <a:defRPr/>
            </a:pPr>
            <a:fld id="{8EB9CA4F-D21C-4F97-8277-099BEA7D76D1}" type="datetimeFigureOut">
              <a:rPr lang="vi-VN"/>
              <a:t>09/04/2025</a:t>
            </a:fld>
            <a:endParaRPr lang="vi-VN"/>
          </a:p>
        </p:txBody>
      </p:sp>
      <p:sp>
        <p:nvSpPr>
          <p:cNvPr id="10" name="Rectangle 6"/>
          <p:cNvSpPr>
            <a:spLocks noGrp="1" noChangeArrowheads="1"/>
          </p:cNvSpPr>
          <p:nvPr>
            <p:ph type="ftr" sz="quarter" idx="3"/>
          </p:nvPr>
        </p:nvSpPr>
        <p:spPr bwMode="auto">
          <a:xfrm>
            <a:off x="4165600" y="6245225"/>
            <a:ext cx="3860800" cy="476250"/>
          </a:xfrm>
          <a:prstGeom prst="rect">
            <a:avLst/>
          </a:prstGeo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a:lvl1pPr>
          </a:lstStyle>
          <a:p>
            <a:pPr>
              <a:defRPr/>
            </a:pPr>
            <a:endParaRPr lang="vi-VN"/>
          </a:p>
        </p:txBody>
      </p:sp>
      <p:sp>
        <p:nvSpPr>
          <p:cNvPr id="11" name="Rectangle 7"/>
          <p:cNvSpPr>
            <a:spLocks noGrp="1" noChangeArrowheads="1"/>
          </p:cNvSpPr>
          <p:nvPr>
            <p:ph type="sldNum" sz="quarter" idx="4"/>
          </p:nvPr>
        </p:nvSpPr>
        <p:spPr bwMode="auto">
          <a:xfrm>
            <a:off x="8737600" y="6245225"/>
            <a:ext cx="2844800" cy="476250"/>
          </a:xfrm>
          <a:prstGeom prst="rect">
            <a:avLst/>
          </a:prstGeo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a:lvl1pPr>
          </a:lstStyle>
          <a:p>
            <a:pPr>
              <a:defRPr/>
            </a:pPr>
            <a:fld id="{2C726950-7B1B-4F83-B20C-A8614D079730}" type="slidenum">
              <a:rPr lang="vi-VN"/>
              <a:t>‹#›</a:t>
            </a:fld>
            <a:endParaRPr lang="vi-VN"/>
          </a:p>
        </p:txBody>
      </p:sp>
    </p:spTree>
  </p:cSld>
  <p:clrMapOvr>
    <a:masterClrMapping/>
  </p:clrMapOvr>
  <p:hf sldNum="0" hdr="0" ftr="0" dt="0"/>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a:defRPr/>
            </a:pPr>
            <a:fld id="{974A3C72-B9FE-4EA0-A69C-B85594706B58}" type="datetimeFigureOut">
              <a:rPr lang="vi-VN"/>
              <a:t>09/04/2025</a:t>
            </a:fld>
            <a:endParaRPr lang="vi-VN"/>
          </a:p>
        </p:txBody>
      </p:sp>
      <p:sp>
        <p:nvSpPr>
          <p:cNvPr id="5" name="Footer Placeholder 4"/>
          <p:cNvSpPr>
            <a:spLocks noGrp="1"/>
          </p:cNvSpPr>
          <p:nvPr>
            <p:ph type="ftr" sz="quarter" idx="11"/>
          </p:nvPr>
        </p:nvSpPr>
        <p:spPr/>
        <p:txBody>
          <a:bodyPr/>
          <a:lstStyle/>
          <a:p>
            <a:pPr>
              <a:defRPr/>
            </a:pPr>
            <a:endParaRPr lang="vi-VN"/>
          </a:p>
        </p:txBody>
      </p:sp>
      <p:sp>
        <p:nvSpPr>
          <p:cNvPr id="6" name="Slide Number Placeholder 5"/>
          <p:cNvSpPr>
            <a:spLocks noGrp="1"/>
          </p:cNvSpPr>
          <p:nvPr>
            <p:ph type="sldNum" sz="quarter" idx="12"/>
          </p:nvPr>
        </p:nvSpPr>
        <p:spPr/>
        <p:txBody>
          <a:bodyPr/>
          <a:lstStyle/>
          <a:p>
            <a:pPr>
              <a:defRPr/>
            </a:pPr>
            <a:fld id="{E316EDC7-BD80-42C8-82C6-5BDA230D1FEE}" type="slidenum">
              <a:rPr lang="vi-VN"/>
              <a:t>‹#›</a:t>
            </a:fld>
            <a:endParaRPr lang="vi-VN"/>
          </a:p>
        </p:txBody>
      </p:sp>
    </p:spTree>
  </p:cSld>
  <p:clrMapOvr>
    <a:masterClrMapping/>
  </p:clrMapOvr>
  <p:hf sldNum="0" hdr="0" ftr="0" dt="0"/>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1"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1" y="4589463"/>
            <a:ext cx="105156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a:t>Click to edit Master text styles</a:t>
            </a:r>
          </a:p>
        </p:txBody>
      </p:sp>
      <p:sp>
        <p:nvSpPr>
          <p:cNvPr id="4" name="Date Placeholder 3"/>
          <p:cNvSpPr>
            <a:spLocks noGrp="1"/>
          </p:cNvSpPr>
          <p:nvPr>
            <p:ph type="dt" sz="half" idx="10"/>
          </p:nvPr>
        </p:nvSpPr>
        <p:spPr/>
        <p:txBody>
          <a:bodyPr/>
          <a:lstStyle/>
          <a:p>
            <a:pPr>
              <a:defRPr/>
            </a:pPr>
            <a:fld id="{8A265385-F4D5-431B-9408-BD7E6FA7FBD6}" type="datetimeFigureOut">
              <a:rPr lang="vi-VN"/>
              <a:t>09/04/2025</a:t>
            </a:fld>
            <a:endParaRPr lang="vi-VN"/>
          </a:p>
        </p:txBody>
      </p:sp>
      <p:sp>
        <p:nvSpPr>
          <p:cNvPr id="5" name="Footer Placeholder 4"/>
          <p:cNvSpPr>
            <a:spLocks noGrp="1"/>
          </p:cNvSpPr>
          <p:nvPr>
            <p:ph type="ftr" sz="quarter" idx="11"/>
          </p:nvPr>
        </p:nvSpPr>
        <p:spPr/>
        <p:txBody>
          <a:bodyPr/>
          <a:lstStyle/>
          <a:p>
            <a:pPr>
              <a:defRPr/>
            </a:pPr>
            <a:endParaRPr lang="vi-VN"/>
          </a:p>
        </p:txBody>
      </p:sp>
      <p:sp>
        <p:nvSpPr>
          <p:cNvPr id="6" name="Slide Number Placeholder 5"/>
          <p:cNvSpPr>
            <a:spLocks noGrp="1"/>
          </p:cNvSpPr>
          <p:nvPr>
            <p:ph type="sldNum" sz="quarter" idx="12"/>
          </p:nvPr>
        </p:nvSpPr>
        <p:spPr/>
        <p:txBody>
          <a:bodyPr/>
          <a:lstStyle/>
          <a:p>
            <a:pPr>
              <a:defRPr/>
            </a:pPr>
            <a:fld id="{1497592C-5E04-461D-BDEA-C953A533F36F}" type="slidenum">
              <a:rPr lang="vi-VN"/>
              <a:t>‹#›</a:t>
            </a:fld>
            <a:endParaRPr lang="vi-VN"/>
          </a:p>
        </p:txBody>
      </p:sp>
    </p:spTree>
  </p:cSld>
  <p:clrMapOvr>
    <a:masterClrMapping/>
  </p:clrMapOvr>
  <p:hf sldNum="0" hdr="0" ftr="0" dt="0"/>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600" y="1174750"/>
            <a:ext cx="5384800" cy="4953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174750"/>
            <a:ext cx="5384800" cy="4953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pPr>
              <a:defRPr/>
            </a:pPr>
            <a:fld id="{5DAFE459-16B5-4093-BBC8-79172A935D9C}" type="datetimeFigureOut">
              <a:rPr lang="vi-VN"/>
              <a:t>09/04/2025</a:t>
            </a:fld>
            <a:endParaRPr lang="vi-VN"/>
          </a:p>
        </p:txBody>
      </p:sp>
      <p:sp>
        <p:nvSpPr>
          <p:cNvPr id="6" name="Footer Placeholder 5"/>
          <p:cNvSpPr>
            <a:spLocks noGrp="1"/>
          </p:cNvSpPr>
          <p:nvPr>
            <p:ph type="ftr" sz="quarter" idx="11"/>
          </p:nvPr>
        </p:nvSpPr>
        <p:spPr/>
        <p:txBody>
          <a:bodyPr/>
          <a:lstStyle/>
          <a:p>
            <a:pPr>
              <a:defRPr/>
            </a:pPr>
            <a:endParaRPr lang="vi-VN"/>
          </a:p>
        </p:txBody>
      </p:sp>
      <p:sp>
        <p:nvSpPr>
          <p:cNvPr id="7" name="Slide Number Placeholder 6"/>
          <p:cNvSpPr>
            <a:spLocks noGrp="1"/>
          </p:cNvSpPr>
          <p:nvPr>
            <p:ph type="sldNum" sz="quarter" idx="12"/>
          </p:nvPr>
        </p:nvSpPr>
        <p:spPr/>
        <p:txBody>
          <a:bodyPr/>
          <a:lstStyle/>
          <a:p>
            <a:pPr>
              <a:defRPr/>
            </a:pPr>
            <a:fld id="{7584E633-2CAD-4282-8D66-AFA54F85D623}" type="slidenum">
              <a:rPr lang="vi-VN"/>
              <a:t>‹#›</a:t>
            </a:fld>
            <a:endParaRPr lang="vi-VN"/>
          </a:p>
        </p:txBody>
      </p:sp>
    </p:spTree>
  </p:cSld>
  <p:clrMapOvr>
    <a:masterClrMapping/>
  </p:clrMapOvr>
  <p:hf sldNum="0" hdr="0" ftr="0" dt="0"/>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40317"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40317" y="1681163"/>
            <a:ext cx="5158316"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40317" y="2505075"/>
            <a:ext cx="5158316"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71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71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pPr>
              <a:defRPr/>
            </a:pPr>
            <a:fld id="{E181CB96-4128-4026-AD94-0CE7E05A7176}" type="datetimeFigureOut">
              <a:rPr lang="vi-VN"/>
              <a:t>09/04/2025</a:t>
            </a:fld>
            <a:endParaRPr lang="vi-VN"/>
          </a:p>
        </p:txBody>
      </p:sp>
      <p:sp>
        <p:nvSpPr>
          <p:cNvPr id="8" name="Footer Placeholder 7"/>
          <p:cNvSpPr>
            <a:spLocks noGrp="1"/>
          </p:cNvSpPr>
          <p:nvPr>
            <p:ph type="ftr" sz="quarter" idx="11"/>
          </p:nvPr>
        </p:nvSpPr>
        <p:spPr/>
        <p:txBody>
          <a:bodyPr/>
          <a:lstStyle/>
          <a:p>
            <a:pPr>
              <a:defRPr/>
            </a:pPr>
            <a:endParaRPr lang="vi-VN"/>
          </a:p>
        </p:txBody>
      </p:sp>
      <p:sp>
        <p:nvSpPr>
          <p:cNvPr id="9" name="Slide Number Placeholder 8"/>
          <p:cNvSpPr>
            <a:spLocks noGrp="1"/>
          </p:cNvSpPr>
          <p:nvPr>
            <p:ph type="sldNum" sz="quarter" idx="12"/>
          </p:nvPr>
        </p:nvSpPr>
        <p:spPr/>
        <p:txBody>
          <a:bodyPr/>
          <a:lstStyle/>
          <a:p>
            <a:pPr>
              <a:defRPr/>
            </a:pPr>
            <a:fld id="{73709700-1AF8-4269-A9AA-7C19D8E55AB2}" type="slidenum">
              <a:rPr lang="vi-VN"/>
              <a:t>‹#›</a:t>
            </a:fld>
            <a:endParaRPr lang="vi-VN"/>
          </a:p>
        </p:txBody>
      </p:sp>
    </p:spTree>
  </p:cSld>
  <p:clrMapOvr>
    <a:masterClrMapping/>
  </p:clrMapOvr>
  <p:hf sldNum="0" hdr="0" ftr="0" dt="0"/>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pPr>
              <a:defRPr/>
            </a:pPr>
            <a:fld id="{7EFE7303-7EE7-40FA-B4DC-0629719AFB17}" type="datetimeFigureOut">
              <a:rPr lang="vi-VN"/>
              <a:t>09/04/2025</a:t>
            </a:fld>
            <a:endParaRPr lang="vi-VN"/>
          </a:p>
        </p:txBody>
      </p:sp>
      <p:sp>
        <p:nvSpPr>
          <p:cNvPr id="4" name="Footer Placeholder 3"/>
          <p:cNvSpPr>
            <a:spLocks noGrp="1"/>
          </p:cNvSpPr>
          <p:nvPr>
            <p:ph type="ftr" sz="quarter" idx="11"/>
          </p:nvPr>
        </p:nvSpPr>
        <p:spPr/>
        <p:txBody>
          <a:bodyPr/>
          <a:lstStyle/>
          <a:p>
            <a:pPr>
              <a:defRPr/>
            </a:pPr>
            <a:endParaRPr lang="vi-VN"/>
          </a:p>
        </p:txBody>
      </p:sp>
      <p:sp>
        <p:nvSpPr>
          <p:cNvPr id="5" name="Slide Number Placeholder 4"/>
          <p:cNvSpPr>
            <a:spLocks noGrp="1"/>
          </p:cNvSpPr>
          <p:nvPr>
            <p:ph type="sldNum" sz="quarter" idx="12"/>
          </p:nvPr>
        </p:nvSpPr>
        <p:spPr/>
        <p:txBody>
          <a:bodyPr/>
          <a:lstStyle/>
          <a:p>
            <a:pPr>
              <a:defRPr/>
            </a:pPr>
            <a:fld id="{95C3BE68-C92F-49C2-BF27-2013B3CADAB5}" type="slidenum">
              <a:rPr lang="vi-VN"/>
              <a:t>‹#›</a:t>
            </a:fld>
            <a:endParaRPr lang="vi-VN"/>
          </a:p>
        </p:txBody>
      </p:sp>
    </p:spTree>
  </p:cSld>
  <p:clrMapOvr>
    <a:masterClrMapping/>
  </p:clrMapOvr>
  <p:hf sldNum="0" hdr="0" ftr="0" dt="0"/>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a:defRPr/>
            </a:pPr>
            <a:fld id="{B8882DEE-1B19-4290-9ACE-8F445BC1AF45}" type="datetimeFigureOut">
              <a:rPr lang="vi-VN"/>
              <a:t>09/04/2025</a:t>
            </a:fld>
            <a:endParaRPr lang="vi-VN"/>
          </a:p>
        </p:txBody>
      </p:sp>
      <p:sp>
        <p:nvSpPr>
          <p:cNvPr id="3" name="Footer Placeholder 2"/>
          <p:cNvSpPr>
            <a:spLocks noGrp="1"/>
          </p:cNvSpPr>
          <p:nvPr>
            <p:ph type="ftr" sz="quarter" idx="11"/>
          </p:nvPr>
        </p:nvSpPr>
        <p:spPr/>
        <p:txBody>
          <a:bodyPr/>
          <a:lstStyle/>
          <a:p>
            <a:pPr>
              <a:defRPr/>
            </a:pPr>
            <a:endParaRPr lang="vi-VN"/>
          </a:p>
        </p:txBody>
      </p:sp>
      <p:sp>
        <p:nvSpPr>
          <p:cNvPr id="4" name="Slide Number Placeholder 3"/>
          <p:cNvSpPr>
            <a:spLocks noGrp="1"/>
          </p:cNvSpPr>
          <p:nvPr>
            <p:ph type="sldNum" sz="quarter" idx="12"/>
          </p:nvPr>
        </p:nvSpPr>
        <p:spPr/>
        <p:txBody>
          <a:bodyPr/>
          <a:lstStyle/>
          <a:p>
            <a:pPr>
              <a:defRPr/>
            </a:pPr>
            <a:fld id="{1573B39B-46EC-456A-A4BE-E2488D3C1FAA}" type="slidenum">
              <a:rPr lang="vi-VN"/>
              <a:t>‹#›</a:t>
            </a:fld>
            <a:endParaRPr lang="vi-VN"/>
          </a:p>
        </p:txBody>
      </p:sp>
    </p:spTree>
  </p:cSld>
  <p:clrMapOvr>
    <a:masterClrMapping/>
  </p:clrMapOvr>
  <p:hf sldNum="0" hdr="0" ftr="0" dt="0"/>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40317" y="457200"/>
            <a:ext cx="393276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717"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40317" y="2057400"/>
            <a:ext cx="393276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pPr>
              <a:defRPr/>
            </a:pPr>
            <a:fld id="{4955E5B9-0F7C-4A6E-ADF4-1E9A2E03EF75}" type="datetimeFigureOut">
              <a:rPr lang="vi-VN"/>
              <a:t>09/04/2025</a:t>
            </a:fld>
            <a:endParaRPr lang="vi-VN"/>
          </a:p>
        </p:txBody>
      </p:sp>
      <p:sp>
        <p:nvSpPr>
          <p:cNvPr id="6" name="Footer Placeholder 5"/>
          <p:cNvSpPr>
            <a:spLocks noGrp="1"/>
          </p:cNvSpPr>
          <p:nvPr>
            <p:ph type="ftr" sz="quarter" idx="11"/>
          </p:nvPr>
        </p:nvSpPr>
        <p:spPr/>
        <p:txBody>
          <a:bodyPr/>
          <a:lstStyle/>
          <a:p>
            <a:pPr>
              <a:defRPr/>
            </a:pPr>
            <a:endParaRPr lang="vi-VN"/>
          </a:p>
        </p:txBody>
      </p:sp>
      <p:sp>
        <p:nvSpPr>
          <p:cNvPr id="7" name="Slide Number Placeholder 6"/>
          <p:cNvSpPr>
            <a:spLocks noGrp="1"/>
          </p:cNvSpPr>
          <p:nvPr>
            <p:ph type="sldNum" sz="quarter" idx="12"/>
          </p:nvPr>
        </p:nvSpPr>
        <p:spPr/>
        <p:txBody>
          <a:bodyPr/>
          <a:lstStyle/>
          <a:p>
            <a:pPr>
              <a:defRPr/>
            </a:pPr>
            <a:fld id="{FFF6A455-9C5C-498C-8ACB-4C8CE165CB76}" type="slidenum">
              <a:rPr lang="vi-VN"/>
              <a:t>‹#›</a:t>
            </a:fld>
            <a:endParaRPr lang="vi-VN"/>
          </a:p>
        </p:txBody>
      </p:sp>
    </p:spTree>
  </p:cSld>
  <p:clrMapOvr>
    <a:masterClrMapping/>
  </p:clrMapOvr>
  <p:hf sldNum="0"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êu đề và Nội dung">
    <p:spTree>
      <p:nvGrpSpPr>
        <p:cNvPr id="1" name=""/>
        <p:cNvGrpSpPr/>
        <p:nvPr/>
      </p:nvGrpSpPr>
      <p:grpSpPr>
        <a:xfrm>
          <a:off x="0" y="0"/>
          <a:ext cx="0" cy="0"/>
          <a:chOff x="0" y="0"/>
          <a:chExt cx="0" cy="0"/>
        </a:xfrm>
      </p:grpSpPr>
      <p:sp>
        <p:nvSpPr>
          <p:cNvPr id="2" name="Tiêu đề 1"/>
          <p:cNvSpPr>
            <a:spLocks noGrp="1"/>
          </p:cNvSpPr>
          <p:nvPr>
            <p:ph type="title" hasCustomPrompt="1"/>
          </p:nvPr>
        </p:nvSpPr>
        <p:spPr>
          <a:xfrm>
            <a:off x="838200" y="365125"/>
            <a:ext cx="10515600" cy="1325563"/>
          </a:xfrm>
          <a:prstGeom prst="rect">
            <a:avLst/>
          </a:prstGeom>
        </p:spPr>
        <p:txBody>
          <a:bodyPr/>
          <a:lstStyle/>
          <a:p>
            <a:r>
              <a:rPr lang="vi-VN"/>
              <a:t>Bấm để sửa kiểu tiêu đề Bản cái</a:t>
            </a:r>
          </a:p>
        </p:txBody>
      </p:sp>
      <p:sp>
        <p:nvSpPr>
          <p:cNvPr id="3" name="Chỗ dành sẵn cho Nội dung 2"/>
          <p:cNvSpPr>
            <a:spLocks noGrp="1"/>
          </p:cNvSpPr>
          <p:nvPr>
            <p:ph idx="1" hasCustomPrompt="1"/>
          </p:nvPr>
        </p:nvSpPr>
        <p:spPr>
          <a:xfrm>
            <a:off x="838200" y="1825625"/>
            <a:ext cx="10515600" cy="4351338"/>
          </a:xfrm>
          <a:prstGeom prst="rect">
            <a:avLst/>
          </a:prstGeom>
        </p:spPr>
        <p:txBody>
          <a:bodyPr/>
          <a:lstStyle/>
          <a:p>
            <a:pPr lvl="0"/>
            <a:r>
              <a:rPr lang="vi-VN"/>
              <a:t>Bấm để chỉnh sửa kiểu văn bản của Bản cái</a:t>
            </a:r>
          </a:p>
          <a:p>
            <a:pPr lvl="1"/>
            <a:r>
              <a:rPr lang="vi-VN"/>
              <a:t>Mức hai</a:t>
            </a:r>
          </a:p>
          <a:p>
            <a:pPr lvl="2"/>
            <a:r>
              <a:rPr lang="vi-VN"/>
              <a:t>Mức ba</a:t>
            </a:r>
          </a:p>
          <a:p>
            <a:pPr lvl="3"/>
            <a:r>
              <a:rPr lang="vi-VN"/>
              <a:t>Mức bốn</a:t>
            </a:r>
          </a:p>
          <a:p>
            <a:pPr lvl="4"/>
            <a:r>
              <a:rPr lang="vi-VN"/>
              <a:t>Mức năm</a:t>
            </a:r>
          </a:p>
        </p:txBody>
      </p:sp>
      <p:sp>
        <p:nvSpPr>
          <p:cNvPr id="4" name="Chỗ dành sẵn cho Ngày tháng 3"/>
          <p:cNvSpPr>
            <a:spLocks noGrp="1"/>
          </p:cNvSpPr>
          <p:nvPr>
            <p:ph type="dt" sz="half" idx="10"/>
          </p:nvPr>
        </p:nvSpPr>
        <p:spPr>
          <a:xfrm>
            <a:off x="838200" y="6356350"/>
            <a:ext cx="2743200" cy="365125"/>
          </a:xfrm>
          <a:prstGeom prst="rect">
            <a:avLst/>
          </a:prstGeom>
        </p:spPr>
        <p:txBody>
          <a:bodyPr/>
          <a:lstStyle>
            <a:lvl1pPr eaLnBrk="1" fontAlgn="auto" hangingPunct="1">
              <a:spcBef>
                <a:spcPts val="0"/>
              </a:spcBef>
              <a:spcAft>
                <a:spcPts val="0"/>
              </a:spcAft>
              <a:defRPr>
                <a:solidFill>
                  <a:prstClr val="black"/>
                </a:solidFill>
                <a:latin typeface="Arial" panose="020B0604020202020204" pitchFamily="34" charset="0"/>
              </a:defRPr>
            </a:lvl1pPr>
          </a:lstStyle>
          <a:p>
            <a:pPr>
              <a:defRPr/>
            </a:pPr>
            <a:fld id="{0189351D-D6B7-4715-8632-6908FF450557}" type="datetimeFigureOut">
              <a:rPr lang="vi-VN"/>
              <a:t>09/04/2025</a:t>
            </a:fld>
            <a:endParaRPr lang="vi-VN"/>
          </a:p>
        </p:txBody>
      </p:sp>
      <p:sp>
        <p:nvSpPr>
          <p:cNvPr id="5" name="Chỗ dành sẵn cho Chân trang 4"/>
          <p:cNvSpPr>
            <a:spLocks noGrp="1"/>
          </p:cNvSpPr>
          <p:nvPr>
            <p:ph type="ftr" sz="quarter" idx="11"/>
          </p:nvPr>
        </p:nvSpPr>
        <p:spPr>
          <a:xfrm>
            <a:off x="4038600" y="6356350"/>
            <a:ext cx="4114800" cy="365125"/>
          </a:xfrm>
          <a:prstGeom prst="rect">
            <a:avLst/>
          </a:prstGeom>
        </p:spPr>
        <p:txBody>
          <a:bodyPr/>
          <a:lstStyle>
            <a:lvl1pPr eaLnBrk="1" fontAlgn="auto" hangingPunct="1">
              <a:spcBef>
                <a:spcPts val="0"/>
              </a:spcBef>
              <a:spcAft>
                <a:spcPts val="0"/>
              </a:spcAft>
              <a:defRPr>
                <a:solidFill>
                  <a:prstClr val="black"/>
                </a:solidFill>
                <a:latin typeface="Arial" panose="020B0604020202020204" pitchFamily="34" charset="0"/>
              </a:defRPr>
            </a:lvl1pPr>
          </a:lstStyle>
          <a:p>
            <a:pPr>
              <a:defRPr/>
            </a:pPr>
            <a:endParaRPr lang="vi-VN"/>
          </a:p>
        </p:txBody>
      </p:sp>
      <p:sp>
        <p:nvSpPr>
          <p:cNvPr id="6" name="Chỗ dành sẵn cho Số hiệu Bản chiếu 5"/>
          <p:cNvSpPr>
            <a:spLocks noGrp="1"/>
          </p:cNvSpPr>
          <p:nvPr>
            <p:ph type="sldNum" sz="quarter" idx="12"/>
          </p:nvPr>
        </p:nvSpPr>
        <p:spPr>
          <a:xfrm>
            <a:off x="8610600" y="6356350"/>
            <a:ext cx="2743200" cy="365125"/>
          </a:xfrm>
          <a:prstGeom prst="rect">
            <a:avLst/>
          </a:prstGeom>
        </p:spPr>
        <p:txBody>
          <a:bodyPr/>
          <a:lstStyle>
            <a:lvl1pPr eaLnBrk="1" fontAlgn="auto" hangingPunct="1">
              <a:spcBef>
                <a:spcPts val="0"/>
              </a:spcBef>
              <a:spcAft>
                <a:spcPts val="0"/>
              </a:spcAft>
              <a:defRPr>
                <a:solidFill>
                  <a:prstClr val="black"/>
                </a:solidFill>
                <a:latin typeface="Arial" panose="020B0604020202020204" pitchFamily="34" charset="0"/>
              </a:defRPr>
            </a:lvl1pPr>
          </a:lstStyle>
          <a:p>
            <a:pPr>
              <a:defRPr/>
            </a:pPr>
            <a:fld id="{211D6E7C-1F81-4846-A1C7-268BE9FBD2CB}" type="slidenum">
              <a:rPr lang="vi-VN"/>
              <a:t>‹#›</a:t>
            </a:fld>
            <a:endParaRPr lang="vi-VN"/>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40317" y="457200"/>
            <a:ext cx="393276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717" y="987425"/>
            <a:ext cx="6172200" cy="4873625"/>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1" fontAlgn="base" latinLnBrk="0" hangingPunct="1">
              <a:lnSpc>
                <a:spcPct val="100000"/>
              </a:lnSpc>
              <a:spcBef>
                <a:spcPct val="20000"/>
              </a:spcBef>
              <a:spcAft>
                <a:spcPct val="0"/>
              </a:spcAft>
              <a:buClrTx/>
              <a:buSzTx/>
              <a:buFontTx/>
              <a:buNone/>
              <a:defRPr/>
            </a:pPr>
            <a:endParaRPr kumimoji="0" lang="en-US" sz="3200" b="0" i="0" u="none" strike="noStrike" kern="1200" cap="none" spc="0" normalizeH="0" baseline="0" noProof="0">
              <a:ln>
                <a:noFill/>
              </a:ln>
              <a:solidFill>
                <a:schemeClr val="tx1"/>
              </a:solidFill>
              <a:effectLst/>
              <a:uLnTx/>
              <a:uFillTx/>
              <a:latin typeface="+mn-lt"/>
              <a:ea typeface="+mn-ea"/>
              <a:cs typeface="+mn-cs"/>
            </a:endParaRPr>
          </a:p>
        </p:txBody>
      </p:sp>
      <p:sp>
        <p:nvSpPr>
          <p:cNvPr id="4" name="Text Placeholder 3"/>
          <p:cNvSpPr>
            <a:spLocks noGrp="1"/>
          </p:cNvSpPr>
          <p:nvPr>
            <p:ph type="body" sz="half" idx="2"/>
          </p:nvPr>
        </p:nvSpPr>
        <p:spPr>
          <a:xfrm>
            <a:off x="840317" y="2057400"/>
            <a:ext cx="393276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pPr>
              <a:defRPr/>
            </a:pPr>
            <a:fld id="{5B890264-576E-4F4D-BFE1-F21A85BCE83D}" type="datetimeFigureOut">
              <a:rPr lang="vi-VN"/>
              <a:t>09/04/2025</a:t>
            </a:fld>
            <a:endParaRPr lang="vi-VN"/>
          </a:p>
        </p:txBody>
      </p:sp>
      <p:sp>
        <p:nvSpPr>
          <p:cNvPr id="6" name="Footer Placeholder 5"/>
          <p:cNvSpPr>
            <a:spLocks noGrp="1"/>
          </p:cNvSpPr>
          <p:nvPr>
            <p:ph type="ftr" sz="quarter" idx="11"/>
          </p:nvPr>
        </p:nvSpPr>
        <p:spPr/>
        <p:txBody>
          <a:bodyPr/>
          <a:lstStyle/>
          <a:p>
            <a:pPr>
              <a:defRPr/>
            </a:pPr>
            <a:endParaRPr lang="vi-VN"/>
          </a:p>
        </p:txBody>
      </p:sp>
      <p:sp>
        <p:nvSpPr>
          <p:cNvPr id="7" name="Slide Number Placeholder 6"/>
          <p:cNvSpPr>
            <a:spLocks noGrp="1"/>
          </p:cNvSpPr>
          <p:nvPr>
            <p:ph type="sldNum" sz="quarter" idx="12"/>
          </p:nvPr>
        </p:nvSpPr>
        <p:spPr/>
        <p:txBody>
          <a:bodyPr/>
          <a:lstStyle/>
          <a:p>
            <a:pPr>
              <a:defRPr/>
            </a:pPr>
            <a:fld id="{BBEC2C64-43F2-40E6-93D4-67A01DF6D6D1}" type="slidenum">
              <a:rPr lang="vi-VN"/>
              <a:t>‹#›</a:t>
            </a:fld>
            <a:endParaRPr lang="vi-VN"/>
          </a:p>
        </p:txBody>
      </p:sp>
    </p:spTree>
  </p:cSld>
  <p:clrMapOvr>
    <a:masterClrMapping/>
  </p:clrMapOvr>
  <p:hf sldNum="0" hdr="0" ftr="0" dt="0"/>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a:defRPr/>
            </a:pPr>
            <a:fld id="{946B08D7-6002-4DB5-817E-6AF34C6E56CB}" type="datetimeFigureOut">
              <a:rPr lang="vi-VN"/>
              <a:t>09/04/2025</a:t>
            </a:fld>
            <a:endParaRPr lang="vi-VN"/>
          </a:p>
        </p:txBody>
      </p:sp>
      <p:sp>
        <p:nvSpPr>
          <p:cNvPr id="5" name="Footer Placeholder 4"/>
          <p:cNvSpPr>
            <a:spLocks noGrp="1"/>
          </p:cNvSpPr>
          <p:nvPr>
            <p:ph type="ftr" sz="quarter" idx="11"/>
          </p:nvPr>
        </p:nvSpPr>
        <p:spPr/>
        <p:txBody>
          <a:bodyPr/>
          <a:lstStyle/>
          <a:p>
            <a:pPr>
              <a:defRPr/>
            </a:pPr>
            <a:endParaRPr lang="vi-VN"/>
          </a:p>
        </p:txBody>
      </p:sp>
      <p:sp>
        <p:nvSpPr>
          <p:cNvPr id="6" name="Slide Number Placeholder 5"/>
          <p:cNvSpPr>
            <a:spLocks noGrp="1"/>
          </p:cNvSpPr>
          <p:nvPr>
            <p:ph type="sldNum" sz="quarter" idx="12"/>
          </p:nvPr>
        </p:nvSpPr>
        <p:spPr/>
        <p:txBody>
          <a:bodyPr/>
          <a:lstStyle/>
          <a:p>
            <a:pPr>
              <a:defRPr/>
            </a:pPr>
            <a:fld id="{12BF78D2-5334-4776-A1DF-7271F06DAC35}" type="slidenum">
              <a:rPr lang="vi-VN"/>
              <a:t>‹#›</a:t>
            </a:fld>
            <a:endParaRPr lang="vi-VN"/>
          </a:p>
        </p:txBody>
      </p:sp>
    </p:spTree>
  </p:cSld>
  <p:clrMapOvr>
    <a:masterClrMapping/>
  </p:clrMapOvr>
  <p:hf sldNum="0" hdr="0" ftr="0" dt="0"/>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190500"/>
            <a:ext cx="2743200" cy="593725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600" y="190500"/>
            <a:ext cx="8026400" cy="59372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a:defRPr/>
            </a:pPr>
            <a:fld id="{4E8AF073-CEC8-4DF6-BFC7-CE3808981D5C}" type="datetimeFigureOut">
              <a:rPr lang="vi-VN"/>
              <a:t>09/04/2025</a:t>
            </a:fld>
            <a:endParaRPr lang="vi-VN"/>
          </a:p>
        </p:txBody>
      </p:sp>
      <p:sp>
        <p:nvSpPr>
          <p:cNvPr id="5" name="Footer Placeholder 4"/>
          <p:cNvSpPr>
            <a:spLocks noGrp="1"/>
          </p:cNvSpPr>
          <p:nvPr>
            <p:ph type="ftr" sz="quarter" idx="11"/>
          </p:nvPr>
        </p:nvSpPr>
        <p:spPr/>
        <p:txBody>
          <a:bodyPr/>
          <a:lstStyle/>
          <a:p>
            <a:pPr>
              <a:defRPr/>
            </a:pPr>
            <a:endParaRPr lang="vi-VN"/>
          </a:p>
        </p:txBody>
      </p:sp>
      <p:sp>
        <p:nvSpPr>
          <p:cNvPr id="6" name="Slide Number Placeholder 5"/>
          <p:cNvSpPr>
            <a:spLocks noGrp="1"/>
          </p:cNvSpPr>
          <p:nvPr>
            <p:ph type="sldNum" sz="quarter" idx="12"/>
          </p:nvPr>
        </p:nvSpPr>
        <p:spPr/>
        <p:txBody>
          <a:bodyPr/>
          <a:lstStyle/>
          <a:p>
            <a:pPr>
              <a:defRPr/>
            </a:pPr>
            <a:fld id="{B62B6CAC-963C-4A02-BE59-548F2D2C39A9}" type="slidenum">
              <a:rPr lang="vi-VN"/>
              <a:t>‹#›</a:t>
            </a:fld>
            <a:endParaRPr lang="vi-VN"/>
          </a:p>
        </p:txBody>
      </p:sp>
    </p:spTree>
  </p:cSld>
  <p:clrMapOvr>
    <a:masterClrMapping/>
  </p:clrMapOvr>
  <p:hf sldNum="0" hdr="0" ftr="0" dt="0"/>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SimSun" panose="02010600030101010101" pitchFamily="2" charset="-122"/>
              <a:cs typeface="+mn-cs"/>
            </a:endParaRPr>
          </a:p>
        </p:txBody>
      </p:sp>
      <p:sp>
        <p:nvSpPr>
          <p:cNvPr id="4" name="Footer Placeholder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SimSun" panose="02010600030101010101" pitchFamily="2" charset="-122"/>
              <a:cs typeface="+mn-cs"/>
            </a:endParaRPr>
          </a:p>
        </p:txBody>
      </p:sp>
      <p:sp>
        <p:nvSpPr>
          <p:cNvPr id="5" name="Slide Number Placeholder 4"/>
          <p:cNvSpPr>
            <a:spLocks noGrp="1"/>
          </p:cNvSpPr>
          <p:nvPr>
            <p:ph type="sldNum" sz="quarter" idx="12"/>
          </p:nvPr>
        </p:nvSpPr>
        <p:spPr/>
        <p:txBody>
          <a:bodyPr/>
          <a:lstStyle/>
          <a:p>
            <a:pPr>
              <a:defRPr/>
            </a:pPr>
            <a:fld id="{5807E193-9A61-49B3-8102-EB7BC6E56A66}" type="slidenum">
              <a:rPr lang="vi-VN"/>
              <a:t>‹#›</a:t>
            </a:fld>
            <a:endParaRPr lang="vi-VN"/>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Đầu trang của Phần">
    <p:spTree>
      <p:nvGrpSpPr>
        <p:cNvPr id="1" name=""/>
        <p:cNvGrpSpPr/>
        <p:nvPr/>
      </p:nvGrpSpPr>
      <p:grpSpPr>
        <a:xfrm>
          <a:off x="0" y="0"/>
          <a:ext cx="0" cy="0"/>
          <a:chOff x="0" y="0"/>
          <a:chExt cx="0" cy="0"/>
        </a:xfrm>
      </p:grpSpPr>
      <p:sp>
        <p:nvSpPr>
          <p:cNvPr id="2" name="Tiêu đề 1"/>
          <p:cNvSpPr>
            <a:spLocks noGrp="1"/>
          </p:cNvSpPr>
          <p:nvPr>
            <p:ph type="title" hasCustomPrompt="1"/>
          </p:nvPr>
        </p:nvSpPr>
        <p:spPr>
          <a:xfrm>
            <a:off x="831850" y="1709738"/>
            <a:ext cx="10515600" cy="2852737"/>
          </a:xfrm>
          <a:prstGeom prst="rect">
            <a:avLst/>
          </a:prstGeom>
        </p:spPr>
        <p:txBody>
          <a:bodyPr anchor="b"/>
          <a:lstStyle>
            <a:lvl1pPr>
              <a:defRPr sz="6000"/>
            </a:lvl1pPr>
          </a:lstStyle>
          <a:p>
            <a:r>
              <a:rPr lang="vi-VN"/>
              <a:t>Bấm để sửa kiểu tiêu đề Bản cái</a:t>
            </a:r>
          </a:p>
        </p:txBody>
      </p:sp>
      <p:sp>
        <p:nvSpPr>
          <p:cNvPr id="3" name="Chỗ dành sẵn cho Văn bản 2"/>
          <p:cNvSpPr>
            <a:spLocks noGrp="1"/>
          </p:cNvSpPr>
          <p:nvPr>
            <p:ph type="body" idx="1" hasCustomPrompt="1"/>
          </p:nvPr>
        </p:nvSpPr>
        <p:spPr>
          <a:xfrm>
            <a:off x="831850"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vi-VN"/>
              <a:t>Bấm để chỉnh sửa kiểu văn bản của Bản cái</a:t>
            </a:r>
          </a:p>
        </p:txBody>
      </p:sp>
      <p:sp>
        <p:nvSpPr>
          <p:cNvPr id="4" name="Chỗ dành sẵn cho Ngày tháng 3"/>
          <p:cNvSpPr>
            <a:spLocks noGrp="1"/>
          </p:cNvSpPr>
          <p:nvPr>
            <p:ph type="dt" sz="half" idx="10"/>
          </p:nvPr>
        </p:nvSpPr>
        <p:spPr>
          <a:xfrm>
            <a:off x="838200" y="6356350"/>
            <a:ext cx="2743200" cy="365125"/>
          </a:xfrm>
          <a:prstGeom prst="rect">
            <a:avLst/>
          </a:prstGeom>
        </p:spPr>
        <p:txBody>
          <a:bodyPr/>
          <a:lstStyle>
            <a:lvl1pPr eaLnBrk="1" fontAlgn="auto" hangingPunct="1">
              <a:spcBef>
                <a:spcPts val="0"/>
              </a:spcBef>
              <a:spcAft>
                <a:spcPts val="0"/>
              </a:spcAft>
              <a:defRPr>
                <a:solidFill>
                  <a:prstClr val="black"/>
                </a:solidFill>
                <a:latin typeface="Arial" panose="020B0604020202020204" pitchFamily="34" charset="0"/>
              </a:defRPr>
            </a:lvl1pPr>
          </a:lstStyle>
          <a:p>
            <a:pPr>
              <a:defRPr/>
            </a:pPr>
            <a:fld id="{A83E5235-7C98-48EF-B31C-D6AFCDC3F633}" type="datetimeFigureOut">
              <a:rPr lang="vi-VN"/>
              <a:t>09/04/2025</a:t>
            </a:fld>
            <a:endParaRPr lang="vi-VN"/>
          </a:p>
        </p:txBody>
      </p:sp>
      <p:sp>
        <p:nvSpPr>
          <p:cNvPr id="5" name="Chỗ dành sẵn cho Chân trang 4"/>
          <p:cNvSpPr>
            <a:spLocks noGrp="1"/>
          </p:cNvSpPr>
          <p:nvPr>
            <p:ph type="ftr" sz="quarter" idx="11"/>
          </p:nvPr>
        </p:nvSpPr>
        <p:spPr>
          <a:xfrm>
            <a:off x="4038600" y="6356350"/>
            <a:ext cx="4114800" cy="365125"/>
          </a:xfrm>
          <a:prstGeom prst="rect">
            <a:avLst/>
          </a:prstGeom>
        </p:spPr>
        <p:txBody>
          <a:bodyPr/>
          <a:lstStyle>
            <a:lvl1pPr eaLnBrk="1" fontAlgn="auto" hangingPunct="1">
              <a:spcBef>
                <a:spcPts val="0"/>
              </a:spcBef>
              <a:spcAft>
                <a:spcPts val="0"/>
              </a:spcAft>
              <a:defRPr>
                <a:solidFill>
                  <a:prstClr val="black"/>
                </a:solidFill>
                <a:latin typeface="Arial" panose="020B0604020202020204" pitchFamily="34" charset="0"/>
              </a:defRPr>
            </a:lvl1pPr>
          </a:lstStyle>
          <a:p>
            <a:pPr>
              <a:defRPr/>
            </a:pPr>
            <a:endParaRPr lang="vi-VN"/>
          </a:p>
        </p:txBody>
      </p:sp>
      <p:sp>
        <p:nvSpPr>
          <p:cNvPr id="6" name="Chỗ dành sẵn cho Số hiệu Bản chiếu 5"/>
          <p:cNvSpPr>
            <a:spLocks noGrp="1"/>
          </p:cNvSpPr>
          <p:nvPr>
            <p:ph type="sldNum" sz="quarter" idx="12"/>
          </p:nvPr>
        </p:nvSpPr>
        <p:spPr>
          <a:xfrm>
            <a:off x="8610600" y="6356350"/>
            <a:ext cx="2743200" cy="365125"/>
          </a:xfrm>
          <a:prstGeom prst="rect">
            <a:avLst/>
          </a:prstGeom>
        </p:spPr>
        <p:txBody>
          <a:bodyPr/>
          <a:lstStyle>
            <a:lvl1pPr eaLnBrk="1" fontAlgn="auto" hangingPunct="1">
              <a:spcBef>
                <a:spcPts val="0"/>
              </a:spcBef>
              <a:spcAft>
                <a:spcPts val="0"/>
              </a:spcAft>
              <a:defRPr>
                <a:solidFill>
                  <a:prstClr val="black"/>
                </a:solidFill>
                <a:latin typeface="Arial" panose="020B0604020202020204" pitchFamily="34" charset="0"/>
              </a:defRPr>
            </a:lvl1pPr>
          </a:lstStyle>
          <a:p>
            <a:pPr>
              <a:defRPr/>
            </a:pPr>
            <a:fld id="{02E20656-DAAD-491B-B611-4C5CE2C114D8}" type="slidenum">
              <a:rPr lang="vi-VN"/>
              <a:t>‹#›</a:t>
            </a:fld>
            <a:endParaRPr lang="vi-VN"/>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Hai Nội dung">
    <p:spTree>
      <p:nvGrpSpPr>
        <p:cNvPr id="1" name=""/>
        <p:cNvGrpSpPr/>
        <p:nvPr/>
      </p:nvGrpSpPr>
      <p:grpSpPr>
        <a:xfrm>
          <a:off x="0" y="0"/>
          <a:ext cx="0" cy="0"/>
          <a:chOff x="0" y="0"/>
          <a:chExt cx="0" cy="0"/>
        </a:xfrm>
      </p:grpSpPr>
      <p:sp>
        <p:nvSpPr>
          <p:cNvPr id="2" name="Tiêu đề 1"/>
          <p:cNvSpPr>
            <a:spLocks noGrp="1"/>
          </p:cNvSpPr>
          <p:nvPr>
            <p:ph type="title" hasCustomPrompt="1"/>
          </p:nvPr>
        </p:nvSpPr>
        <p:spPr>
          <a:xfrm>
            <a:off x="838200" y="365125"/>
            <a:ext cx="10515600" cy="1325563"/>
          </a:xfrm>
          <a:prstGeom prst="rect">
            <a:avLst/>
          </a:prstGeom>
        </p:spPr>
        <p:txBody>
          <a:bodyPr/>
          <a:lstStyle/>
          <a:p>
            <a:r>
              <a:rPr lang="vi-VN"/>
              <a:t>Bấm để sửa kiểu tiêu đề Bản cái</a:t>
            </a:r>
          </a:p>
        </p:txBody>
      </p:sp>
      <p:sp>
        <p:nvSpPr>
          <p:cNvPr id="3" name="Chỗ dành sẵn cho Nội dung 2"/>
          <p:cNvSpPr>
            <a:spLocks noGrp="1"/>
          </p:cNvSpPr>
          <p:nvPr>
            <p:ph sz="half" idx="1" hasCustomPrompt="1"/>
          </p:nvPr>
        </p:nvSpPr>
        <p:spPr>
          <a:xfrm>
            <a:off x="838200" y="1825625"/>
            <a:ext cx="5181600" cy="4351338"/>
          </a:xfrm>
          <a:prstGeom prst="rect">
            <a:avLst/>
          </a:prstGeom>
        </p:spPr>
        <p:txBody>
          <a:bodyPr/>
          <a:lstStyle/>
          <a:p>
            <a:pPr lvl="0"/>
            <a:r>
              <a:rPr lang="vi-VN"/>
              <a:t>Bấm để chỉnh sửa kiểu văn bản của Bản cái</a:t>
            </a:r>
          </a:p>
          <a:p>
            <a:pPr lvl="1"/>
            <a:r>
              <a:rPr lang="vi-VN"/>
              <a:t>Mức hai</a:t>
            </a:r>
          </a:p>
          <a:p>
            <a:pPr lvl="2"/>
            <a:r>
              <a:rPr lang="vi-VN"/>
              <a:t>Mức ba</a:t>
            </a:r>
          </a:p>
          <a:p>
            <a:pPr lvl="3"/>
            <a:r>
              <a:rPr lang="vi-VN"/>
              <a:t>Mức bốn</a:t>
            </a:r>
          </a:p>
          <a:p>
            <a:pPr lvl="4"/>
            <a:r>
              <a:rPr lang="vi-VN"/>
              <a:t>Mức năm</a:t>
            </a:r>
          </a:p>
        </p:txBody>
      </p:sp>
      <p:sp>
        <p:nvSpPr>
          <p:cNvPr id="4" name="Chỗ dành sẵn cho Nội dung 3"/>
          <p:cNvSpPr>
            <a:spLocks noGrp="1"/>
          </p:cNvSpPr>
          <p:nvPr>
            <p:ph sz="half" idx="2" hasCustomPrompt="1"/>
          </p:nvPr>
        </p:nvSpPr>
        <p:spPr>
          <a:xfrm>
            <a:off x="6172200" y="1825625"/>
            <a:ext cx="5181600" cy="4351338"/>
          </a:xfrm>
          <a:prstGeom prst="rect">
            <a:avLst/>
          </a:prstGeom>
        </p:spPr>
        <p:txBody>
          <a:bodyPr/>
          <a:lstStyle/>
          <a:p>
            <a:pPr lvl="0"/>
            <a:r>
              <a:rPr lang="vi-VN"/>
              <a:t>Bấm để chỉnh sửa kiểu văn bản của Bản cái</a:t>
            </a:r>
          </a:p>
          <a:p>
            <a:pPr lvl="1"/>
            <a:r>
              <a:rPr lang="vi-VN"/>
              <a:t>Mức hai</a:t>
            </a:r>
          </a:p>
          <a:p>
            <a:pPr lvl="2"/>
            <a:r>
              <a:rPr lang="vi-VN"/>
              <a:t>Mức ba</a:t>
            </a:r>
          </a:p>
          <a:p>
            <a:pPr lvl="3"/>
            <a:r>
              <a:rPr lang="vi-VN"/>
              <a:t>Mức bốn</a:t>
            </a:r>
          </a:p>
          <a:p>
            <a:pPr lvl="4"/>
            <a:r>
              <a:rPr lang="vi-VN"/>
              <a:t>Mức năm</a:t>
            </a:r>
          </a:p>
        </p:txBody>
      </p:sp>
      <p:sp>
        <p:nvSpPr>
          <p:cNvPr id="5" name="Chỗ dành sẵn cho Ngày tháng 4"/>
          <p:cNvSpPr>
            <a:spLocks noGrp="1"/>
          </p:cNvSpPr>
          <p:nvPr>
            <p:ph type="dt" sz="half" idx="10"/>
          </p:nvPr>
        </p:nvSpPr>
        <p:spPr>
          <a:xfrm>
            <a:off x="838200" y="6356350"/>
            <a:ext cx="2743200" cy="365125"/>
          </a:xfrm>
          <a:prstGeom prst="rect">
            <a:avLst/>
          </a:prstGeom>
        </p:spPr>
        <p:txBody>
          <a:bodyPr/>
          <a:lstStyle>
            <a:lvl1pPr eaLnBrk="1" fontAlgn="auto" hangingPunct="1">
              <a:spcBef>
                <a:spcPts val="0"/>
              </a:spcBef>
              <a:spcAft>
                <a:spcPts val="0"/>
              </a:spcAft>
              <a:defRPr>
                <a:solidFill>
                  <a:prstClr val="black"/>
                </a:solidFill>
                <a:latin typeface="Arial" panose="020B0604020202020204" pitchFamily="34" charset="0"/>
              </a:defRPr>
            </a:lvl1pPr>
          </a:lstStyle>
          <a:p>
            <a:pPr>
              <a:defRPr/>
            </a:pPr>
            <a:fld id="{4E715603-601B-4176-97A8-886069DB1484}" type="datetimeFigureOut">
              <a:rPr lang="vi-VN"/>
              <a:t>09/04/2025</a:t>
            </a:fld>
            <a:endParaRPr lang="vi-VN"/>
          </a:p>
        </p:txBody>
      </p:sp>
      <p:sp>
        <p:nvSpPr>
          <p:cNvPr id="6" name="Chỗ dành sẵn cho Chân trang 5"/>
          <p:cNvSpPr>
            <a:spLocks noGrp="1"/>
          </p:cNvSpPr>
          <p:nvPr>
            <p:ph type="ftr" sz="quarter" idx="11"/>
          </p:nvPr>
        </p:nvSpPr>
        <p:spPr>
          <a:xfrm>
            <a:off x="4038600" y="6356350"/>
            <a:ext cx="4114800" cy="365125"/>
          </a:xfrm>
          <a:prstGeom prst="rect">
            <a:avLst/>
          </a:prstGeom>
        </p:spPr>
        <p:txBody>
          <a:bodyPr/>
          <a:lstStyle>
            <a:lvl1pPr eaLnBrk="1" fontAlgn="auto" hangingPunct="1">
              <a:spcBef>
                <a:spcPts val="0"/>
              </a:spcBef>
              <a:spcAft>
                <a:spcPts val="0"/>
              </a:spcAft>
              <a:defRPr>
                <a:solidFill>
                  <a:prstClr val="black"/>
                </a:solidFill>
                <a:latin typeface="Arial" panose="020B0604020202020204" pitchFamily="34" charset="0"/>
              </a:defRPr>
            </a:lvl1pPr>
          </a:lstStyle>
          <a:p>
            <a:pPr>
              <a:defRPr/>
            </a:pPr>
            <a:endParaRPr lang="vi-VN"/>
          </a:p>
        </p:txBody>
      </p:sp>
      <p:sp>
        <p:nvSpPr>
          <p:cNvPr id="7" name="Chỗ dành sẵn cho Số hiệu Bản chiếu 6"/>
          <p:cNvSpPr>
            <a:spLocks noGrp="1"/>
          </p:cNvSpPr>
          <p:nvPr>
            <p:ph type="sldNum" sz="quarter" idx="12"/>
          </p:nvPr>
        </p:nvSpPr>
        <p:spPr>
          <a:xfrm>
            <a:off x="8610600" y="6356350"/>
            <a:ext cx="2743200" cy="365125"/>
          </a:xfrm>
          <a:prstGeom prst="rect">
            <a:avLst/>
          </a:prstGeom>
        </p:spPr>
        <p:txBody>
          <a:bodyPr/>
          <a:lstStyle>
            <a:lvl1pPr eaLnBrk="1" fontAlgn="auto" hangingPunct="1">
              <a:spcBef>
                <a:spcPts val="0"/>
              </a:spcBef>
              <a:spcAft>
                <a:spcPts val="0"/>
              </a:spcAft>
              <a:defRPr>
                <a:solidFill>
                  <a:prstClr val="black"/>
                </a:solidFill>
                <a:latin typeface="Arial" panose="020B0604020202020204" pitchFamily="34" charset="0"/>
              </a:defRPr>
            </a:lvl1pPr>
          </a:lstStyle>
          <a:p>
            <a:pPr>
              <a:defRPr/>
            </a:pPr>
            <a:fld id="{6BF4A41C-B911-4660-A59D-90C931A2C001}" type="slidenum">
              <a:rPr lang="vi-VN"/>
              <a:t>‹#›</a:t>
            </a:fld>
            <a:endParaRPr lang="vi-VN"/>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Phép so sánh">
    <p:spTree>
      <p:nvGrpSpPr>
        <p:cNvPr id="1" name=""/>
        <p:cNvGrpSpPr/>
        <p:nvPr/>
      </p:nvGrpSpPr>
      <p:grpSpPr>
        <a:xfrm>
          <a:off x="0" y="0"/>
          <a:ext cx="0" cy="0"/>
          <a:chOff x="0" y="0"/>
          <a:chExt cx="0" cy="0"/>
        </a:xfrm>
      </p:grpSpPr>
      <p:sp>
        <p:nvSpPr>
          <p:cNvPr id="2" name="Tiêu đề 1"/>
          <p:cNvSpPr>
            <a:spLocks noGrp="1"/>
          </p:cNvSpPr>
          <p:nvPr>
            <p:ph type="title" hasCustomPrompt="1"/>
          </p:nvPr>
        </p:nvSpPr>
        <p:spPr>
          <a:xfrm>
            <a:off x="839788" y="365125"/>
            <a:ext cx="10515600" cy="1325563"/>
          </a:xfrm>
          <a:prstGeom prst="rect">
            <a:avLst/>
          </a:prstGeom>
        </p:spPr>
        <p:txBody>
          <a:bodyPr/>
          <a:lstStyle/>
          <a:p>
            <a:r>
              <a:rPr lang="vi-VN"/>
              <a:t>Bấm để sửa kiểu tiêu đề Bản cái</a:t>
            </a:r>
          </a:p>
        </p:txBody>
      </p:sp>
      <p:sp>
        <p:nvSpPr>
          <p:cNvPr id="3" name="Chỗ dành sẵn cho Văn bản 2"/>
          <p:cNvSpPr>
            <a:spLocks noGrp="1"/>
          </p:cNvSpPr>
          <p:nvPr>
            <p:ph type="body" idx="1" hasCustomPrompt="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vi-VN"/>
              <a:t>Bấm để chỉnh sửa kiểu văn bản của Bản cái</a:t>
            </a:r>
          </a:p>
        </p:txBody>
      </p:sp>
      <p:sp>
        <p:nvSpPr>
          <p:cNvPr id="4" name="Chỗ dành sẵn cho Nội dung 3"/>
          <p:cNvSpPr>
            <a:spLocks noGrp="1"/>
          </p:cNvSpPr>
          <p:nvPr>
            <p:ph sz="half" idx="2" hasCustomPrompt="1"/>
          </p:nvPr>
        </p:nvSpPr>
        <p:spPr>
          <a:xfrm>
            <a:off x="839788" y="2505075"/>
            <a:ext cx="5157787" cy="3684588"/>
          </a:xfrm>
          <a:prstGeom prst="rect">
            <a:avLst/>
          </a:prstGeom>
        </p:spPr>
        <p:txBody>
          <a:bodyPr/>
          <a:lstStyle/>
          <a:p>
            <a:pPr lvl="0"/>
            <a:r>
              <a:rPr lang="vi-VN"/>
              <a:t>Bấm để chỉnh sửa kiểu văn bản của Bản cái</a:t>
            </a:r>
          </a:p>
          <a:p>
            <a:pPr lvl="1"/>
            <a:r>
              <a:rPr lang="vi-VN"/>
              <a:t>Mức hai</a:t>
            </a:r>
          </a:p>
          <a:p>
            <a:pPr lvl="2"/>
            <a:r>
              <a:rPr lang="vi-VN"/>
              <a:t>Mức ba</a:t>
            </a:r>
          </a:p>
          <a:p>
            <a:pPr lvl="3"/>
            <a:r>
              <a:rPr lang="vi-VN"/>
              <a:t>Mức bốn</a:t>
            </a:r>
          </a:p>
          <a:p>
            <a:pPr lvl="4"/>
            <a:r>
              <a:rPr lang="vi-VN"/>
              <a:t>Mức năm</a:t>
            </a:r>
          </a:p>
        </p:txBody>
      </p:sp>
      <p:sp>
        <p:nvSpPr>
          <p:cNvPr id="5" name="Chỗ dành sẵn cho Văn bản 4"/>
          <p:cNvSpPr>
            <a:spLocks noGrp="1"/>
          </p:cNvSpPr>
          <p:nvPr>
            <p:ph type="body" sz="quarter" idx="3" hasCustomPrompt="1"/>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vi-VN"/>
              <a:t>Bấm để chỉnh sửa kiểu văn bản của Bản cái</a:t>
            </a:r>
          </a:p>
        </p:txBody>
      </p:sp>
      <p:sp>
        <p:nvSpPr>
          <p:cNvPr id="6" name="Chỗ dành sẵn cho Nội dung 5"/>
          <p:cNvSpPr>
            <a:spLocks noGrp="1"/>
          </p:cNvSpPr>
          <p:nvPr>
            <p:ph sz="quarter" idx="4" hasCustomPrompt="1"/>
          </p:nvPr>
        </p:nvSpPr>
        <p:spPr>
          <a:xfrm>
            <a:off x="6172200" y="2505075"/>
            <a:ext cx="5183188" cy="3684588"/>
          </a:xfrm>
          <a:prstGeom prst="rect">
            <a:avLst/>
          </a:prstGeom>
        </p:spPr>
        <p:txBody>
          <a:bodyPr/>
          <a:lstStyle/>
          <a:p>
            <a:pPr lvl="0"/>
            <a:r>
              <a:rPr lang="vi-VN"/>
              <a:t>Bấm để chỉnh sửa kiểu văn bản của Bản cái</a:t>
            </a:r>
          </a:p>
          <a:p>
            <a:pPr lvl="1"/>
            <a:r>
              <a:rPr lang="vi-VN"/>
              <a:t>Mức hai</a:t>
            </a:r>
          </a:p>
          <a:p>
            <a:pPr lvl="2"/>
            <a:r>
              <a:rPr lang="vi-VN"/>
              <a:t>Mức ba</a:t>
            </a:r>
          </a:p>
          <a:p>
            <a:pPr lvl="3"/>
            <a:r>
              <a:rPr lang="vi-VN"/>
              <a:t>Mức bốn</a:t>
            </a:r>
          </a:p>
          <a:p>
            <a:pPr lvl="4"/>
            <a:r>
              <a:rPr lang="vi-VN"/>
              <a:t>Mức năm</a:t>
            </a:r>
          </a:p>
        </p:txBody>
      </p:sp>
      <p:sp>
        <p:nvSpPr>
          <p:cNvPr id="7" name="Chỗ dành sẵn cho Ngày tháng 6"/>
          <p:cNvSpPr>
            <a:spLocks noGrp="1"/>
          </p:cNvSpPr>
          <p:nvPr>
            <p:ph type="dt" sz="half" idx="10"/>
          </p:nvPr>
        </p:nvSpPr>
        <p:spPr>
          <a:xfrm>
            <a:off x="838200" y="6356350"/>
            <a:ext cx="2743200" cy="365125"/>
          </a:xfrm>
          <a:prstGeom prst="rect">
            <a:avLst/>
          </a:prstGeom>
        </p:spPr>
        <p:txBody>
          <a:bodyPr/>
          <a:lstStyle>
            <a:lvl1pPr eaLnBrk="1" fontAlgn="auto" hangingPunct="1">
              <a:spcBef>
                <a:spcPts val="0"/>
              </a:spcBef>
              <a:spcAft>
                <a:spcPts val="0"/>
              </a:spcAft>
              <a:defRPr>
                <a:solidFill>
                  <a:prstClr val="black"/>
                </a:solidFill>
                <a:latin typeface="Arial" panose="020B0604020202020204" pitchFamily="34" charset="0"/>
              </a:defRPr>
            </a:lvl1pPr>
          </a:lstStyle>
          <a:p>
            <a:pPr>
              <a:defRPr/>
            </a:pPr>
            <a:fld id="{9BD1562C-F06E-4E7E-9C5D-8C48488AC18C}" type="datetimeFigureOut">
              <a:rPr lang="vi-VN"/>
              <a:t>09/04/2025</a:t>
            </a:fld>
            <a:endParaRPr lang="vi-VN"/>
          </a:p>
        </p:txBody>
      </p:sp>
      <p:sp>
        <p:nvSpPr>
          <p:cNvPr id="8" name="Chỗ dành sẵn cho Chân trang 7"/>
          <p:cNvSpPr>
            <a:spLocks noGrp="1"/>
          </p:cNvSpPr>
          <p:nvPr>
            <p:ph type="ftr" sz="quarter" idx="11"/>
          </p:nvPr>
        </p:nvSpPr>
        <p:spPr>
          <a:xfrm>
            <a:off x="4038600" y="6356350"/>
            <a:ext cx="4114800" cy="365125"/>
          </a:xfrm>
          <a:prstGeom prst="rect">
            <a:avLst/>
          </a:prstGeom>
        </p:spPr>
        <p:txBody>
          <a:bodyPr/>
          <a:lstStyle>
            <a:lvl1pPr eaLnBrk="1" fontAlgn="auto" hangingPunct="1">
              <a:spcBef>
                <a:spcPts val="0"/>
              </a:spcBef>
              <a:spcAft>
                <a:spcPts val="0"/>
              </a:spcAft>
              <a:defRPr>
                <a:solidFill>
                  <a:prstClr val="black"/>
                </a:solidFill>
                <a:latin typeface="Arial" panose="020B0604020202020204" pitchFamily="34" charset="0"/>
              </a:defRPr>
            </a:lvl1pPr>
          </a:lstStyle>
          <a:p>
            <a:pPr>
              <a:defRPr/>
            </a:pPr>
            <a:endParaRPr lang="vi-VN"/>
          </a:p>
        </p:txBody>
      </p:sp>
      <p:sp>
        <p:nvSpPr>
          <p:cNvPr id="9" name="Chỗ dành sẵn cho Số hiệu Bản chiếu 8"/>
          <p:cNvSpPr>
            <a:spLocks noGrp="1"/>
          </p:cNvSpPr>
          <p:nvPr>
            <p:ph type="sldNum" sz="quarter" idx="12"/>
          </p:nvPr>
        </p:nvSpPr>
        <p:spPr>
          <a:xfrm>
            <a:off x="8610600" y="6356350"/>
            <a:ext cx="2743200" cy="365125"/>
          </a:xfrm>
          <a:prstGeom prst="rect">
            <a:avLst/>
          </a:prstGeom>
        </p:spPr>
        <p:txBody>
          <a:bodyPr/>
          <a:lstStyle>
            <a:lvl1pPr eaLnBrk="1" fontAlgn="auto" hangingPunct="1">
              <a:spcBef>
                <a:spcPts val="0"/>
              </a:spcBef>
              <a:spcAft>
                <a:spcPts val="0"/>
              </a:spcAft>
              <a:defRPr>
                <a:solidFill>
                  <a:prstClr val="black"/>
                </a:solidFill>
                <a:latin typeface="Arial" panose="020B0604020202020204" pitchFamily="34" charset="0"/>
              </a:defRPr>
            </a:lvl1pPr>
          </a:lstStyle>
          <a:p>
            <a:pPr>
              <a:defRPr/>
            </a:pPr>
            <a:fld id="{0F60A99E-A580-4808-A829-F79CC25F490C}" type="slidenum">
              <a:rPr lang="vi-VN"/>
              <a:t>‹#›</a:t>
            </a:fld>
            <a:endParaRPr lang="vi-VN"/>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Chỉ Tiêu đề">
    <p:spTree>
      <p:nvGrpSpPr>
        <p:cNvPr id="1" name=""/>
        <p:cNvGrpSpPr/>
        <p:nvPr/>
      </p:nvGrpSpPr>
      <p:grpSpPr>
        <a:xfrm>
          <a:off x="0" y="0"/>
          <a:ext cx="0" cy="0"/>
          <a:chOff x="0" y="0"/>
          <a:chExt cx="0" cy="0"/>
        </a:xfrm>
      </p:grpSpPr>
      <p:sp>
        <p:nvSpPr>
          <p:cNvPr id="2" name="Tiêu đề 1"/>
          <p:cNvSpPr>
            <a:spLocks noGrp="1"/>
          </p:cNvSpPr>
          <p:nvPr>
            <p:ph type="title" hasCustomPrompt="1"/>
          </p:nvPr>
        </p:nvSpPr>
        <p:spPr>
          <a:xfrm>
            <a:off x="838200" y="365125"/>
            <a:ext cx="10515600" cy="1325563"/>
          </a:xfrm>
          <a:prstGeom prst="rect">
            <a:avLst/>
          </a:prstGeom>
        </p:spPr>
        <p:txBody>
          <a:bodyPr/>
          <a:lstStyle/>
          <a:p>
            <a:r>
              <a:rPr lang="vi-VN"/>
              <a:t>Bấm để sửa kiểu tiêu đề Bản cái</a:t>
            </a:r>
          </a:p>
        </p:txBody>
      </p:sp>
      <p:sp>
        <p:nvSpPr>
          <p:cNvPr id="3" name="Chỗ dành sẵn cho Ngày tháng 2"/>
          <p:cNvSpPr>
            <a:spLocks noGrp="1"/>
          </p:cNvSpPr>
          <p:nvPr>
            <p:ph type="dt" sz="half" idx="10"/>
          </p:nvPr>
        </p:nvSpPr>
        <p:spPr>
          <a:xfrm>
            <a:off x="838200" y="6356350"/>
            <a:ext cx="2743200" cy="365125"/>
          </a:xfrm>
          <a:prstGeom prst="rect">
            <a:avLst/>
          </a:prstGeom>
        </p:spPr>
        <p:txBody>
          <a:bodyPr/>
          <a:lstStyle>
            <a:lvl1pPr eaLnBrk="1" fontAlgn="auto" hangingPunct="1">
              <a:spcBef>
                <a:spcPts val="0"/>
              </a:spcBef>
              <a:spcAft>
                <a:spcPts val="0"/>
              </a:spcAft>
              <a:defRPr>
                <a:solidFill>
                  <a:prstClr val="black"/>
                </a:solidFill>
                <a:latin typeface="Arial" panose="020B0604020202020204" pitchFamily="34" charset="0"/>
              </a:defRPr>
            </a:lvl1pPr>
          </a:lstStyle>
          <a:p>
            <a:pPr>
              <a:defRPr/>
            </a:pPr>
            <a:fld id="{09BB2725-75D6-4312-B3AF-A4D915DA8DBB}" type="datetimeFigureOut">
              <a:rPr lang="vi-VN"/>
              <a:t>09/04/2025</a:t>
            </a:fld>
            <a:endParaRPr lang="vi-VN"/>
          </a:p>
        </p:txBody>
      </p:sp>
      <p:sp>
        <p:nvSpPr>
          <p:cNvPr id="4" name="Chỗ dành sẵn cho Chân trang 3"/>
          <p:cNvSpPr>
            <a:spLocks noGrp="1"/>
          </p:cNvSpPr>
          <p:nvPr>
            <p:ph type="ftr" sz="quarter" idx="11"/>
          </p:nvPr>
        </p:nvSpPr>
        <p:spPr>
          <a:xfrm>
            <a:off x="4038600" y="6356350"/>
            <a:ext cx="4114800" cy="365125"/>
          </a:xfrm>
          <a:prstGeom prst="rect">
            <a:avLst/>
          </a:prstGeom>
        </p:spPr>
        <p:txBody>
          <a:bodyPr/>
          <a:lstStyle>
            <a:lvl1pPr eaLnBrk="1" fontAlgn="auto" hangingPunct="1">
              <a:spcBef>
                <a:spcPts val="0"/>
              </a:spcBef>
              <a:spcAft>
                <a:spcPts val="0"/>
              </a:spcAft>
              <a:defRPr>
                <a:solidFill>
                  <a:prstClr val="black"/>
                </a:solidFill>
                <a:latin typeface="Arial" panose="020B0604020202020204" pitchFamily="34" charset="0"/>
              </a:defRPr>
            </a:lvl1pPr>
          </a:lstStyle>
          <a:p>
            <a:pPr>
              <a:defRPr/>
            </a:pPr>
            <a:endParaRPr lang="vi-VN"/>
          </a:p>
        </p:txBody>
      </p:sp>
      <p:sp>
        <p:nvSpPr>
          <p:cNvPr id="5" name="Chỗ dành sẵn cho Số hiệu Bản chiếu 4"/>
          <p:cNvSpPr>
            <a:spLocks noGrp="1"/>
          </p:cNvSpPr>
          <p:nvPr>
            <p:ph type="sldNum" sz="quarter" idx="12"/>
          </p:nvPr>
        </p:nvSpPr>
        <p:spPr>
          <a:xfrm>
            <a:off x="8610600" y="6356350"/>
            <a:ext cx="2743200" cy="365125"/>
          </a:xfrm>
          <a:prstGeom prst="rect">
            <a:avLst/>
          </a:prstGeom>
        </p:spPr>
        <p:txBody>
          <a:bodyPr/>
          <a:lstStyle>
            <a:lvl1pPr eaLnBrk="1" fontAlgn="auto" hangingPunct="1">
              <a:spcBef>
                <a:spcPts val="0"/>
              </a:spcBef>
              <a:spcAft>
                <a:spcPts val="0"/>
              </a:spcAft>
              <a:defRPr>
                <a:solidFill>
                  <a:prstClr val="black"/>
                </a:solidFill>
                <a:latin typeface="Arial" panose="020B0604020202020204" pitchFamily="34" charset="0"/>
              </a:defRPr>
            </a:lvl1pPr>
          </a:lstStyle>
          <a:p>
            <a:pPr>
              <a:defRPr/>
            </a:pPr>
            <a:fld id="{8810DB50-A806-4F07-8645-12A18DBA20FE}" type="slidenum">
              <a:rPr lang="vi-VN"/>
              <a:t>‹#›</a:t>
            </a:fld>
            <a:endParaRPr lang="vi-VN"/>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Trống">
    <p:spTree>
      <p:nvGrpSpPr>
        <p:cNvPr id="1" name=""/>
        <p:cNvGrpSpPr/>
        <p:nvPr/>
      </p:nvGrpSpPr>
      <p:grpSpPr>
        <a:xfrm>
          <a:off x="0" y="0"/>
          <a:ext cx="0" cy="0"/>
          <a:chOff x="0" y="0"/>
          <a:chExt cx="0" cy="0"/>
        </a:xfrm>
      </p:grpSpPr>
      <p:sp>
        <p:nvSpPr>
          <p:cNvPr id="2" name="Chỗ dành sẵn cho Ngày tháng 1"/>
          <p:cNvSpPr>
            <a:spLocks noGrp="1"/>
          </p:cNvSpPr>
          <p:nvPr>
            <p:ph type="dt" sz="half" idx="10"/>
          </p:nvPr>
        </p:nvSpPr>
        <p:spPr>
          <a:xfrm>
            <a:off x="838200" y="6356350"/>
            <a:ext cx="2743200" cy="365125"/>
          </a:xfrm>
          <a:prstGeom prst="rect">
            <a:avLst/>
          </a:prstGeom>
        </p:spPr>
        <p:txBody>
          <a:bodyPr/>
          <a:lstStyle>
            <a:lvl1pPr eaLnBrk="1" fontAlgn="auto" hangingPunct="1">
              <a:spcBef>
                <a:spcPts val="0"/>
              </a:spcBef>
              <a:spcAft>
                <a:spcPts val="0"/>
              </a:spcAft>
              <a:defRPr>
                <a:solidFill>
                  <a:prstClr val="black"/>
                </a:solidFill>
                <a:latin typeface="Arial" panose="020B0604020202020204" pitchFamily="34" charset="0"/>
              </a:defRPr>
            </a:lvl1pPr>
          </a:lstStyle>
          <a:p>
            <a:pPr>
              <a:defRPr/>
            </a:pPr>
            <a:fld id="{FDF99F9F-D43B-46C0-8D2A-F2CB8F6F163D}" type="datetimeFigureOut">
              <a:rPr lang="vi-VN"/>
              <a:t>09/04/2025</a:t>
            </a:fld>
            <a:endParaRPr lang="vi-VN"/>
          </a:p>
        </p:txBody>
      </p:sp>
      <p:sp>
        <p:nvSpPr>
          <p:cNvPr id="3" name="Chỗ dành sẵn cho Chân trang 2"/>
          <p:cNvSpPr>
            <a:spLocks noGrp="1"/>
          </p:cNvSpPr>
          <p:nvPr>
            <p:ph type="ftr" sz="quarter" idx="11"/>
          </p:nvPr>
        </p:nvSpPr>
        <p:spPr>
          <a:xfrm>
            <a:off x="4038600" y="6356350"/>
            <a:ext cx="4114800" cy="365125"/>
          </a:xfrm>
          <a:prstGeom prst="rect">
            <a:avLst/>
          </a:prstGeom>
        </p:spPr>
        <p:txBody>
          <a:bodyPr/>
          <a:lstStyle>
            <a:lvl1pPr eaLnBrk="1" fontAlgn="auto" hangingPunct="1">
              <a:spcBef>
                <a:spcPts val="0"/>
              </a:spcBef>
              <a:spcAft>
                <a:spcPts val="0"/>
              </a:spcAft>
              <a:defRPr>
                <a:solidFill>
                  <a:prstClr val="black"/>
                </a:solidFill>
                <a:latin typeface="Arial" panose="020B0604020202020204" pitchFamily="34" charset="0"/>
              </a:defRPr>
            </a:lvl1pPr>
          </a:lstStyle>
          <a:p>
            <a:pPr>
              <a:defRPr/>
            </a:pPr>
            <a:endParaRPr lang="vi-VN"/>
          </a:p>
        </p:txBody>
      </p:sp>
      <p:sp>
        <p:nvSpPr>
          <p:cNvPr id="4" name="Chỗ dành sẵn cho Số hiệu Bản chiếu 3"/>
          <p:cNvSpPr>
            <a:spLocks noGrp="1"/>
          </p:cNvSpPr>
          <p:nvPr>
            <p:ph type="sldNum" sz="quarter" idx="12"/>
          </p:nvPr>
        </p:nvSpPr>
        <p:spPr>
          <a:xfrm>
            <a:off x="8610600" y="6356350"/>
            <a:ext cx="2743200" cy="365125"/>
          </a:xfrm>
          <a:prstGeom prst="rect">
            <a:avLst/>
          </a:prstGeom>
        </p:spPr>
        <p:txBody>
          <a:bodyPr/>
          <a:lstStyle>
            <a:lvl1pPr eaLnBrk="1" fontAlgn="auto" hangingPunct="1">
              <a:spcBef>
                <a:spcPts val="0"/>
              </a:spcBef>
              <a:spcAft>
                <a:spcPts val="0"/>
              </a:spcAft>
              <a:defRPr>
                <a:solidFill>
                  <a:prstClr val="black"/>
                </a:solidFill>
                <a:latin typeface="Arial" panose="020B0604020202020204" pitchFamily="34" charset="0"/>
              </a:defRPr>
            </a:lvl1pPr>
          </a:lstStyle>
          <a:p>
            <a:pPr>
              <a:defRPr/>
            </a:pPr>
            <a:fld id="{7B3967D3-D21F-451A-B82A-00B6EF910054}" type="slidenum">
              <a:rPr lang="vi-VN"/>
              <a:t>‹#›</a:t>
            </a:fld>
            <a:endParaRPr lang="vi-VN"/>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Nội dung với Chú thích">
    <p:spTree>
      <p:nvGrpSpPr>
        <p:cNvPr id="1" name=""/>
        <p:cNvGrpSpPr/>
        <p:nvPr/>
      </p:nvGrpSpPr>
      <p:grpSpPr>
        <a:xfrm>
          <a:off x="0" y="0"/>
          <a:ext cx="0" cy="0"/>
          <a:chOff x="0" y="0"/>
          <a:chExt cx="0" cy="0"/>
        </a:xfrm>
      </p:grpSpPr>
      <p:sp>
        <p:nvSpPr>
          <p:cNvPr id="2" name="Tiêu đề 1"/>
          <p:cNvSpPr>
            <a:spLocks noGrp="1"/>
          </p:cNvSpPr>
          <p:nvPr>
            <p:ph type="title" hasCustomPrompt="1"/>
          </p:nvPr>
        </p:nvSpPr>
        <p:spPr>
          <a:xfrm>
            <a:off x="839788" y="457200"/>
            <a:ext cx="3932237" cy="1600200"/>
          </a:xfrm>
          <a:prstGeom prst="rect">
            <a:avLst/>
          </a:prstGeom>
        </p:spPr>
        <p:txBody>
          <a:bodyPr anchor="b"/>
          <a:lstStyle>
            <a:lvl1pPr>
              <a:defRPr sz="3200"/>
            </a:lvl1pPr>
          </a:lstStyle>
          <a:p>
            <a:r>
              <a:rPr lang="vi-VN"/>
              <a:t>Bấm để sửa kiểu tiêu đề Bản cái</a:t>
            </a:r>
          </a:p>
        </p:txBody>
      </p:sp>
      <p:sp>
        <p:nvSpPr>
          <p:cNvPr id="3" name="Chỗ dành sẵn cho Nội dung 2"/>
          <p:cNvSpPr>
            <a:spLocks noGrp="1"/>
          </p:cNvSpPr>
          <p:nvPr>
            <p:ph idx="1" hasCustomPrompt="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vi-VN"/>
              <a:t>Bấm để chỉnh sửa kiểu văn bản của Bản cái</a:t>
            </a:r>
          </a:p>
          <a:p>
            <a:pPr lvl="1"/>
            <a:r>
              <a:rPr lang="vi-VN"/>
              <a:t>Mức hai</a:t>
            </a:r>
          </a:p>
          <a:p>
            <a:pPr lvl="2"/>
            <a:r>
              <a:rPr lang="vi-VN"/>
              <a:t>Mức ba</a:t>
            </a:r>
          </a:p>
          <a:p>
            <a:pPr lvl="3"/>
            <a:r>
              <a:rPr lang="vi-VN"/>
              <a:t>Mức bốn</a:t>
            </a:r>
          </a:p>
          <a:p>
            <a:pPr lvl="4"/>
            <a:r>
              <a:rPr lang="vi-VN"/>
              <a:t>Mức năm</a:t>
            </a:r>
          </a:p>
        </p:txBody>
      </p:sp>
      <p:sp>
        <p:nvSpPr>
          <p:cNvPr id="4" name="Chỗ dành sẵn cho Văn bản 3"/>
          <p:cNvSpPr>
            <a:spLocks noGrp="1"/>
          </p:cNvSpPr>
          <p:nvPr>
            <p:ph type="body" sz="half" idx="2" hasCustomPrompt="1"/>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vi-VN"/>
              <a:t>Bấm để chỉnh sửa kiểu văn bản của Bản cái</a:t>
            </a:r>
          </a:p>
        </p:txBody>
      </p:sp>
      <p:sp>
        <p:nvSpPr>
          <p:cNvPr id="5" name="Chỗ dành sẵn cho Ngày tháng 4"/>
          <p:cNvSpPr>
            <a:spLocks noGrp="1"/>
          </p:cNvSpPr>
          <p:nvPr>
            <p:ph type="dt" sz="half" idx="10"/>
          </p:nvPr>
        </p:nvSpPr>
        <p:spPr>
          <a:xfrm>
            <a:off x="838200" y="6356350"/>
            <a:ext cx="2743200" cy="365125"/>
          </a:xfrm>
          <a:prstGeom prst="rect">
            <a:avLst/>
          </a:prstGeom>
        </p:spPr>
        <p:txBody>
          <a:bodyPr/>
          <a:lstStyle>
            <a:lvl1pPr eaLnBrk="1" fontAlgn="auto" hangingPunct="1">
              <a:spcBef>
                <a:spcPts val="0"/>
              </a:spcBef>
              <a:spcAft>
                <a:spcPts val="0"/>
              </a:spcAft>
              <a:defRPr>
                <a:solidFill>
                  <a:prstClr val="black"/>
                </a:solidFill>
                <a:latin typeface="Arial" panose="020B0604020202020204" pitchFamily="34" charset="0"/>
              </a:defRPr>
            </a:lvl1pPr>
          </a:lstStyle>
          <a:p>
            <a:pPr>
              <a:defRPr/>
            </a:pPr>
            <a:fld id="{011D0B8A-A0EE-4793-9AC1-46962D90B9D3}" type="datetimeFigureOut">
              <a:rPr lang="vi-VN"/>
              <a:t>09/04/2025</a:t>
            </a:fld>
            <a:endParaRPr lang="vi-VN"/>
          </a:p>
        </p:txBody>
      </p:sp>
      <p:sp>
        <p:nvSpPr>
          <p:cNvPr id="6" name="Chỗ dành sẵn cho Chân trang 5"/>
          <p:cNvSpPr>
            <a:spLocks noGrp="1"/>
          </p:cNvSpPr>
          <p:nvPr>
            <p:ph type="ftr" sz="quarter" idx="11"/>
          </p:nvPr>
        </p:nvSpPr>
        <p:spPr>
          <a:xfrm>
            <a:off x="4038600" y="6356350"/>
            <a:ext cx="4114800" cy="365125"/>
          </a:xfrm>
          <a:prstGeom prst="rect">
            <a:avLst/>
          </a:prstGeom>
        </p:spPr>
        <p:txBody>
          <a:bodyPr/>
          <a:lstStyle>
            <a:lvl1pPr eaLnBrk="1" fontAlgn="auto" hangingPunct="1">
              <a:spcBef>
                <a:spcPts val="0"/>
              </a:spcBef>
              <a:spcAft>
                <a:spcPts val="0"/>
              </a:spcAft>
              <a:defRPr>
                <a:solidFill>
                  <a:prstClr val="black"/>
                </a:solidFill>
                <a:latin typeface="Arial" panose="020B0604020202020204" pitchFamily="34" charset="0"/>
              </a:defRPr>
            </a:lvl1pPr>
          </a:lstStyle>
          <a:p>
            <a:pPr>
              <a:defRPr/>
            </a:pPr>
            <a:endParaRPr lang="vi-VN"/>
          </a:p>
        </p:txBody>
      </p:sp>
      <p:sp>
        <p:nvSpPr>
          <p:cNvPr id="7" name="Chỗ dành sẵn cho Số hiệu Bản chiếu 6"/>
          <p:cNvSpPr>
            <a:spLocks noGrp="1"/>
          </p:cNvSpPr>
          <p:nvPr>
            <p:ph type="sldNum" sz="quarter" idx="12"/>
          </p:nvPr>
        </p:nvSpPr>
        <p:spPr>
          <a:xfrm>
            <a:off x="8610600" y="6356350"/>
            <a:ext cx="2743200" cy="365125"/>
          </a:xfrm>
          <a:prstGeom prst="rect">
            <a:avLst/>
          </a:prstGeom>
        </p:spPr>
        <p:txBody>
          <a:bodyPr/>
          <a:lstStyle>
            <a:lvl1pPr eaLnBrk="1" fontAlgn="auto" hangingPunct="1">
              <a:spcBef>
                <a:spcPts val="0"/>
              </a:spcBef>
              <a:spcAft>
                <a:spcPts val="0"/>
              </a:spcAft>
              <a:defRPr>
                <a:solidFill>
                  <a:prstClr val="black"/>
                </a:solidFill>
                <a:latin typeface="Arial" panose="020B0604020202020204" pitchFamily="34" charset="0"/>
              </a:defRPr>
            </a:lvl1pPr>
          </a:lstStyle>
          <a:p>
            <a:pPr>
              <a:defRPr/>
            </a:pPr>
            <a:fld id="{F06C718A-A84C-47FF-9D7A-FC05478C6783}" type="slidenum">
              <a:rPr lang="vi-VN"/>
              <a:t>‹#›</a:t>
            </a:fld>
            <a:endParaRPr lang="vi-VN"/>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Ảnh với Chú thích">
    <p:spTree>
      <p:nvGrpSpPr>
        <p:cNvPr id="1" name=""/>
        <p:cNvGrpSpPr/>
        <p:nvPr/>
      </p:nvGrpSpPr>
      <p:grpSpPr>
        <a:xfrm>
          <a:off x="0" y="0"/>
          <a:ext cx="0" cy="0"/>
          <a:chOff x="0" y="0"/>
          <a:chExt cx="0" cy="0"/>
        </a:xfrm>
      </p:grpSpPr>
      <p:sp>
        <p:nvSpPr>
          <p:cNvPr id="2" name="Tiêu đề 1"/>
          <p:cNvSpPr>
            <a:spLocks noGrp="1"/>
          </p:cNvSpPr>
          <p:nvPr>
            <p:ph type="title" hasCustomPrompt="1"/>
          </p:nvPr>
        </p:nvSpPr>
        <p:spPr>
          <a:xfrm>
            <a:off x="839788" y="457200"/>
            <a:ext cx="3932237" cy="1600200"/>
          </a:xfrm>
          <a:prstGeom prst="rect">
            <a:avLst/>
          </a:prstGeom>
        </p:spPr>
        <p:txBody>
          <a:bodyPr anchor="b"/>
          <a:lstStyle>
            <a:lvl1pPr>
              <a:defRPr sz="3200"/>
            </a:lvl1pPr>
          </a:lstStyle>
          <a:p>
            <a:r>
              <a:rPr lang="vi-VN"/>
              <a:t>Bấm để sửa kiểu tiêu đề Bản cái</a:t>
            </a:r>
          </a:p>
        </p:txBody>
      </p:sp>
      <p:sp>
        <p:nvSpPr>
          <p:cNvPr id="3" name="Chỗ dành sẵn cho Hình ảnh 2"/>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vi-VN" noProof="0"/>
          </a:p>
        </p:txBody>
      </p:sp>
      <p:sp>
        <p:nvSpPr>
          <p:cNvPr id="4" name="Chỗ dành sẵn cho Văn bản 3"/>
          <p:cNvSpPr>
            <a:spLocks noGrp="1"/>
          </p:cNvSpPr>
          <p:nvPr>
            <p:ph type="body" sz="half" idx="2" hasCustomPrompt="1"/>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vi-VN"/>
              <a:t>Bấm để chỉnh sửa kiểu văn bản của Bản cái</a:t>
            </a:r>
          </a:p>
        </p:txBody>
      </p:sp>
      <p:sp>
        <p:nvSpPr>
          <p:cNvPr id="5" name="Chỗ dành sẵn cho Ngày tháng 4"/>
          <p:cNvSpPr>
            <a:spLocks noGrp="1"/>
          </p:cNvSpPr>
          <p:nvPr>
            <p:ph type="dt" sz="half" idx="10"/>
          </p:nvPr>
        </p:nvSpPr>
        <p:spPr>
          <a:xfrm>
            <a:off x="838200" y="6356350"/>
            <a:ext cx="2743200" cy="365125"/>
          </a:xfrm>
          <a:prstGeom prst="rect">
            <a:avLst/>
          </a:prstGeom>
        </p:spPr>
        <p:txBody>
          <a:bodyPr/>
          <a:lstStyle>
            <a:lvl1pPr eaLnBrk="1" fontAlgn="auto" hangingPunct="1">
              <a:spcBef>
                <a:spcPts val="0"/>
              </a:spcBef>
              <a:spcAft>
                <a:spcPts val="0"/>
              </a:spcAft>
              <a:defRPr>
                <a:solidFill>
                  <a:prstClr val="black"/>
                </a:solidFill>
                <a:latin typeface="Arial" panose="020B0604020202020204" pitchFamily="34" charset="0"/>
              </a:defRPr>
            </a:lvl1pPr>
          </a:lstStyle>
          <a:p>
            <a:pPr>
              <a:defRPr/>
            </a:pPr>
            <a:fld id="{DC9758C5-A6FE-4BE4-AFBE-6B3127D9F0C6}" type="datetimeFigureOut">
              <a:rPr lang="vi-VN"/>
              <a:t>09/04/2025</a:t>
            </a:fld>
            <a:endParaRPr lang="vi-VN"/>
          </a:p>
        </p:txBody>
      </p:sp>
      <p:sp>
        <p:nvSpPr>
          <p:cNvPr id="6" name="Chỗ dành sẵn cho Chân trang 5"/>
          <p:cNvSpPr>
            <a:spLocks noGrp="1"/>
          </p:cNvSpPr>
          <p:nvPr>
            <p:ph type="ftr" sz="quarter" idx="11"/>
          </p:nvPr>
        </p:nvSpPr>
        <p:spPr>
          <a:xfrm>
            <a:off x="4038600" y="6356350"/>
            <a:ext cx="4114800" cy="365125"/>
          </a:xfrm>
          <a:prstGeom prst="rect">
            <a:avLst/>
          </a:prstGeom>
        </p:spPr>
        <p:txBody>
          <a:bodyPr/>
          <a:lstStyle>
            <a:lvl1pPr eaLnBrk="1" fontAlgn="auto" hangingPunct="1">
              <a:spcBef>
                <a:spcPts val="0"/>
              </a:spcBef>
              <a:spcAft>
                <a:spcPts val="0"/>
              </a:spcAft>
              <a:defRPr>
                <a:solidFill>
                  <a:prstClr val="black"/>
                </a:solidFill>
                <a:latin typeface="Arial" panose="020B0604020202020204" pitchFamily="34" charset="0"/>
              </a:defRPr>
            </a:lvl1pPr>
          </a:lstStyle>
          <a:p>
            <a:pPr>
              <a:defRPr/>
            </a:pPr>
            <a:endParaRPr lang="vi-VN"/>
          </a:p>
        </p:txBody>
      </p:sp>
      <p:sp>
        <p:nvSpPr>
          <p:cNvPr id="7" name="Chỗ dành sẵn cho Số hiệu Bản chiếu 6"/>
          <p:cNvSpPr>
            <a:spLocks noGrp="1"/>
          </p:cNvSpPr>
          <p:nvPr>
            <p:ph type="sldNum" sz="quarter" idx="12"/>
          </p:nvPr>
        </p:nvSpPr>
        <p:spPr>
          <a:xfrm>
            <a:off x="8610600" y="6356350"/>
            <a:ext cx="2743200" cy="365125"/>
          </a:xfrm>
          <a:prstGeom prst="rect">
            <a:avLst/>
          </a:prstGeom>
        </p:spPr>
        <p:txBody>
          <a:bodyPr/>
          <a:lstStyle>
            <a:lvl1pPr eaLnBrk="1" fontAlgn="auto" hangingPunct="1">
              <a:spcBef>
                <a:spcPts val="0"/>
              </a:spcBef>
              <a:spcAft>
                <a:spcPts val="0"/>
              </a:spcAft>
              <a:defRPr>
                <a:solidFill>
                  <a:prstClr val="black"/>
                </a:solidFill>
                <a:latin typeface="Arial" panose="020B0604020202020204" pitchFamily="34" charset="0"/>
              </a:defRPr>
            </a:lvl1pPr>
          </a:lstStyle>
          <a:p>
            <a:pPr>
              <a:defRPr/>
            </a:pPr>
            <a:fld id="{1B3CAA6D-543C-4648-AE4C-620EED1D858B}" type="slidenum">
              <a:rPr lang="vi-VN"/>
              <a:t>‹#›</a:t>
            </a:fld>
            <a:endParaRPr lang="vi-VN"/>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18" Type="http://schemas.openxmlformats.org/officeDocument/2006/relationships/image" Target="../media/image6.GIF"/><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17" Type="http://schemas.openxmlformats.org/officeDocument/2006/relationships/image" Target="../media/image5.GIF"/><Relationship Id="rId2" Type="http://schemas.openxmlformats.org/officeDocument/2006/relationships/slideLayout" Target="../slideLayouts/slideLayout2.xml"/><Relationship Id="rId16" Type="http://schemas.openxmlformats.org/officeDocument/2006/relationships/image" Target="../media/image4.GIF"/><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GIF"/><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GIF"/></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theme" Target="../theme/theme2.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image" Target="../media/image7.jpe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3"/>
          <a:srcRect/>
          <a:stretch>
            <a:fillRect/>
          </a:stretch>
        </a:blipFill>
        <a:effectLst/>
      </p:bgPr>
    </p:bg>
    <p:spTree>
      <p:nvGrpSpPr>
        <p:cNvPr id="1" name=""/>
        <p:cNvGrpSpPr/>
        <p:nvPr/>
      </p:nvGrpSpPr>
      <p:grpSpPr>
        <a:xfrm>
          <a:off x="0" y="0"/>
          <a:ext cx="0" cy="0"/>
          <a:chOff x="0" y="0"/>
          <a:chExt cx="0" cy="0"/>
        </a:xfrm>
      </p:grpSpPr>
      <p:pic>
        <p:nvPicPr>
          <p:cNvPr id="2050" name="Picture 5" descr="1133426gsfxbpjp44"/>
          <p:cNvPicPr>
            <a:picLocks noChangeAspect="1" noChangeArrowheads="1" noCrop="1"/>
          </p:cNvPicPr>
          <p:nvPr userDrawn="1"/>
        </p:nvPicPr>
        <p:blipFill>
          <a:blip r:embed="rId14">
            <a:extLst>
              <a:ext uri="{28A0092B-C50C-407E-A947-70E740481C1C}">
                <a14:useLocalDpi xmlns:a14="http://schemas.microsoft.com/office/drawing/2010/main" val="0"/>
              </a:ext>
            </a:extLst>
          </a:blip>
          <a:srcRect/>
          <a:stretch>
            <a:fillRect/>
          </a:stretch>
        </p:blipFill>
        <p:spPr bwMode="auto">
          <a:xfrm>
            <a:off x="11579225" y="2924175"/>
            <a:ext cx="565150" cy="3563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1" name="Picture 5" descr="1133426gsfxbpjp44"/>
          <p:cNvPicPr>
            <a:picLocks noChangeAspect="1" noChangeArrowheads="1" noCrop="1"/>
          </p:cNvPicPr>
          <p:nvPr userDrawn="1"/>
        </p:nvPicPr>
        <p:blipFill>
          <a:blip r:embed="rId14">
            <a:extLst>
              <a:ext uri="{28A0092B-C50C-407E-A947-70E740481C1C}">
                <a14:useLocalDpi xmlns:a14="http://schemas.microsoft.com/office/drawing/2010/main" val="0"/>
              </a:ext>
            </a:extLst>
          </a:blip>
          <a:srcRect/>
          <a:stretch>
            <a:fillRect/>
          </a:stretch>
        </p:blipFill>
        <p:spPr bwMode="auto">
          <a:xfrm>
            <a:off x="47625" y="230188"/>
            <a:ext cx="566738" cy="306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2" name="Picture 32" descr="1707962tj3hg7yh59"/>
          <p:cNvPicPr>
            <a:picLocks noChangeAspect="1" noChangeArrowheads="1" noCrop="1"/>
          </p:cNvPicPr>
          <p:nvPr userDrawn="1"/>
        </p:nvPicPr>
        <p:blipFill>
          <a:blip r:embed="rId15">
            <a:extLst>
              <a:ext uri="{28A0092B-C50C-407E-A947-70E740481C1C}">
                <a14:useLocalDpi xmlns:a14="http://schemas.microsoft.com/office/drawing/2010/main" val="0"/>
              </a:ext>
            </a:extLst>
          </a:blip>
          <a:srcRect/>
          <a:stretch>
            <a:fillRect/>
          </a:stretch>
        </p:blipFill>
        <p:spPr bwMode="auto">
          <a:xfrm rot="-5400000">
            <a:off x="1116807" y="1278731"/>
            <a:ext cx="1714500" cy="2989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3" name="Picture 38" descr="1181071cimzwdep76"/>
          <p:cNvPicPr>
            <a:picLocks noChangeAspect="1" noChangeArrowheads="1" noCrop="1"/>
          </p:cNvPicPr>
          <p:nvPr userDrawn="1"/>
        </p:nvPicPr>
        <p:blipFill>
          <a:blip r:embed="rId16">
            <a:extLst>
              <a:ext uri="{28A0092B-C50C-407E-A947-70E740481C1C}">
                <a14:useLocalDpi xmlns:a14="http://schemas.microsoft.com/office/drawing/2010/main" val="0"/>
              </a:ext>
            </a:extLst>
          </a:blip>
          <a:srcRect/>
          <a:stretch>
            <a:fillRect/>
          </a:stretch>
        </p:blipFill>
        <p:spPr bwMode="auto">
          <a:xfrm>
            <a:off x="11334750" y="36513"/>
            <a:ext cx="857250" cy="2857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4" name="Picture 38" descr="1181071cimzwdep76"/>
          <p:cNvPicPr>
            <a:picLocks noChangeAspect="1" noChangeArrowheads="1" noCrop="1"/>
          </p:cNvPicPr>
          <p:nvPr userDrawn="1"/>
        </p:nvPicPr>
        <p:blipFill>
          <a:blip r:embed="rId16">
            <a:extLst>
              <a:ext uri="{28A0092B-C50C-407E-A947-70E740481C1C}">
                <a14:useLocalDpi xmlns:a14="http://schemas.microsoft.com/office/drawing/2010/main" val="0"/>
              </a:ext>
            </a:extLst>
          </a:blip>
          <a:srcRect/>
          <a:stretch>
            <a:fillRect/>
          </a:stretch>
        </p:blipFill>
        <p:spPr bwMode="auto">
          <a:xfrm>
            <a:off x="722313" y="2924175"/>
            <a:ext cx="857250" cy="2857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5" name="Picture 30" descr="1228827kvwbhhiily"/>
          <p:cNvPicPr>
            <a:picLocks noChangeAspect="1" noChangeArrowheads="1" noCrop="1"/>
          </p:cNvPicPr>
          <p:nvPr userDrawn="1"/>
        </p:nvPicPr>
        <p:blipFill>
          <a:blip r:embed="rId17">
            <a:extLst>
              <a:ext uri="{28A0092B-C50C-407E-A947-70E740481C1C}">
                <a14:useLocalDpi xmlns:a14="http://schemas.microsoft.com/office/drawing/2010/main" val="0"/>
              </a:ext>
            </a:extLst>
          </a:blip>
          <a:srcRect/>
          <a:stretch>
            <a:fillRect/>
          </a:stretch>
        </p:blipFill>
        <p:spPr bwMode="auto">
          <a:xfrm rot="5400000">
            <a:off x="8234363" y="-777875"/>
            <a:ext cx="762000" cy="2390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Oval 6"/>
          <p:cNvSpPr/>
          <p:nvPr userDrawn="1"/>
        </p:nvSpPr>
        <p:spPr>
          <a:xfrm>
            <a:off x="4630738" y="5313363"/>
            <a:ext cx="84137" cy="60325"/>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solidFill>
                <a:prstClr val="white"/>
              </a:solidFill>
            </a:endParaRPr>
          </a:p>
        </p:txBody>
      </p:sp>
      <p:pic>
        <p:nvPicPr>
          <p:cNvPr id="2057" name="Picture 4"/>
          <p:cNvPicPr>
            <a:picLocks noChangeAspect="1"/>
          </p:cNvPicPr>
          <p:nvPr userDrawn="1"/>
        </p:nvPicPr>
        <p:blipFill>
          <a:blip r:embed="rId18">
            <a:extLst>
              <a:ext uri="{28A0092B-C50C-407E-A947-70E740481C1C}">
                <a14:useLocalDpi xmlns:a14="http://schemas.microsoft.com/office/drawing/2010/main" val="0"/>
              </a:ext>
            </a:extLst>
          </a:blip>
          <a:srcRect/>
          <a:stretch>
            <a:fillRect/>
          </a:stretch>
        </p:blipFill>
        <p:spPr bwMode="auto">
          <a:xfrm>
            <a:off x="2667000" y="0"/>
            <a:ext cx="4740275" cy="781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vi-V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9"/>
          <p:cNvPicPr>
            <a:picLocks noChangeAspect="1"/>
          </p:cNvPicPr>
          <p:nvPr/>
        </p:nvPicPr>
        <p:blipFill>
          <a:blip r:embed="rId14"/>
          <a:stretch>
            <a:fillRect/>
          </a:stretch>
        </p:blipFill>
        <p:spPr>
          <a:xfrm>
            <a:off x="0" y="0"/>
            <a:ext cx="12208933" cy="6858000"/>
          </a:xfrm>
          <a:prstGeom prst="rect">
            <a:avLst/>
          </a:prstGeom>
          <a:noFill/>
          <a:ln w="9525">
            <a:noFill/>
          </a:ln>
        </p:spPr>
      </p:pic>
      <p:sp>
        <p:nvSpPr>
          <p:cNvPr id="1027" name="Rectangle 3"/>
          <p:cNvSpPr>
            <a:spLocks noGrp="1"/>
          </p:cNvSpPr>
          <p:nvPr>
            <p:ph type="title"/>
          </p:nvPr>
        </p:nvSpPr>
        <p:spPr>
          <a:xfrm>
            <a:off x="609600" y="190500"/>
            <a:ext cx="10972800" cy="582613"/>
          </a:xfrm>
          <a:prstGeom prst="rect">
            <a:avLst/>
          </a:prstGeom>
          <a:noFill/>
          <a:ln w="9525">
            <a:noFill/>
          </a:ln>
        </p:spPr>
        <p:txBody>
          <a:bodyPr anchor="ctr" anchorCtr="0"/>
          <a:lstStyle/>
          <a:p>
            <a:pPr lvl="0"/>
            <a:r>
              <a:rPr lang="en-US" altLang="zh-CN" dirty="0"/>
              <a:t>Click to edit Master title style</a:t>
            </a:r>
          </a:p>
        </p:txBody>
      </p:sp>
      <p:sp>
        <p:nvSpPr>
          <p:cNvPr id="1028" name="Rectangle 4"/>
          <p:cNvSpPr>
            <a:spLocks noGrp="1"/>
          </p:cNvSpPr>
          <p:nvPr>
            <p:ph type="body" idx="1"/>
          </p:nvPr>
        </p:nvSpPr>
        <p:spPr>
          <a:xfrm>
            <a:off x="609600" y="1174750"/>
            <a:ext cx="10972800" cy="4953000"/>
          </a:xfrm>
          <a:prstGeom prst="rect">
            <a:avLst/>
          </a:prstGeom>
          <a:noFill/>
          <a:ln w="9525">
            <a:noFill/>
          </a:ln>
        </p:spPr>
        <p:txBody>
          <a:bodyPr/>
          <a:lstStyle/>
          <a:p>
            <a:pPr lvl="0"/>
            <a:r>
              <a:rPr lang="en-US" altLang="zh-CN" dirty="0"/>
              <a:t>Click to edit Master text styles</a:t>
            </a:r>
          </a:p>
          <a:p>
            <a:pPr lvl="1"/>
            <a:r>
              <a:rPr lang="en-US" altLang="zh-CN" dirty="0"/>
              <a:t>Second level</a:t>
            </a:r>
          </a:p>
          <a:p>
            <a:pPr lvl="2"/>
            <a:r>
              <a:rPr lang="en-US" altLang="zh-CN" dirty="0"/>
              <a:t>Third level</a:t>
            </a:r>
          </a:p>
          <a:p>
            <a:pPr lvl="3"/>
            <a:r>
              <a:rPr lang="en-US" altLang="zh-CN" dirty="0"/>
              <a:t>Fourth level</a:t>
            </a:r>
          </a:p>
          <a:p>
            <a:pPr lvl="4"/>
            <a:r>
              <a:rPr lang="en-US" altLang="zh-CN" dirty="0"/>
              <a:t>Fifth level</a:t>
            </a:r>
          </a:p>
        </p:txBody>
      </p:sp>
      <p:sp>
        <p:nvSpPr>
          <p:cNvPr id="1029" name="Rectangle 5"/>
          <p:cNvSpPr>
            <a:spLocks noGrp="1" noChangeArrowheads="1"/>
          </p:cNvSpPr>
          <p:nvPr>
            <p:ph type="dt" sz="half" idx="2"/>
          </p:nvPr>
        </p:nvSpPr>
        <p:spPr bwMode="auto">
          <a:xfrm>
            <a:off x="609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sz="140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SimSun" panose="02010600030101010101" pitchFamily="2" charset="-122"/>
              <a:cs typeface="+mn-cs"/>
            </a:endParaRPr>
          </a:p>
        </p:txBody>
      </p:sp>
      <p:sp>
        <p:nvSpPr>
          <p:cNvPr id="1030" name="Rectangle 6"/>
          <p:cNvSpPr>
            <a:spLocks noGrp="1" noChangeArrowheads="1"/>
          </p:cNvSpPr>
          <p:nvPr>
            <p:ph type="ftr" sz="quarter" idx="3"/>
          </p:nvPr>
        </p:nvSpPr>
        <p:spPr bwMode="auto">
          <a:xfrm>
            <a:off x="4165600" y="6245225"/>
            <a:ext cx="3860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ctr">
              <a:defRPr sz="1400"/>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SimSun" panose="02010600030101010101" pitchFamily="2" charset="-122"/>
              <a:cs typeface="+mn-cs"/>
            </a:endParaRPr>
          </a:p>
        </p:txBody>
      </p:sp>
      <p:sp>
        <p:nvSpPr>
          <p:cNvPr id="1031" name="Rectangle 7"/>
          <p:cNvSpPr>
            <a:spLocks noGrp="1" noChangeArrowheads="1"/>
          </p:cNvSpPr>
          <p:nvPr>
            <p:ph type="sldNum" sz="quarter" idx="4"/>
          </p:nvPr>
        </p:nvSpPr>
        <p:spPr bwMode="auto">
          <a:xfrm>
            <a:off x="8737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r">
              <a:defRPr sz="1400"/>
            </a:lvl1pPr>
          </a:lstStyle>
          <a:p>
            <a:pPr>
              <a:defRPr/>
            </a:pPr>
            <a:fld id="{5807E193-9A61-49B3-8102-EB7BC6E56A66}" type="slidenum">
              <a:rPr lang="vi-VN"/>
              <a:t>‹#›</a:t>
            </a:fld>
            <a:endParaRPr lang="vi-VN"/>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hf sldNum="0" hdr="0" ftr="0" dt="0"/>
  <p:txStyles>
    <p:titleStyle>
      <a:lvl1pPr algn="l" rtl="0" fontAlgn="base">
        <a:spcBef>
          <a:spcPct val="0"/>
        </a:spcBef>
        <a:spcAft>
          <a:spcPct val="0"/>
        </a:spcAft>
        <a:defRPr sz="3600" kern="1200">
          <a:solidFill>
            <a:schemeClr val="tx1"/>
          </a:solidFill>
          <a:latin typeface="+mj-lt"/>
          <a:ea typeface="+mj-ea"/>
          <a:cs typeface="+mj-cs"/>
        </a:defRPr>
      </a:lvl1pPr>
      <a:lvl2pPr algn="l" rtl="0" fontAlgn="base">
        <a:spcBef>
          <a:spcPct val="0"/>
        </a:spcBef>
        <a:spcAft>
          <a:spcPct val="0"/>
        </a:spcAft>
        <a:defRPr sz="3600">
          <a:solidFill>
            <a:schemeClr val="tx1"/>
          </a:solidFill>
          <a:latin typeface="Arial" panose="020B0604020202020204" pitchFamily="34" charset="0"/>
          <a:ea typeface="SimSun" panose="02010600030101010101" pitchFamily="2" charset="-122"/>
        </a:defRPr>
      </a:lvl2pPr>
      <a:lvl3pPr algn="l" rtl="0" fontAlgn="base">
        <a:spcBef>
          <a:spcPct val="0"/>
        </a:spcBef>
        <a:spcAft>
          <a:spcPct val="0"/>
        </a:spcAft>
        <a:defRPr sz="3600">
          <a:solidFill>
            <a:schemeClr val="tx1"/>
          </a:solidFill>
          <a:latin typeface="Arial" panose="020B0604020202020204" pitchFamily="34" charset="0"/>
          <a:ea typeface="SimSun" panose="02010600030101010101" pitchFamily="2" charset="-122"/>
        </a:defRPr>
      </a:lvl3pPr>
      <a:lvl4pPr algn="l" rtl="0" fontAlgn="base">
        <a:spcBef>
          <a:spcPct val="0"/>
        </a:spcBef>
        <a:spcAft>
          <a:spcPct val="0"/>
        </a:spcAft>
        <a:defRPr sz="3600">
          <a:solidFill>
            <a:schemeClr val="tx1"/>
          </a:solidFill>
          <a:latin typeface="Arial" panose="020B0604020202020204" pitchFamily="34" charset="0"/>
          <a:ea typeface="SimSun" panose="02010600030101010101" pitchFamily="2" charset="-122"/>
        </a:defRPr>
      </a:lvl4pPr>
      <a:lvl5pPr algn="l" rtl="0" fontAlgn="base">
        <a:spcBef>
          <a:spcPct val="0"/>
        </a:spcBef>
        <a:spcAft>
          <a:spcPct val="0"/>
        </a:spcAft>
        <a:defRPr sz="3600">
          <a:solidFill>
            <a:schemeClr val="tx1"/>
          </a:solidFill>
          <a:latin typeface="Arial" panose="020B0604020202020204" pitchFamily="34" charset="0"/>
          <a:ea typeface="SimSun" panose="02010600030101010101" pitchFamily="2" charset="-122"/>
        </a:defRPr>
      </a:lvl5pPr>
      <a:lvl6pPr marL="457200" algn="l" rtl="0" fontAlgn="base">
        <a:spcBef>
          <a:spcPct val="0"/>
        </a:spcBef>
        <a:spcAft>
          <a:spcPct val="0"/>
        </a:spcAft>
        <a:defRPr sz="3600">
          <a:solidFill>
            <a:schemeClr val="tx1"/>
          </a:solidFill>
          <a:latin typeface="Arial" panose="020B0604020202020204" pitchFamily="34" charset="0"/>
          <a:ea typeface="SimSun" panose="02010600030101010101" pitchFamily="2" charset="-122"/>
        </a:defRPr>
      </a:lvl6pPr>
      <a:lvl7pPr marL="914400" algn="l" rtl="0" fontAlgn="base">
        <a:spcBef>
          <a:spcPct val="0"/>
        </a:spcBef>
        <a:spcAft>
          <a:spcPct val="0"/>
        </a:spcAft>
        <a:defRPr sz="3600">
          <a:solidFill>
            <a:schemeClr val="tx1"/>
          </a:solidFill>
          <a:latin typeface="Arial" panose="020B0604020202020204" pitchFamily="34" charset="0"/>
          <a:ea typeface="SimSun" panose="02010600030101010101" pitchFamily="2" charset="-122"/>
        </a:defRPr>
      </a:lvl7pPr>
      <a:lvl8pPr marL="1371600" algn="l" rtl="0" fontAlgn="base">
        <a:spcBef>
          <a:spcPct val="0"/>
        </a:spcBef>
        <a:spcAft>
          <a:spcPct val="0"/>
        </a:spcAft>
        <a:defRPr sz="3600">
          <a:solidFill>
            <a:schemeClr val="tx1"/>
          </a:solidFill>
          <a:latin typeface="Arial" panose="020B0604020202020204" pitchFamily="34" charset="0"/>
          <a:ea typeface="SimSun" panose="02010600030101010101" pitchFamily="2" charset="-122"/>
        </a:defRPr>
      </a:lvl8pPr>
      <a:lvl9pPr marL="1828800" algn="l" rtl="0" fontAlgn="base">
        <a:spcBef>
          <a:spcPct val="0"/>
        </a:spcBef>
        <a:spcAft>
          <a:spcPct val="0"/>
        </a:spcAft>
        <a:defRPr sz="3600">
          <a:solidFill>
            <a:schemeClr val="tx1"/>
          </a:solidFill>
          <a:latin typeface="Arial" panose="020B0604020202020204" pitchFamily="34" charset="0"/>
          <a:ea typeface="SimSun" panose="02010600030101010101" pitchFamily="2" charset="-122"/>
        </a:defRPr>
      </a:lvl9pPr>
    </p:titleStyle>
    <p:bodyStyle>
      <a:lvl1pPr marL="342900" indent="-342900" algn="l" rtl="0" fontAlgn="base">
        <a:spcBef>
          <a:spcPct val="20000"/>
        </a:spcBef>
        <a:spcAft>
          <a:spcPct val="0"/>
        </a:spcAft>
        <a:buChar char="•"/>
        <a:defRPr sz="3200" kern="1200">
          <a:solidFill>
            <a:schemeClr val="tx1"/>
          </a:solidFill>
          <a:latin typeface="+mn-lt"/>
          <a:ea typeface="+mn-ea"/>
          <a:cs typeface="+mn-cs"/>
        </a:defRPr>
      </a:lvl1pPr>
      <a:lvl2pPr marL="742950" indent="-285750" algn="l" rtl="0" fontAlgn="base">
        <a:spcBef>
          <a:spcPct val="20000"/>
        </a:spcBef>
        <a:spcAft>
          <a:spcPct val="0"/>
        </a:spcAft>
        <a:buChar char="–"/>
        <a:defRPr sz="2800" kern="1200">
          <a:solidFill>
            <a:schemeClr val="tx1"/>
          </a:solidFill>
          <a:latin typeface="+mn-lt"/>
          <a:ea typeface="+mn-ea"/>
          <a:cs typeface="+mn-cs"/>
        </a:defRPr>
      </a:lvl2pPr>
      <a:lvl3pPr marL="1143000" indent="-228600" algn="l" rtl="0" fontAlgn="base">
        <a:spcBef>
          <a:spcPct val="20000"/>
        </a:spcBef>
        <a:spcAft>
          <a:spcPct val="0"/>
        </a:spcAft>
        <a:buChar char="•"/>
        <a:defRPr sz="2400" kern="1200">
          <a:solidFill>
            <a:schemeClr val="tx1"/>
          </a:solidFill>
          <a:latin typeface="+mn-lt"/>
          <a:ea typeface="+mn-ea"/>
          <a:cs typeface="+mn-cs"/>
        </a:defRPr>
      </a:lvl3pPr>
      <a:lvl4pPr marL="1600200" indent="-228600" algn="l" rtl="0" fontAlgn="base">
        <a:spcBef>
          <a:spcPct val="20000"/>
        </a:spcBef>
        <a:spcAft>
          <a:spcPct val="0"/>
        </a:spcAft>
        <a:buChar char="–"/>
        <a:defRPr sz="2000" kern="1200">
          <a:solidFill>
            <a:schemeClr val="tx1"/>
          </a:solidFill>
          <a:latin typeface="+mn-lt"/>
          <a:ea typeface="+mn-ea"/>
          <a:cs typeface="+mn-cs"/>
        </a:defRPr>
      </a:lvl4pPr>
      <a:lvl5pPr marL="2057400" indent="-228600" algn="l" rtl="0" fontAlgn="base">
        <a:spcBef>
          <a:spcPct val="20000"/>
        </a:spcBef>
        <a:spcAft>
          <a:spcPct val="0"/>
        </a:spcAft>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3.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1.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16.png"/><Relationship Id="rId1" Type="http://schemas.openxmlformats.org/officeDocument/2006/relationships/slideLayout" Target="../slideLayouts/slideLayout23.xml"/></Relationships>
</file>

<file path=ppt/slides/_rels/slide12.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18.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20.jpg"/><Relationship Id="rId1" Type="http://schemas.openxmlformats.org/officeDocument/2006/relationships/slideLayout" Target="../slideLayouts/slideLayout18.xml"/><Relationship Id="rId4" Type="http://schemas.microsoft.com/office/2007/relationships/hdphoto" Target="../media/hdphoto2.wdp"/></Relationships>
</file>

<file path=ppt/slides/_rels/slide16.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jpeg"/><Relationship Id="rId1" Type="http://schemas.openxmlformats.org/officeDocument/2006/relationships/slideLayout" Target="../slideLayouts/slideLayout18.xml"/><Relationship Id="rId4" Type="http://schemas.microsoft.com/office/2007/relationships/hdphoto" Target="../media/hdphoto4.wdp"/></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9.xml.rels><?xml version="1.0" encoding="UTF-8" standalone="yes"?>
<Relationships xmlns="http://schemas.openxmlformats.org/package/2006/relationships"><Relationship Id="rId3" Type="http://schemas.microsoft.com/office/2007/relationships/hdphoto" Target="../media/hdphoto5.wdp"/><Relationship Id="rId2" Type="http://schemas.openxmlformats.org/officeDocument/2006/relationships/image" Target="../media/image23.png"/><Relationship Id="rId1" Type="http://schemas.openxmlformats.org/officeDocument/2006/relationships/slideLayout" Target="../slideLayouts/slideLayout18.xml"/></Relationships>
</file>

<file path=ppt/slides/_rels/slide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3.png"/><Relationship Id="rId1" Type="http://schemas.openxmlformats.org/officeDocument/2006/relationships/slideLayout" Target="../slideLayouts/slideLayout18.xml"/></Relationships>
</file>

<file path=ppt/slides/_rels/slide20.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4.png"/><Relationship Id="rId1" Type="http://schemas.openxmlformats.org/officeDocument/2006/relationships/slideLayout" Target="../slideLayouts/slideLayout23.xml"/></Relationships>
</file>

<file path=ppt/slides/_rels/slide21.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3" Type="http://schemas.microsoft.com/office/2007/relationships/hdphoto" Target="../media/hdphoto6.wdp"/><Relationship Id="rId2" Type="http://schemas.openxmlformats.org/officeDocument/2006/relationships/image" Target="../media/image25.png"/><Relationship Id="rId1" Type="http://schemas.openxmlformats.org/officeDocument/2006/relationships/slideLayout" Target="../slideLayouts/slideLayout18.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3.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4.png"/><Relationship Id="rId1" Type="http://schemas.openxmlformats.org/officeDocument/2006/relationships/slideLayout" Target="../slideLayouts/slideLayout2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18.xml"/></Relationships>
</file>

<file path=ppt/slides/_rels/slide7.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16.png"/><Relationship Id="rId1" Type="http://schemas.openxmlformats.org/officeDocument/2006/relationships/slideLayout" Target="../slideLayouts/slideLayout2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9.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16.png"/><Relationship Id="rId1" Type="http://schemas.openxmlformats.org/officeDocument/2006/relationships/slideLayout" Target="../slideLayouts/slideLayout2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reeform: Shape 5"/>
          <p:cNvSpPr/>
          <p:nvPr/>
        </p:nvSpPr>
        <p:spPr bwMode="auto">
          <a:xfrm>
            <a:off x="-28574" y="20637"/>
            <a:ext cx="12219940" cy="1631366"/>
          </a:xfrm>
          <a:custGeom>
            <a:avLst/>
            <a:gdLst>
              <a:gd name="connsiteX0" fmla="*/ 237496 w 9347200"/>
              <a:gd name="connsiteY0" fmla="*/ 0 h 1651000"/>
              <a:gd name="connsiteX1" fmla="*/ 1330960 w 9347200"/>
              <a:gd name="connsiteY1" fmla="*/ 0 h 1651000"/>
              <a:gd name="connsiteX2" fmla="*/ 7778744 w 9347200"/>
              <a:gd name="connsiteY2" fmla="*/ 0 h 1651000"/>
              <a:gd name="connsiteX3" fmla="*/ 9347200 w 9347200"/>
              <a:gd name="connsiteY3" fmla="*/ 0 h 1651000"/>
              <a:gd name="connsiteX4" fmla="*/ 9347200 w 9347200"/>
              <a:gd name="connsiteY4" fmla="*/ 1651000 h 1651000"/>
              <a:gd name="connsiteX5" fmla="*/ 7778744 w 9347200"/>
              <a:gd name="connsiteY5" fmla="*/ 1651000 h 1651000"/>
              <a:gd name="connsiteX6" fmla="*/ 1330960 w 9347200"/>
              <a:gd name="connsiteY6" fmla="*/ 1651000 h 1651000"/>
              <a:gd name="connsiteX7" fmla="*/ 237496 w 9347200"/>
              <a:gd name="connsiteY7" fmla="*/ 1651000 h 1651000"/>
              <a:gd name="connsiteX8" fmla="*/ 0 w 9347200"/>
              <a:gd name="connsiteY8" fmla="*/ 1413504 h 1651000"/>
              <a:gd name="connsiteX9" fmla="*/ 0 w 9347200"/>
              <a:gd name="connsiteY9" fmla="*/ 237496 h 1651000"/>
              <a:gd name="connsiteX10" fmla="*/ 237496 w 9347200"/>
              <a:gd name="connsiteY10" fmla="*/ 0 h 1651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9347200" h="1651000">
                <a:moveTo>
                  <a:pt x="237496" y="0"/>
                </a:moveTo>
                <a:lnTo>
                  <a:pt x="1330960" y="0"/>
                </a:lnTo>
                <a:lnTo>
                  <a:pt x="7778744" y="0"/>
                </a:lnTo>
                <a:lnTo>
                  <a:pt x="9347200" y="0"/>
                </a:lnTo>
                <a:lnTo>
                  <a:pt x="9347200" y="1651000"/>
                </a:lnTo>
                <a:lnTo>
                  <a:pt x="7778744" y="1651000"/>
                </a:lnTo>
                <a:lnTo>
                  <a:pt x="1330960" y="1651000"/>
                </a:lnTo>
                <a:lnTo>
                  <a:pt x="237496" y="1651000"/>
                </a:lnTo>
                <a:cubicBezTo>
                  <a:pt x="106331" y="1651000"/>
                  <a:pt x="0" y="1544669"/>
                  <a:pt x="0" y="1413504"/>
                </a:cubicBezTo>
                <a:lnTo>
                  <a:pt x="0" y="237496"/>
                </a:lnTo>
                <a:cubicBezTo>
                  <a:pt x="0" y="106331"/>
                  <a:pt x="106331" y="0"/>
                  <a:pt x="237496" y="0"/>
                </a:cubicBezTo>
                <a:close/>
              </a:path>
            </a:pathLst>
          </a:custGeom>
          <a:ln/>
        </p:spPr>
        <p:style>
          <a:lnRef idx="1">
            <a:schemeClr val="accent2"/>
          </a:lnRef>
          <a:fillRef idx="2">
            <a:schemeClr val="accent2"/>
          </a:fillRef>
          <a:effectRef idx="1">
            <a:schemeClr val="accent2"/>
          </a:effectRef>
          <a:fontRef idx="minor">
            <a:schemeClr val="dk1"/>
          </a:fontRef>
        </p:style>
        <p:txBody>
          <a:bodyPr anchor="ctr"/>
          <a:lstStyle/>
          <a:p>
            <a:pPr algn="ctr" eaLnBrk="1" fontAlgn="auto" hangingPunct="1">
              <a:spcBef>
                <a:spcPts val="0"/>
              </a:spcBef>
              <a:spcAft>
                <a:spcPts val="0"/>
              </a:spcAft>
              <a:defRPr/>
            </a:pPr>
            <a:endParaRPr lang="en-US">
              <a:latin typeface="Times New Roman" panose="02020603050405020304" pitchFamily="18" charset="0"/>
              <a:cs typeface="Times New Roman" panose="02020603050405020304" pitchFamily="18" charset="0"/>
            </a:endParaRPr>
          </a:p>
        </p:txBody>
      </p:sp>
      <p:sp>
        <p:nvSpPr>
          <p:cNvPr id="2" name="Rectangles 1"/>
          <p:cNvSpPr/>
          <p:nvPr/>
        </p:nvSpPr>
        <p:spPr>
          <a:xfrm>
            <a:off x="1607185" y="26086"/>
            <a:ext cx="9380855" cy="1446550"/>
          </a:xfrm>
          <a:prstGeom prst="rect">
            <a:avLst/>
          </a:prstGeom>
          <a:noFill/>
          <a:ln>
            <a:noFill/>
          </a:ln>
        </p:spPr>
        <p:txBody>
          <a:bodyPr wrap="square" rtlCol="0" anchor="t">
            <a:spAutoFit/>
          </a:bodyPr>
          <a:lstStyle/>
          <a:p>
            <a:pPr algn="ctr"/>
            <a:r>
              <a:rPr lang="en-US" altLang="zh-CN" sz="4400">
                <a:ln w="0"/>
                <a:solidFill>
                  <a:srgbClr val="FF0000"/>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THỂ HIỆN CẤU TRÚC RẼ NHÁNH TRONG CHƯƠNG TRÌNH </a:t>
            </a:r>
          </a:p>
        </p:txBody>
      </p:sp>
      <p:sp>
        <p:nvSpPr>
          <p:cNvPr id="5" name="Rectangle 4">
            <a:extLst>
              <a:ext uri="{FF2B5EF4-FFF2-40B4-BE49-F238E27FC236}">
                <a16:creationId xmlns:a16="http://schemas.microsoft.com/office/drawing/2014/main" id="{9C362706-670B-426C-8C4F-071EB27C35A4}"/>
              </a:ext>
            </a:extLst>
          </p:cNvPr>
          <p:cNvSpPr/>
          <p:nvPr/>
        </p:nvSpPr>
        <p:spPr>
          <a:xfrm>
            <a:off x="2912001" y="1625643"/>
            <a:ext cx="6055106" cy="769441"/>
          </a:xfrm>
          <a:prstGeom prst="rect">
            <a:avLst/>
          </a:prstGeom>
        </p:spPr>
        <p:txBody>
          <a:bodyPr wrap="square">
            <a:spAutoFit/>
          </a:bodyPr>
          <a:lstStyle/>
          <a:p>
            <a:pPr algn="ctr" eaLnBrk="1" hangingPunct="1"/>
            <a:r>
              <a:rPr lang="en-US" altLang="vi-VN" sz="4400" b="1">
                <a:solidFill>
                  <a:srgbClr val="6600CC"/>
                </a:solidFill>
                <a:latin typeface="Times New Roman" panose="02020603050405020304" pitchFamily="18" charset="0"/>
                <a:cs typeface="Times New Roman" panose="02020603050405020304" pitchFamily="18" charset="0"/>
              </a:rPr>
              <a:t>NỘI DUNG BÀI HỌC</a:t>
            </a:r>
          </a:p>
        </p:txBody>
      </p:sp>
      <p:graphicFrame>
        <p:nvGraphicFramePr>
          <p:cNvPr id="15" name="Diagram 14">
            <a:extLst>
              <a:ext uri="{FF2B5EF4-FFF2-40B4-BE49-F238E27FC236}">
                <a16:creationId xmlns:a16="http://schemas.microsoft.com/office/drawing/2014/main" id="{1204785D-2839-4265-9FDA-EA22355A17EE}"/>
              </a:ext>
            </a:extLst>
          </p:cNvPr>
          <p:cNvGraphicFramePr/>
          <p:nvPr>
            <p:extLst>
              <p:ext uri="{D42A27DB-BD31-4B8C-83A1-F6EECF244321}">
                <p14:modId xmlns:p14="http://schemas.microsoft.com/office/powerpoint/2010/main" val="706682180"/>
              </p:ext>
            </p:extLst>
          </p:nvPr>
        </p:nvGraphicFramePr>
        <p:xfrm>
          <a:off x="221366" y="2010364"/>
          <a:ext cx="11746045" cy="482155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37"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outVertic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5">
                                            <p:graphicEl>
                                              <a:dgm id="{8259B0E9-958C-4682-BE71-5A6ED8893AEC}"/>
                                            </p:graphicEl>
                                          </p:spTgt>
                                        </p:tgtEl>
                                        <p:attrNameLst>
                                          <p:attrName>style.visibility</p:attrName>
                                        </p:attrNameLst>
                                      </p:cBhvr>
                                      <p:to>
                                        <p:strVal val="visible"/>
                                      </p:to>
                                    </p:set>
                                    <p:animEffect transition="in" filter="wipe(left)">
                                      <p:cBhvr>
                                        <p:cTn id="12" dur="500"/>
                                        <p:tgtEl>
                                          <p:spTgt spid="15">
                                            <p:graphicEl>
                                              <a:dgm id="{8259B0E9-958C-4682-BE71-5A6ED8893AEC}"/>
                                            </p:graphicEl>
                                          </p:spTgt>
                                        </p:tgtEl>
                                      </p:cBhvr>
                                    </p:animEffect>
                                  </p:childTnLst>
                                </p:cTn>
                              </p:par>
                              <p:par>
                                <p:cTn id="13" presetID="22" presetClass="entr" presetSubtype="8" fill="hold" grpId="0" nodeType="withEffect">
                                  <p:stCondLst>
                                    <p:cond delay="0"/>
                                  </p:stCondLst>
                                  <p:childTnLst>
                                    <p:set>
                                      <p:cBhvr>
                                        <p:cTn id="14" dur="1" fill="hold">
                                          <p:stCondLst>
                                            <p:cond delay="0"/>
                                          </p:stCondLst>
                                        </p:cTn>
                                        <p:tgtEl>
                                          <p:spTgt spid="15">
                                            <p:graphicEl>
                                              <a:dgm id="{6D3745D4-75F7-4EF7-996D-950405DCF3E9}"/>
                                            </p:graphicEl>
                                          </p:spTgt>
                                        </p:tgtEl>
                                        <p:attrNameLst>
                                          <p:attrName>style.visibility</p:attrName>
                                        </p:attrNameLst>
                                      </p:cBhvr>
                                      <p:to>
                                        <p:strVal val="visible"/>
                                      </p:to>
                                    </p:set>
                                    <p:animEffect transition="in" filter="wipe(left)">
                                      <p:cBhvr>
                                        <p:cTn id="15" dur="500"/>
                                        <p:tgtEl>
                                          <p:spTgt spid="15">
                                            <p:graphicEl>
                                              <a:dgm id="{6D3745D4-75F7-4EF7-996D-950405DCF3E9}"/>
                                            </p:graphicEl>
                                          </p:spTgt>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8" fill="hold" grpId="0" nodeType="clickEffect">
                                  <p:stCondLst>
                                    <p:cond delay="0"/>
                                  </p:stCondLst>
                                  <p:childTnLst>
                                    <p:set>
                                      <p:cBhvr>
                                        <p:cTn id="19" dur="1" fill="hold">
                                          <p:stCondLst>
                                            <p:cond delay="0"/>
                                          </p:stCondLst>
                                        </p:cTn>
                                        <p:tgtEl>
                                          <p:spTgt spid="15">
                                            <p:graphicEl>
                                              <a:dgm id="{17CB3A71-0320-45AD-A1E5-8742DF3894A6}"/>
                                            </p:graphicEl>
                                          </p:spTgt>
                                        </p:tgtEl>
                                        <p:attrNameLst>
                                          <p:attrName>style.visibility</p:attrName>
                                        </p:attrNameLst>
                                      </p:cBhvr>
                                      <p:to>
                                        <p:strVal val="visible"/>
                                      </p:to>
                                    </p:set>
                                    <p:animEffect transition="in" filter="wipe(left)">
                                      <p:cBhvr>
                                        <p:cTn id="20" dur="500"/>
                                        <p:tgtEl>
                                          <p:spTgt spid="15">
                                            <p:graphicEl>
                                              <a:dgm id="{17CB3A71-0320-45AD-A1E5-8742DF3894A6}"/>
                                            </p:graphicEl>
                                          </p:spTgt>
                                        </p:tgtEl>
                                      </p:cBhvr>
                                    </p:animEffect>
                                  </p:childTnLst>
                                </p:cTn>
                              </p:par>
                              <p:par>
                                <p:cTn id="21" presetID="22" presetClass="entr" presetSubtype="8" fill="hold" grpId="0" nodeType="withEffect">
                                  <p:stCondLst>
                                    <p:cond delay="0"/>
                                  </p:stCondLst>
                                  <p:childTnLst>
                                    <p:set>
                                      <p:cBhvr>
                                        <p:cTn id="22" dur="1" fill="hold">
                                          <p:stCondLst>
                                            <p:cond delay="0"/>
                                          </p:stCondLst>
                                        </p:cTn>
                                        <p:tgtEl>
                                          <p:spTgt spid="15">
                                            <p:graphicEl>
                                              <a:dgm id="{88629452-E9A0-4288-A6A9-B4646F26EB93}"/>
                                            </p:graphicEl>
                                          </p:spTgt>
                                        </p:tgtEl>
                                        <p:attrNameLst>
                                          <p:attrName>style.visibility</p:attrName>
                                        </p:attrNameLst>
                                      </p:cBhvr>
                                      <p:to>
                                        <p:strVal val="visible"/>
                                      </p:to>
                                    </p:set>
                                    <p:animEffect transition="in" filter="wipe(left)">
                                      <p:cBhvr>
                                        <p:cTn id="23" dur="500"/>
                                        <p:tgtEl>
                                          <p:spTgt spid="15">
                                            <p:graphicEl>
                                              <a:dgm id="{88629452-E9A0-4288-A6A9-B4646F26EB93}"/>
                                            </p:graphicEl>
                                          </p:spTgt>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grpId="0" nodeType="clickEffect">
                                  <p:stCondLst>
                                    <p:cond delay="0"/>
                                  </p:stCondLst>
                                  <p:childTnLst>
                                    <p:set>
                                      <p:cBhvr>
                                        <p:cTn id="27" dur="1" fill="hold">
                                          <p:stCondLst>
                                            <p:cond delay="0"/>
                                          </p:stCondLst>
                                        </p:cTn>
                                        <p:tgtEl>
                                          <p:spTgt spid="15">
                                            <p:graphicEl>
                                              <a:dgm id="{07648B92-C677-45AD-A59E-A8586B6A45E7}"/>
                                            </p:graphicEl>
                                          </p:spTgt>
                                        </p:tgtEl>
                                        <p:attrNameLst>
                                          <p:attrName>style.visibility</p:attrName>
                                        </p:attrNameLst>
                                      </p:cBhvr>
                                      <p:to>
                                        <p:strVal val="visible"/>
                                      </p:to>
                                    </p:set>
                                    <p:animEffect transition="in" filter="wipe(left)">
                                      <p:cBhvr>
                                        <p:cTn id="28" dur="500"/>
                                        <p:tgtEl>
                                          <p:spTgt spid="15">
                                            <p:graphicEl>
                                              <a:dgm id="{07648B92-C677-45AD-A59E-A8586B6A45E7}"/>
                                            </p:graphicEl>
                                          </p:spTgt>
                                        </p:tgtEl>
                                      </p:cBhvr>
                                    </p:animEffect>
                                  </p:childTnLst>
                                </p:cTn>
                              </p:par>
                              <p:par>
                                <p:cTn id="29" presetID="22" presetClass="entr" presetSubtype="8" fill="hold" grpId="0" nodeType="withEffect">
                                  <p:stCondLst>
                                    <p:cond delay="0"/>
                                  </p:stCondLst>
                                  <p:childTnLst>
                                    <p:set>
                                      <p:cBhvr>
                                        <p:cTn id="30" dur="1" fill="hold">
                                          <p:stCondLst>
                                            <p:cond delay="0"/>
                                          </p:stCondLst>
                                        </p:cTn>
                                        <p:tgtEl>
                                          <p:spTgt spid="15">
                                            <p:graphicEl>
                                              <a:dgm id="{42347B85-A5B2-47EF-A51D-A9B995C3AC51}"/>
                                            </p:graphicEl>
                                          </p:spTgt>
                                        </p:tgtEl>
                                        <p:attrNameLst>
                                          <p:attrName>style.visibility</p:attrName>
                                        </p:attrNameLst>
                                      </p:cBhvr>
                                      <p:to>
                                        <p:strVal val="visible"/>
                                      </p:to>
                                    </p:set>
                                    <p:animEffect transition="in" filter="wipe(left)">
                                      <p:cBhvr>
                                        <p:cTn id="31" dur="500"/>
                                        <p:tgtEl>
                                          <p:spTgt spid="15">
                                            <p:graphicEl>
                                              <a:dgm id="{42347B85-A5B2-47EF-A51D-A9B995C3AC51}"/>
                                            </p:graphicEl>
                                          </p:spTgt>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8" fill="hold" grpId="0" nodeType="clickEffect">
                                  <p:stCondLst>
                                    <p:cond delay="0"/>
                                  </p:stCondLst>
                                  <p:childTnLst>
                                    <p:set>
                                      <p:cBhvr>
                                        <p:cTn id="35" dur="1" fill="hold">
                                          <p:stCondLst>
                                            <p:cond delay="0"/>
                                          </p:stCondLst>
                                        </p:cTn>
                                        <p:tgtEl>
                                          <p:spTgt spid="15">
                                            <p:graphicEl>
                                              <a:dgm id="{B00140F9-DA04-490B-A39B-4C5594A6E2DE}"/>
                                            </p:graphicEl>
                                          </p:spTgt>
                                        </p:tgtEl>
                                        <p:attrNameLst>
                                          <p:attrName>style.visibility</p:attrName>
                                        </p:attrNameLst>
                                      </p:cBhvr>
                                      <p:to>
                                        <p:strVal val="visible"/>
                                      </p:to>
                                    </p:set>
                                    <p:animEffect transition="in" filter="wipe(left)">
                                      <p:cBhvr>
                                        <p:cTn id="36" dur="500"/>
                                        <p:tgtEl>
                                          <p:spTgt spid="15">
                                            <p:graphicEl>
                                              <a:dgm id="{B00140F9-DA04-490B-A39B-4C5594A6E2DE}"/>
                                            </p:graphicEl>
                                          </p:spTgt>
                                        </p:tgtEl>
                                      </p:cBhvr>
                                    </p:animEffect>
                                  </p:childTnLst>
                                </p:cTn>
                              </p:par>
                              <p:par>
                                <p:cTn id="37" presetID="22" presetClass="entr" presetSubtype="8" fill="hold" grpId="0" nodeType="withEffect">
                                  <p:stCondLst>
                                    <p:cond delay="0"/>
                                  </p:stCondLst>
                                  <p:childTnLst>
                                    <p:set>
                                      <p:cBhvr>
                                        <p:cTn id="38" dur="1" fill="hold">
                                          <p:stCondLst>
                                            <p:cond delay="0"/>
                                          </p:stCondLst>
                                        </p:cTn>
                                        <p:tgtEl>
                                          <p:spTgt spid="15">
                                            <p:graphicEl>
                                              <a:dgm id="{BB9E3631-B554-4A79-9410-C4BF4BDD2686}"/>
                                            </p:graphicEl>
                                          </p:spTgt>
                                        </p:tgtEl>
                                        <p:attrNameLst>
                                          <p:attrName>style.visibility</p:attrName>
                                        </p:attrNameLst>
                                      </p:cBhvr>
                                      <p:to>
                                        <p:strVal val="visible"/>
                                      </p:to>
                                    </p:set>
                                    <p:animEffect transition="in" filter="wipe(left)">
                                      <p:cBhvr>
                                        <p:cTn id="39" dur="500"/>
                                        <p:tgtEl>
                                          <p:spTgt spid="15">
                                            <p:graphicEl>
                                              <a:dgm id="{BB9E3631-B554-4A79-9410-C4BF4BDD2686}"/>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Graphic spid="15" grpId="0">
        <p:bldSub>
          <a:bldDgm bld="one"/>
        </p:bldSub>
      </p:bldGraphic>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373524" y="600712"/>
            <a:ext cx="11300560" cy="1709019"/>
          </a:xfrm>
        </p:spPr>
        <p:txBody>
          <a:bodyPr/>
          <a:lstStyle/>
          <a:p>
            <a:pPr marL="0" indent="0" algn="just">
              <a:buNone/>
            </a:pPr>
            <a:r>
              <a:rPr lang="en-US">
                <a:latin typeface="Times New Roman" panose="02020603050405020304" pitchFamily="18" charset="0"/>
                <a:cs typeface="Times New Roman" panose="02020603050405020304" pitchFamily="18" charset="0"/>
              </a:rPr>
              <a:t>- Trong hai cấu trúc này bước khác nhau cơ bản đó là kiểm tra </a:t>
            </a:r>
            <a:r>
              <a:rPr lang="en-US">
                <a:solidFill>
                  <a:srgbClr val="FF0000"/>
                </a:solidFill>
                <a:latin typeface="Times New Roman" panose="02020603050405020304" pitchFamily="18" charset="0"/>
                <a:cs typeface="Times New Roman" panose="02020603050405020304" pitchFamily="18" charset="0"/>
              </a:rPr>
              <a:t>ĐIỀU KIỆN</a:t>
            </a:r>
            <a:r>
              <a:rPr lang="en-US">
                <a:latin typeface="Times New Roman" panose="02020603050405020304" pitchFamily="18" charset="0"/>
                <a:cs typeface="Times New Roman" panose="02020603050405020304" pitchFamily="18" charset="0"/>
              </a:rPr>
              <a:t>. Bước này rất quan trọng vì nó quyết định hoạt động tiếp theo tương ứng với từng trường hợp. </a:t>
            </a:r>
          </a:p>
        </p:txBody>
      </p:sp>
      <p:cxnSp>
        <p:nvCxnSpPr>
          <p:cNvPr id="10" name="Straight Connector 9">
            <a:extLst>
              <a:ext uri="{FF2B5EF4-FFF2-40B4-BE49-F238E27FC236}">
                <a16:creationId xmlns:a16="http://schemas.microsoft.com/office/drawing/2014/main" id="{0E65518D-923A-47D8-97E8-57800DD99477}"/>
              </a:ext>
            </a:extLst>
          </p:cNvPr>
          <p:cNvCxnSpPr>
            <a:cxnSpLocks/>
          </p:cNvCxnSpPr>
          <p:nvPr/>
        </p:nvCxnSpPr>
        <p:spPr>
          <a:xfrm>
            <a:off x="6891292" y="3794927"/>
            <a:ext cx="771433" cy="0"/>
          </a:xfrm>
          <a:prstGeom prst="line">
            <a:avLst/>
          </a:prstGeom>
          <a:ln w="28575">
            <a:solidFill>
              <a:schemeClr val="tx1"/>
            </a:solidFill>
          </a:ln>
        </p:spPr>
        <p:style>
          <a:lnRef idx="3">
            <a:schemeClr val="accent1"/>
          </a:lnRef>
          <a:fillRef idx="0">
            <a:schemeClr val="accent1"/>
          </a:fillRef>
          <a:effectRef idx="2">
            <a:schemeClr val="accent1"/>
          </a:effectRef>
          <a:fontRef idx="minor">
            <a:schemeClr val="tx1"/>
          </a:fontRef>
        </p:style>
      </p:cxnSp>
      <p:sp>
        <p:nvSpPr>
          <p:cNvPr id="13" name="Flowchart: Decision 12">
            <a:extLst>
              <a:ext uri="{FF2B5EF4-FFF2-40B4-BE49-F238E27FC236}">
                <a16:creationId xmlns:a16="http://schemas.microsoft.com/office/drawing/2014/main" id="{45E35EDB-A173-4220-8645-D7BD85E93F03}"/>
              </a:ext>
            </a:extLst>
          </p:cNvPr>
          <p:cNvSpPr/>
          <p:nvPr/>
        </p:nvSpPr>
        <p:spPr>
          <a:xfrm>
            <a:off x="7662725" y="3258448"/>
            <a:ext cx="3582791" cy="1072955"/>
          </a:xfrm>
          <a:prstGeom prst="flowChartDecision">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lnSpc>
                <a:spcPct val="107000"/>
              </a:lnSpc>
              <a:spcAft>
                <a:spcPts val="800"/>
              </a:spcAft>
            </a:pPr>
            <a:r>
              <a:rPr lang="en-US" sz="2800">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Điều kiện</a:t>
            </a:r>
          </a:p>
        </p:txBody>
      </p:sp>
      <p:sp>
        <p:nvSpPr>
          <p:cNvPr id="14" name="Rectangle 13">
            <a:extLst>
              <a:ext uri="{FF2B5EF4-FFF2-40B4-BE49-F238E27FC236}">
                <a16:creationId xmlns:a16="http://schemas.microsoft.com/office/drawing/2014/main" id="{8CCDD31F-8529-43A3-9972-37E23871E4CB}"/>
              </a:ext>
            </a:extLst>
          </p:cNvPr>
          <p:cNvSpPr/>
          <p:nvPr/>
        </p:nvSpPr>
        <p:spPr>
          <a:xfrm>
            <a:off x="6096000" y="4678980"/>
            <a:ext cx="1849054" cy="528922"/>
          </a:xfrm>
          <a:prstGeom prst="rect">
            <a:avLst/>
          </a:prstGeom>
          <a:ln w="28575"/>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lnSpc>
                <a:spcPct val="107000"/>
              </a:lnSpc>
              <a:spcAft>
                <a:spcPts val="800"/>
              </a:spcAft>
            </a:pPr>
            <a:r>
              <a:rPr lang="en-US" sz="2800">
                <a:effectLst/>
                <a:latin typeface="Times New Roman" panose="02020603050405020304" pitchFamily="18" charset="0"/>
                <a:ea typeface="Calibri" panose="020F0502020204030204" pitchFamily="34" charset="0"/>
                <a:cs typeface="Times New Roman" panose="02020603050405020304" pitchFamily="18" charset="0"/>
              </a:rPr>
              <a:t>Lệnh 1</a:t>
            </a:r>
          </a:p>
        </p:txBody>
      </p:sp>
      <p:cxnSp>
        <p:nvCxnSpPr>
          <p:cNvPr id="15" name="Straight Arrow Connector 14">
            <a:extLst>
              <a:ext uri="{FF2B5EF4-FFF2-40B4-BE49-F238E27FC236}">
                <a16:creationId xmlns:a16="http://schemas.microsoft.com/office/drawing/2014/main" id="{BAA8FCD5-DE95-4D63-B61D-31A43AAFEB25}"/>
              </a:ext>
            </a:extLst>
          </p:cNvPr>
          <p:cNvCxnSpPr/>
          <p:nvPr/>
        </p:nvCxnSpPr>
        <p:spPr>
          <a:xfrm>
            <a:off x="6891292" y="3802482"/>
            <a:ext cx="0" cy="906723"/>
          </a:xfrm>
          <a:prstGeom prst="straightConnector1">
            <a:avLst/>
          </a:prstGeom>
          <a:ln w="28575">
            <a:solidFill>
              <a:schemeClr val="tx1"/>
            </a:solidFill>
            <a:headEnd w="lg" len="med"/>
            <a:tailEnd type="triangle"/>
          </a:ln>
        </p:spPr>
        <p:style>
          <a:lnRef idx="3">
            <a:schemeClr val="accent1"/>
          </a:lnRef>
          <a:fillRef idx="0">
            <a:schemeClr val="accent1"/>
          </a:fillRef>
          <a:effectRef idx="2">
            <a:schemeClr val="accent1"/>
          </a:effectRef>
          <a:fontRef idx="minor">
            <a:schemeClr val="tx1"/>
          </a:fontRef>
        </p:style>
      </p:cxnSp>
      <p:cxnSp>
        <p:nvCxnSpPr>
          <p:cNvPr id="16" name="Straight Arrow Connector 15">
            <a:extLst>
              <a:ext uri="{FF2B5EF4-FFF2-40B4-BE49-F238E27FC236}">
                <a16:creationId xmlns:a16="http://schemas.microsoft.com/office/drawing/2014/main" id="{5B54DE16-A863-4C57-96C5-8F51EFFF9B7E}"/>
              </a:ext>
            </a:extLst>
          </p:cNvPr>
          <p:cNvCxnSpPr>
            <a:cxnSpLocks/>
            <a:endCxn id="13" idx="0"/>
          </p:cNvCxnSpPr>
          <p:nvPr/>
        </p:nvCxnSpPr>
        <p:spPr>
          <a:xfrm flipH="1">
            <a:off x="9454122" y="2759751"/>
            <a:ext cx="1989" cy="498697"/>
          </a:xfrm>
          <a:prstGeom prst="straightConnector1">
            <a:avLst/>
          </a:prstGeom>
          <a:ln w="28575">
            <a:solidFill>
              <a:schemeClr val="tx1"/>
            </a:solidFill>
            <a:headEnd w="lg" len="med"/>
            <a:tailEnd type="triangle"/>
          </a:ln>
        </p:spPr>
        <p:style>
          <a:lnRef idx="3">
            <a:schemeClr val="accent1"/>
          </a:lnRef>
          <a:fillRef idx="0">
            <a:schemeClr val="accent1"/>
          </a:fillRef>
          <a:effectRef idx="2">
            <a:schemeClr val="accent1"/>
          </a:effectRef>
          <a:fontRef idx="minor">
            <a:schemeClr val="tx1"/>
          </a:fontRef>
        </p:style>
      </p:cxnSp>
      <p:sp>
        <p:nvSpPr>
          <p:cNvPr id="17" name="Text Box 24">
            <a:extLst>
              <a:ext uri="{FF2B5EF4-FFF2-40B4-BE49-F238E27FC236}">
                <a16:creationId xmlns:a16="http://schemas.microsoft.com/office/drawing/2014/main" id="{86D2058D-1BBF-468A-90BF-4E7339098565}"/>
              </a:ext>
            </a:extLst>
          </p:cNvPr>
          <p:cNvSpPr txBox="1"/>
          <p:nvPr/>
        </p:nvSpPr>
        <p:spPr>
          <a:xfrm>
            <a:off x="6720503" y="3331637"/>
            <a:ext cx="837123" cy="412769"/>
          </a:xfrm>
          <a:prstGeom prst="rect">
            <a:avLst/>
          </a:prstGeom>
          <a:noFill/>
          <a:ln w="28575">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nSpc>
                <a:spcPct val="107000"/>
              </a:lnSpc>
              <a:spcAft>
                <a:spcPts val="800"/>
              </a:spcAft>
            </a:pPr>
            <a:r>
              <a:rPr lang="en-US" sz="2800">
                <a:effectLst/>
                <a:latin typeface="Times New Roman" panose="02020603050405020304" pitchFamily="18" charset="0"/>
                <a:ea typeface="Calibri" panose="020F0502020204030204" pitchFamily="34" charset="0"/>
                <a:cs typeface="Times New Roman" panose="02020603050405020304" pitchFamily="18" charset="0"/>
              </a:rPr>
              <a:t>Đúng</a:t>
            </a:r>
          </a:p>
        </p:txBody>
      </p:sp>
      <p:sp>
        <p:nvSpPr>
          <p:cNvPr id="18" name="Text Box 25">
            <a:extLst>
              <a:ext uri="{FF2B5EF4-FFF2-40B4-BE49-F238E27FC236}">
                <a16:creationId xmlns:a16="http://schemas.microsoft.com/office/drawing/2014/main" id="{B9E60B78-C5A6-4DDA-A023-D831F1787659}"/>
              </a:ext>
            </a:extLst>
          </p:cNvPr>
          <p:cNvSpPr txBox="1"/>
          <p:nvPr/>
        </p:nvSpPr>
        <p:spPr>
          <a:xfrm>
            <a:off x="9454115" y="4281887"/>
            <a:ext cx="608726" cy="467233"/>
          </a:xfrm>
          <a:prstGeom prst="rect">
            <a:avLst/>
          </a:prstGeom>
          <a:noFill/>
          <a:ln w="28575">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nSpc>
                <a:spcPct val="107000"/>
              </a:lnSpc>
              <a:spcAft>
                <a:spcPts val="800"/>
              </a:spcAft>
            </a:pPr>
            <a:r>
              <a:rPr lang="en-US" sz="2000">
                <a:effectLst/>
                <a:latin typeface="Times New Roman" panose="02020603050405020304" pitchFamily="18" charset="0"/>
                <a:ea typeface="Calibri" panose="020F0502020204030204" pitchFamily="34" charset="0"/>
                <a:cs typeface="Times New Roman" panose="02020603050405020304" pitchFamily="18" charset="0"/>
              </a:rPr>
              <a:t>Sai</a:t>
            </a:r>
          </a:p>
        </p:txBody>
      </p:sp>
      <p:sp>
        <p:nvSpPr>
          <p:cNvPr id="19" name="Text Box 26">
            <a:extLst>
              <a:ext uri="{FF2B5EF4-FFF2-40B4-BE49-F238E27FC236}">
                <a16:creationId xmlns:a16="http://schemas.microsoft.com/office/drawing/2014/main" id="{FF38FFA2-82EC-4BDF-A3BE-A60E728AD6A0}"/>
              </a:ext>
            </a:extLst>
          </p:cNvPr>
          <p:cNvSpPr txBox="1"/>
          <p:nvPr/>
        </p:nvSpPr>
        <p:spPr>
          <a:xfrm>
            <a:off x="6096000" y="5879562"/>
            <a:ext cx="5138461" cy="826571"/>
          </a:xfrm>
          <a:prstGeom prst="rect">
            <a:avLst/>
          </a:prstGeom>
          <a:noFill/>
          <a:ln w="28575">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ctr">
              <a:lnSpc>
                <a:spcPct val="107000"/>
              </a:lnSpc>
              <a:spcAft>
                <a:spcPts val="0"/>
              </a:spcAft>
            </a:pPr>
            <a:r>
              <a:rPr lang="en-US" sz="2400">
                <a:effectLst/>
                <a:latin typeface="Times New Roman" panose="02020603050405020304" pitchFamily="18" charset="0"/>
                <a:ea typeface="Calibri" panose="020F0502020204030204" pitchFamily="34" charset="0"/>
                <a:cs typeface="Times New Roman" panose="02020603050405020304" pitchFamily="18" charset="0"/>
              </a:rPr>
              <a:t>Nếu Điều kiện đúng thì thực hiện </a:t>
            </a:r>
            <a:r>
              <a:rPr lang="en-US" sz="2400" b="1">
                <a:effectLst/>
                <a:latin typeface="Times New Roman" panose="02020603050405020304" pitchFamily="18" charset="0"/>
                <a:ea typeface="Calibri" panose="020F0502020204030204" pitchFamily="34" charset="0"/>
                <a:cs typeface="Times New Roman" panose="02020603050405020304" pitchFamily="18" charset="0"/>
              </a:rPr>
              <a:t>Lệnh 1,</a:t>
            </a:r>
            <a:endParaRPr lang="en-US" sz="2400">
              <a:effectLst/>
              <a:latin typeface="Times New Roman" panose="02020603050405020304" pitchFamily="18" charset="0"/>
              <a:ea typeface="Calibri" panose="020F0502020204030204" pitchFamily="34" charset="0"/>
              <a:cs typeface="Times New Roman" panose="02020603050405020304" pitchFamily="18" charset="0"/>
            </a:endParaRPr>
          </a:p>
          <a:p>
            <a:pPr algn="ctr">
              <a:lnSpc>
                <a:spcPct val="107000"/>
              </a:lnSpc>
              <a:spcAft>
                <a:spcPts val="0"/>
              </a:spcAft>
            </a:pPr>
            <a:r>
              <a:rPr lang="en-US" sz="2400">
                <a:effectLst/>
                <a:latin typeface="Times New Roman" panose="02020603050405020304" pitchFamily="18" charset="0"/>
                <a:ea typeface="Calibri" panose="020F0502020204030204" pitchFamily="34" charset="0"/>
                <a:cs typeface="Times New Roman" panose="02020603050405020304" pitchFamily="18" charset="0"/>
              </a:rPr>
              <a:t>nếu Sai thì thực hiện </a:t>
            </a:r>
            <a:r>
              <a:rPr lang="en-US" sz="2400" b="1">
                <a:latin typeface="Times New Roman" panose="02020603050405020304" pitchFamily="18" charset="0"/>
                <a:ea typeface="Calibri" panose="020F0502020204030204" pitchFamily="34" charset="0"/>
                <a:cs typeface="Times New Roman" panose="02020603050405020304" pitchFamily="18" charset="0"/>
              </a:rPr>
              <a:t>L</a:t>
            </a:r>
            <a:r>
              <a:rPr lang="en-US" sz="2400" b="1">
                <a:effectLst/>
                <a:latin typeface="Times New Roman" panose="02020603050405020304" pitchFamily="18" charset="0"/>
                <a:ea typeface="Calibri" panose="020F0502020204030204" pitchFamily="34" charset="0"/>
                <a:cs typeface="Times New Roman" panose="02020603050405020304" pitchFamily="18" charset="0"/>
              </a:rPr>
              <a:t>ệnh 2</a:t>
            </a:r>
            <a:r>
              <a:rPr lang="en-US" sz="2400">
                <a:effectLst/>
                <a:latin typeface="Times New Roman" panose="02020603050405020304" pitchFamily="18" charset="0"/>
                <a:ea typeface="Calibri" panose="020F0502020204030204" pitchFamily="34" charset="0"/>
                <a:cs typeface="Times New Roman" panose="02020603050405020304" pitchFamily="18" charset="0"/>
              </a:rPr>
              <a:t>.</a:t>
            </a:r>
          </a:p>
        </p:txBody>
      </p:sp>
      <p:sp>
        <p:nvSpPr>
          <p:cNvPr id="20" name="Text Box 28">
            <a:extLst>
              <a:ext uri="{FF2B5EF4-FFF2-40B4-BE49-F238E27FC236}">
                <a16:creationId xmlns:a16="http://schemas.microsoft.com/office/drawing/2014/main" id="{D0BC2381-50C4-4B71-A7BB-E7A02691FAFF}"/>
              </a:ext>
            </a:extLst>
          </p:cNvPr>
          <p:cNvSpPr txBox="1"/>
          <p:nvPr/>
        </p:nvSpPr>
        <p:spPr>
          <a:xfrm>
            <a:off x="6406792" y="2201048"/>
            <a:ext cx="4838724" cy="543015"/>
          </a:xfrm>
          <a:prstGeom prst="rect">
            <a:avLst/>
          </a:prstGeom>
          <a:noFill/>
          <a:ln w="28575">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ctr">
              <a:lnSpc>
                <a:spcPct val="107000"/>
              </a:lnSpc>
              <a:spcAft>
                <a:spcPts val="800"/>
              </a:spcAft>
            </a:pPr>
            <a:r>
              <a:rPr lang="en-US" sz="2800" b="1">
                <a:effectLst/>
                <a:latin typeface="Times New Roman" panose="02020603050405020304" pitchFamily="18" charset="0"/>
                <a:ea typeface="Calibri" panose="020F0502020204030204" pitchFamily="34" charset="0"/>
                <a:cs typeface="Times New Roman" panose="02020603050405020304" pitchFamily="18" charset="0"/>
              </a:rPr>
              <a:t>Cấu trúc rẽ nhánh dạng đầy đủ</a:t>
            </a:r>
          </a:p>
        </p:txBody>
      </p:sp>
      <p:cxnSp>
        <p:nvCxnSpPr>
          <p:cNvPr id="21" name="Straight Arrow Connector 20">
            <a:extLst>
              <a:ext uri="{FF2B5EF4-FFF2-40B4-BE49-F238E27FC236}">
                <a16:creationId xmlns:a16="http://schemas.microsoft.com/office/drawing/2014/main" id="{BDAD2379-B33E-4387-84BC-525161785E6A}"/>
              </a:ext>
            </a:extLst>
          </p:cNvPr>
          <p:cNvCxnSpPr>
            <a:cxnSpLocks/>
            <a:stCxn id="13" idx="2"/>
          </p:cNvCxnSpPr>
          <p:nvPr/>
        </p:nvCxnSpPr>
        <p:spPr>
          <a:xfrm flipH="1">
            <a:off x="9454115" y="4331403"/>
            <a:ext cx="6" cy="347577"/>
          </a:xfrm>
          <a:prstGeom prst="straightConnector1">
            <a:avLst/>
          </a:prstGeom>
          <a:ln w="28575">
            <a:solidFill>
              <a:schemeClr val="tx1"/>
            </a:solidFill>
            <a:headEnd w="lg" len="med"/>
            <a:tailEnd type="triangle"/>
          </a:ln>
        </p:spPr>
        <p:style>
          <a:lnRef idx="3">
            <a:schemeClr val="accent1"/>
          </a:lnRef>
          <a:fillRef idx="0">
            <a:schemeClr val="accent1"/>
          </a:fillRef>
          <a:effectRef idx="2">
            <a:schemeClr val="accent1"/>
          </a:effectRef>
          <a:fontRef idx="minor">
            <a:schemeClr val="tx1"/>
          </a:fontRef>
        </p:style>
      </p:cxnSp>
      <p:sp>
        <p:nvSpPr>
          <p:cNvPr id="22" name="Rectangle 21">
            <a:extLst>
              <a:ext uri="{FF2B5EF4-FFF2-40B4-BE49-F238E27FC236}">
                <a16:creationId xmlns:a16="http://schemas.microsoft.com/office/drawing/2014/main" id="{3E482B7A-CB9F-4A3C-9233-68608FF580F1}"/>
              </a:ext>
            </a:extLst>
          </p:cNvPr>
          <p:cNvSpPr/>
          <p:nvPr/>
        </p:nvSpPr>
        <p:spPr>
          <a:xfrm>
            <a:off x="8660817" y="4678980"/>
            <a:ext cx="1849054" cy="528922"/>
          </a:xfrm>
          <a:prstGeom prst="rect">
            <a:avLst/>
          </a:prstGeom>
          <a:ln w="28575"/>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lnSpc>
                <a:spcPct val="107000"/>
              </a:lnSpc>
              <a:spcAft>
                <a:spcPts val="800"/>
              </a:spcAft>
            </a:pPr>
            <a:r>
              <a:rPr lang="en-US" sz="2800">
                <a:effectLst/>
                <a:latin typeface="Times New Roman" panose="02020603050405020304" pitchFamily="18" charset="0"/>
                <a:ea typeface="Calibri" panose="020F0502020204030204" pitchFamily="34" charset="0"/>
                <a:cs typeface="Times New Roman" panose="02020603050405020304" pitchFamily="18" charset="0"/>
              </a:rPr>
              <a:t>Lệnh 2</a:t>
            </a:r>
          </a:p>
        </p:txBody>
      </p:sp>
      <p:cxnSp>
        <p:nvCxnSpPr>
          <p:cNvPr id="23" name="Straight Arrow Connector 22">
            <a:extLst>
              <a:ext uri="{FF2B5EF4-FFF2-40B4-BE49-F238E27FC236}">
                <a16:creationId xmlns:a16="http://schemas.microsoft.com/office/drawing/2014/main" id="{EAAE3389-D7C6-44D2-BC0F-8CE95FD6418F}"/>
              </a:ext>
            </a:extLst>
          </p:cNvPr>
          <p:cNvCxnSpPr/>
          <p:nvPr/>
        </p:nvCxnSpPr>
        <p:spPr>
          <a:xfrm>
            <a:off x="9475991" y="5177678"/>
            <a:ext cx="0" cy="604482"/>
          </a:xfrm>
          <a:prstGeom prst="straightConnector1">
            <a:avLst/>
          </a:prstGeom>
          <a:ln w="28575">
            <a:solidFill>
              <a:schemeClr val="tx1"/>
            </a:solidFill>
            <a:headEnd w="lg" len="med"/>
            <a:tailEnd type="triangle"/>
          </a:ln>
        </p:spPr>
        <p:style>
          <a:lnRef idx="3">
            <a:schemeClr val="accent1"/>
          </a:lnRef>
          <a:fillRef idx="0">
            <a:schemeClr val="accent1"/>
          </a:fillRef>
          <a:effectRef idx="2">
            <a:schemeClr val="accent1"/>
          </a:effectRef>
          <a:fontRef idx="minor">
            <a:schemeClr val="tx1"/>
          </a:fontRef>
        </p:style>
      </p:cxnSp>
      <p:cxnSp>
        <p:nvCxnSpPr>
          <p:cNvPr id="12" name="Straight Connector 11">
            <a:extLst>
              <a:ext uri="{FF2B5EF4-FFF2-40B4-BE49-F238E27FC236}">
                <a16:creationId xmlns:a16="http://schemas.microsoft.com/office/drawing/2014/main" id="{ED611C8E-2DC5-4E22-882A-67BC85E890B0}"/>
              </a:ext>
            </a:extLst>
          </p:cNvPr>
          <p:cNvCxnSpPr/>
          <p:nvPr/>
        </p:nvCxnSpPr>
        <p:spPr>
          <a:xfrm>
            <a:off x="6950939" y="5464807"/>
            <a:ext cx="2505170" cy="0"/>
          </a:xfrm>
          <a:prstGeom prst="line">
            <a:avLst/>
          </a:prstGeom>
          <a:ln w="28575">
            <a:solidFill>
              <a:schemeClr val="tx1"/>
            </a:solidFill>
            <a:headEnd type="none"/>
            <a:tailEnd type="triangle"/>
          </a:ln>
        </p:spPr>
        <p:style>
          <a:lnRef idx="3">
            <a:schemeClr val="accent1"/>
          </a:lnRef>
          <a:fillRef idx="0">
            <a:schemeClr val="accent1"/>
          </a:fillRef>
          <a:effectRef idx="2">
            <a:schemeClr val="accent1"/>
          </a:effectRef>
          <a:fontRef idx="minor">
            <a:schemeClr val="tx1"/>
          </a:fontRef>
        </p:style>
      </p:cxnSp>
      <p:cxnSp>
        <p:nvCxnSpPr>
          <p:cNvPr id="9" name="Straight Connector 8">
            <a:extLst>
              <a:ext uri="{FF2B5EF4-FFF2-40B4-BE49-F238E27FC236}">
                <a16:creationId xmlns:a16="http://schemas.microsoft.com/office/drawing/2014/main" id="{97088D4B-16D6-4FCE-89F8-C2E4E953F2CE}"/>
              </a:ext>
            </a:extLst>
          </p:cNvPr>
          <p:cNvCxnSpPr/>
          <p:nvPr/>
        </p:nvCxnSpPr>
        <p:spPr>
          <a:xfrm>
            <a:off x="6931057" y="5207902"/>
            <a:ext cx="19882" cy="256905"/>
          </a:xfrm>
          <a:prstGeom prst="line">
            <a:avLst/>
          </a:prstGeom>
          <a:ln w="28575"/>
        </p:spPr>
        <p:style>
          <a:lnRef idx="3">
            <a:schemeClr val="dk1"/>
          </a:lnRef>
          <a:fillRef idx="0">
            <a:schemeClr val="dk1"/>
          </a:fillRef>
          <a:effectRef idx="2">
            <a:schemeClr val="dk1"/>
          </a:effectRef>
          <a:fontRef idx="minor">
            <a:schemeClr val="tx1"/>
          </a:fontRef>
        </p:style>
      </p:cxnSp>
      <p:cxnSp>
        <p:nvCxnSpPr>
          <p:cNvPr id="25" name="Straight Connector 24">
            <a:extLst>
              <a:ext uri="{FF2B5EF4-FFF2-40B4-BE49-F238E27FC236}">
                <a16:creationId xmlns:a16="http://schemas.microsoft.com/office/drawing/2014/main" id="{B7658EB3-2CC4-4983-8996-922293B86751}"/>
              </a:ext>
            </a:extLst>
          </p:cNvPr>
          <p:cNvCxnSpPr>
            <a:cxnSpLocks/>
          </p:cNvCxnSpPr>
          <p:nvPr/>
        </p:nvCxnSpPr>
        <p:spPr>
          <a:xfrm flipV="1">
            <a:off x="1052790" y="4213987"/>
            <a:ext cx="555002" cy="8865"/>
          </a:xfrm>
          <a:prstGeom prst="line">
            <a:avLst/>
          </a:prstGeom>
          <a:ln w="28575">
            <a:solidFill>
              <a:schemeClr val="tx1"/>
            </a:solidFill>
          </a:ln>
        </p:spPr>
        <p:style>
          <a:lnRef idx="3">
            <a:schemeClr val="accent1"/>
          </a:lnRef>
          <a:fillRef idx="0">
            <a:schemeClr val="accent1"/>
          </a:fillRef>
          <a:effectRef idx="2">
            <a:schemeClr val="accent1"/>
          </a:effectRef>
          <a:fontRef idx="minor">
            <a:schemeClr val="tx1"/>
          </a:fontRef>
        </p:style>
      </p:cxnSp>
      <p:sp>
        <p:nvSpPr>
          <p:cNvPr id="27" name="Flowchart: Decision 26">
            <a:extLst>
              <a:ext uri="{FF2B5EF4-FFF2-40B4-BE49-F238E27FC236}">
                <a16:creationId xmlns:a16="http://schemas.microsoft.com/office/drawing/2014/main" id="{D2A7FE14-E2A7-48CF-B45D-F8417C5F6046}"/>
              </a:ext>
            </a:extLst>
          </p:cNvPr>
          <p:cNvSpPr/>
          <p:nvPr/>
        </p:nvSpPr>
        <p:spPr>
          <a:xfrm>
            <a:off x="1607794" y="3504526"/>
            <a:ext cx="3350161" cy="1436652"/>
          </a:xfrm>
          <a:prstGeom prst="flowChartDecision">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lnSpc>
                <a:spcPct val="107000"/>
              </a:lnSpc>
              <a:spcAft>
                <a:spcPts val="800"/>
              </a:spcAft>
            </a:pPr>
            <a:r>
              <a:rPr lang="en-US" sz="2800">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Điều kiện</a:t>
            </a:r>
            <a:endParaRPr lang="en-US" sz="3200">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endParaRPr>
          </a:p>
        </p:txBody>
      </p:sp>
      <p:sp>
        <p:nvSpPr>
          <p:cNvPr id="28" name="Rectangle 27">
            <a:extLst>
              <a:ext uri="{FF2B5EF4-FFF2-40B4-BE49-F238E27FC236}">
                <a16:creationId xmlns:a16="http://schemas.microsoft.com/office/drawing/2014/main" id="{D22FC388-CD3A-4DAF-9D10-1A286A08C399}"/>
              </a:ext>
            </a:extLst>
          </p:cNvPr>
          <p:cNvSpPr/>
          <p:nvPr/>
        </p:nvSpPr>
        <p:spPr>
          <a:xfrm>
            <a:off x="232881" y="5141494"/>
            <a:ext cx="1639816" cy="620776"/>
          </a:xfrm>
          <a:prstGeom prst="rect">
            <a:avLst/>
          </a:prstGeom>
          <a:ln w="28575"/>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lnSpc>
                <a:spcPct val="107000"/>
              </a:lnSpc>
              <a:spcAft>
                <a:spcPts val="800"/>
              </a:spcAft>
            </a:pPr>
            <a:r>
              <a:rPr lang="en-US" sz="2800">
                <a:effectLst/>
                <a:latin typeface="Times New Roman" panose="02020603050405020304" pitchFamily="18" charset="0"/>
                <a:ea typeface="Calibri" panose="020F0502020204030204" pitchFamily="34" charset="0"/>
                <a:cs typeface="Times New Roman" panose="02020603050405020304" pitchFamily="18" charset="0"/>
              </a:rPr>
              <a:t>Lệnh</a:t>
            </a:r>
            <a:endParaRPr lang="en-US" sz="3200">
              <a:effectLst/>
              <a:latin typeface="Times New Roman" panose="02020603050405020304" pitchFamily="18" charset="0"/>
              <a:ea typeface="Calibri" panose="020F0502020204030204" pitchFamily="34" charset="0"/>
              <a:cs typeface="Times New Roman" panose="02020603050405020304" pitchFamily="18" charset="0"/>
            </a:endParaRPr>
          </a:p>
        </p:txBody>
      </p:sp>
      <p:cxnSp>
        <p:nvCxnSpPr>
          <p:cNvPr id="29" name="Straight Arrow Connector 28">
            <a:extLst>
              <a:ext uri="{FF2B5EF4-FFF2-40B4-BE49-F238E27FC236}">
                <a16:creationId xmlns:a16="http://schemas.microsoft.com/office/drawing/2014/main" id="{0701F6B8-6CE6-4CE6-A956-B51684B75C67}"/>
              </a:ext>
            </a:extLst>
          </p:cNvPr>
          <p:cNvCxnSpPr>
            <a:cxnSpLocks/>
            <a:endCxn id="28" idx="0"/>
          </p:cNvCxnSpPr>
          <p:nvPr/>
        </p:nvCxnSpPr>
        <p:spPr>
          <a:xfrm>
            <a:off x="1052790" y="4255843"/>
            <a:ext cx="0" cy="885651"/>
          </a:xfrm>
          <a:prstGeom prst="straightConnector1">
            <a:avLst/>
          </a:prstGeom>
          <a:ln w="28575">
            <a:solidFill>
              <a:schemeClr val="tx1"/>
            </a:solidFill>
            <a:headEnd w="lg" len="med"/>
            <a:tailEnd type="triangle"/>
          </a:ln>
        </p:spPr>
        <p:style>
          <a:lnRef idx="3">
            <a:schemeClr val="accent1"/>
          </a:lnRef>
          <a:fillRef idx="0">
            <a:schemeClr val="accent1"/>
          </a:fillRef>
          <a:effectRef idx="2">
            <a:schemeClr val="accent1"/>
          </a:effectRef>
          <a:fontRef idx="minor">
            <a:schemeClr val="tx1"/>
          </a:fontRef>
        </p:style>
      </p:cxnSp>
      <p:cxnSp>
        <p:nvCxnSpPr>
          <p:cNvPr id="30" name="Straight Arrow Connector 29">
            <a:extLst>
              <a:ext uri="{FF2B5EF4-FFF2-40B4-BE49-F238E27FC236}">
                <a16:creationId xmlns:a16="http://schemas.microsoft.com/office/drawing/2014/main" id="{C40C65C6-E6FC-408E-9D59-017CAB94C6F6}"/>
              </a:ext>
            </a:extLst>
          </p:cNvPr>
          <p:cNvCxnSpPr/>
          <p:nvPr/>
        </p:nvCxnSpPr>
        <p:spPr>
          <a:xfrm flipV="1">
            <a:off x="1865918" y="5481380"/>
            <a:ext cx="1445859" cy="17736"/>
          </a:xfrm>
          <a:prstGeom prst="straightConnector1">
            <a:avLst/>
          </a:prstGeom>
          <a:ln w="28575">
            <a:tailEnd type="triangle"/>
          </a:ln>
        </p:spPr>
        <p:style>
          <a:lnRef idx="3">
            <a:schemeClr val="dk1"/>
          </a:lnRef>
          <a:fillRef idx="0">
            <a:schemeClr val="dk1"/>
          </a:fillRef>
          <a:effectRef idx="2">
            <a:schemeClr val="dk1"/>
          </a:effectRef>
          <a:fontRef idx="minor">
            <a:schemeClr val="tx1"/>
          </a:fontRef>
        </p:style>
      </p:cxnSp>
      <p:cxnSp>
        <p:nvCxnSpPr>
          <p:cNvPr id="31" name="Straight Arrow Connector 30">
            <a:extLst>
              <a:ext uri="{FF2B5EF4-FFF2-40B4-BE49-F238E27FC236}">
                <a16:creationId xmlns:a16="http://schemas.microsoft.com/office/drawing/2014/main" id="{00E8E486-1946-4D19-9371-A6551C3D55EF}"/>
              </a:ext>
            </a:extLst>
          </p:cNvPr>
          <p:cNvCxnSpPr/>
          <p:nvPr/>
        </p:nvCxnSpPr>
        <p:spPr>
          <a:xfrm>
            <a:off x="3282874" y="2883750"/>
            <a:ext cx="17632" cy="620776"/>
          </a:xfrm>
          <a:prstGeom prst="straightConnector1">
            <a:avLst/>
          </a:prstGeom>
          <a:ln w="28575">
            <a:solidFill>
              <a:schemeClr val="tx1"/>
            </a:solidFill>
            <a:headEnd w="lg" len="med"/>
            <a:tailEnd type="triangle"/>
          </a:ln>
        </p:spPr>
        <p:style>
          <a:lnRef idx="3">
            <a:schemeClr val="accent1"/>
          </a:lnRef>
          <a:fillRef idx="0">
            <a:schemeClr val="accent1"/>
          </a:fillRef>
          <a:effectRef idx="2">
            <a:schemeClr val="accent1"/>
          </a:effectRef>
          <a:fontRef idx="minor">
            <a:schemeClr val="tx1"/>
          </a:fontRef>
        </p:style>
      </p:cxnSp>
      <p:sp>
        <p:nvSpPr>
          <p:cNvPr id="32" name="Text Box 9">
            <a:extLst>
              <a:ext uri="{FF2B5EF4-FFF2-40B4-BE49-F238E27FC236}">
                <a16:creationId xmlns:a16="http://schemas.microsoft.com/office/drawing/2014/main" id="{04E20F66-A05B-4C74-8490-2887C46B18FA}"/>
              </a:ext>
            </a:extLst>
          </p:cNvPr>
          <p:cNvSpPr txBox="1"/>
          <p:nvPr/>
        </p:nvSpPr>
        <p:spPr>
          <a:xfrm>
            <a:off x="876382" y="3595688"/>
            <a:ext cx="978012" cy="549830"/>
          </a:xfrm>
          <a:prstGeom prst="rect">
            <a:avLst/>
          </a:prstGeom>
          <a:noFill/>
          <a:ln w="28575">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nSpc>
                <a:spcPct val="107000"/>
              </a:lnSpc>
              <a:spcAft>
                <a:spcPts val="800"/>
              </a:spcAft>
            </a:pPr>
            <a:r>
              <a:rPr lang="en-US" sz="2800">
                <a:effectLst/>
                <a:latin typeface="Times New Roman" panose="02020603050405020304" pitchFamily="18" charset="0"/>
                <a:ea typeface="Calibri" panose="020F0502020204030204" pitchFamily="34" charset="0"/>
                <a:cs typeface="Times New Roman" panose="02020603050405020304" pitchFamily="18" charset="0"/>
              </a:rPr>
              <a:t>Đúng</a:t>
            </a:r>
            <a:endParaRPr lang="en-US" sz="3200">
              <a:effectLst/>
              <a:latin typeface="Times New Roman" panose="02020603050405020304" pitchFamily="18" charset="0"/>
              <a:ea typeface="Calibri" panose="020F0502020204030204" pitchFamily="34" charset="0"/>
              <a:cs typeface="Times New Roman" panose="02020603050405020304" pitchFamily="18" charset="0"/>
            </a:endParaRPr>
          </a:p>
        </p:txBody>
      </p:sp>
      <p:sp>
        <p:nvSpPr>
          <p:cNvPr id="33" name="Text Box 10">
            <a:extLst>
              <a:ext uri="{FF2B5EF4-FFF2-40B4-BE49-F238E27FC236}">
                <a16:creationId xmlns:a16="http://schemas.microsoft.com/office/drawing/2014/main" id="{19DF93F6-ECB8-4997-B239-282C03354C36}"/>
              </a:ext>
            </a:extLst>
          </p:cNvPr>
          <p:cNvSpPr txBox="1"/>
          <p:nvPr/>
        </p:nvSpPr>
        <p:spPr>
          <a:xfrm>
            <a:off x="3404506" y="5088512"/>
            <a:ext cx="711175" cy="549830"/>
          </a:xfrm>
          <a:prstGeom prst="rect">
            <a:avLst/>
          </a:prstGeom>
          <a:noFill/>
          <a:ln w="28575">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nSpc>
                <a:spcPct val="107000"/>
              </a:lnSpc>
              <a:spcAft>
                <a:spcPts val="800"/>
              </a:spcAft>
            </a:pPr>
            <a:r>
              <a:rPr lang="en-US" sz="2800">
                <a:effectLst/>
                <a:latin typeface="Times New Roman" panose="02020603050405020304" pitchFamily="18" charset="0"/>
                <a:ea typeface="Calibri" panose="020F0502020204030204" pitchFamily="34" charset="0"/>
                <a:cs typeface="Times New Roman" panose="02020603050405020304" pitchFamily="18" charset="0"/>
              </a:rPr>
              <a:t>Sai</a:t>
            </a:r>
            <a:endParaRPr lang="en-US" sz="3200">
              <a:effectLst/>
              <a:latin typeface="Times New Roman" panose="02020603050405020304" pitchFamily="18" charset="0"/>
              <a:ea typeface="Calibri" panose="020F0502020204030204" pitchFamily="34" charset="0"/>
              <a:cs typeface="Times New Roman" panose="02020603050405020304" pitchFamily="18" charset="0"/>
            </a:endParaRPr>
          </a:p>
        </p:txBody>
      </p:sp>
      <p:sp>
        <p:nvSpPr>
          <p:cNvPr id="34" name="Text Box 11">
            <a:extLst>
              <a:ext uri="{FF2B5EF4-FFF2-40B4-BE49-F238E27FC236}">
                <a16:creationId xmlns:a16="http://schemas.microsoft.com/office/drawing/2014/main" id="{B83370E0-0EE4-4DE7-851D-A2E01CAACDA3}"/>
              </a:ext>
            </a:extLst>
          </p:cNvPr>
          <p:cNvSpPr txBox="1"/>
          <p:nvPr/>
        </p:nvSpPr>
        <p:spPr>
          <a:xfrm>
            <a:off x="373524" y="6235938"/>
            <a:ext cx="4986450" cy="549830"/>
          </a:xfrm>
          <a:prstGeom prst="rect">
            <a:avLst/>
          </a:prstGeom>
          <a:noFill/>
          <a:ln w="28575">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nSpc>
                <a:spcPct val="107000"/>
              </a:lnSpc>
              <a:spcAft>
                <a:spcPts val="800"/>
              </a:spcAft>
            </a:pPr>
            <a:r>
              <a:rPr lang="en-US" sz="2400">
                <a:effectLst/>
                <a:latin typeface="Times New Roman" panose="02020603050405020304" pitchFamily="18" charset="0"/>
                <a:ea typeface="Calibri" panose="020F0502020204030204" pitchFamily="34" charset="0"/>
                <a:cs typeface="Times New Roman" panose="02020603050405020304" pitchFamily="18" charset="0"/>
              </a:rPr>
              <a:t>Nếu </a:t>
            </a:r>
            <a:r>
              <a:rPr lang="en-US" sz="2400" b="1">
                <a:effectLst/>
                <a:latin typeface="Times New Roman" panose="02020603050405020304" pitchFamily="18" charset="0"/>
                <a:ea typeface="Calibri" panose="020F0502020204030204" pitchFamily="34" charset="0"/>
                <a:cs typeface="Times New Roman" panose="02020603050405020304" pitchFamily="18" charset="0"/>
              </a:rPr>
              <a:t>Điều kiện</a:t>
            </a:r>
            <a:r>
              <a:rPr lang="en-US" sz="2400">
                <a:effectLst/>
                <a:latin typeface="Times New Roman" panose="02020603050405020304" pitchFamily="18" charset="0"/>
                <a:ea typeface="Calibri" panose="020F0502020204030204" pitchFamily="34" charset="0"/>
                <a:cs typeface="Times New Roman" panose="02020603050405020304" pitchFamily="18" charset="0"/>
              </a:rPr>
              <a:t> </a:t>
            </a:r>
            <a:r>
              <a:rPr lang="en-US" sz="2400" b="1">
                <a:effectLst/>
                <a:latin typeface="Times New Roman" panose="02020603050405020304" pitchFamily="18" charset="0"/>
                <a:ea typeface="Calibri" panose="020F0502020204030204" pitchFamily="34" charset="0"/>
                <a:cs typeface="Times New Roman" panose="02020603050405020304" pitchFamily="18" charset="0"/>
              </a:rPr>
              <a:t>đúng</a:t>
            </a:r>
            <a:r>
              <a:rPr lang="en-US" sz="2400">
                <a:effectLst/>
                <a:latin typeface="Times New Roman" panose="02020603050405020304" pitchFamily="18" charset="0"/>
                <a:ea typeface="Calibri" panose="020F0502020204030204" pitchFamily="34" charset="0"/>
                <a:cs typeface="Times New Roman" panose="02020603050405020304" pitchFamily="18" charset="0"/>
              </a:rPr>
              <a:t> thì thực hiện </a:t>
            </a:r>
            <a:r>
              <a:rPr lang="en-US" sz="2400" b="1">
                <a:effectLst/>
                <a:latin typeface="Times New Roman" panose="02020603050405020304" pitchFamily="18" charset="0"/>
                <a:ea typeface="Calibri" panose="020F0502020204030204" pitchFamily="34" charset="0"/>
                <a:cs typeface="Times New Roman" panose="02020603050405020304" pitchFamily="18" charset="0"/>
              </a:rPr>
              <a:t>Lệnh</a:t>
            </a:r>
            <a:r>
              <a:rPr lang="en-US" sz="2400">
                <a:effectLst/>
                <a:latin typeface="Times New Roman" panose="02020603050405020304" pitchFamily="18" charset="0"/>
                <a:ea typeface="Calibri" panose="020F0502020204030204" pitchFamily="34" charset="0"/>
                <a:cs typeface="Times New Roman" panose="02020603050405020304" pitchFamily="18" charset="0"/>
              </a:rPr>
              <a:t>.</a:t>
            </a:r>
            <a:endParaRPr lang="en-US" sz="2800">
              <a:effectLst/>
              <a:latin typeface="Times New Roman" panose="02020603050405020304" pitchFamily="18" charset="0"/>
              <a:ea typeface="Calibri" panose="020F0502020204030204" pitchFamily="34" charset="0"/>
              <a:cs typeface="Times New Roman" panose="02020603050405020304" pitchFamily="18" charset="0"/>
            </a:endParaRPr>
          </a:p>
        </p:txBody>
      </p:sp>
      <p:cxnSp>
        <p:nvCxnSpPr>
          <p:cNvPr id="35" name="Straight Arrow Connector 34">
            <a:extLst>
              <a:ext uri="{FF2B5EF4-FFF2-40B4-BE49-F238E27FC236}">
                <a16:creationId xmlns:a16="http://schemas.microsoft.com/office/drawing/2014/main" id="{51C1207E-4217-4B3E-9F14-B5490B8C1B74}"/>
              </a:ext>
            </a:extLst>
          </p:cNvPr>
          <p:cNvCxnSpPr>
            <a:cxnSpLocks/>
          </p:cNvCxnSpPr>
          <p:nvPr/>
        </p:nvCxnSpPr>
        <p:spPr>
          <a:xfrm>
            <a:off x="3300507" y="4941178"/>
            <a:ext cx="0" cy="1064187"/>
          </a:xfrm>
          <a:prstGeom prst="straightConnector1">
            <a:avLst/>
          </a:prstGeom>
          <a:ln w="28575">
            <a:tailEnd type="triangle"/>
          </a:ln>
        </p:spPr>
        <p:style>
          <a:lnRef idx="3">
            <a:schemeClr val="dk1"/>
          </a:lnRef>
          <a:fillRef idx="0">
            <a:schemeClr val="dk1"/>
          </a:fillRef>
          <a:effectRef idx="2">
            <a:schemeClr val="dk1"/>
          </a:effectRef>
          <a:fontRef idx="minor">
            <a:schemeClr val="tx1"/>
          </a:fontRef>
        </p:style>
      </p:cxnSp>
      <p:sp>
        <p:nvSpPr>
          <p:cNvPr id="36" name="Text Box 15">
            <a:extLst>
              <a:ext uri="{FF2B5EF4-FFF2-40B4-BE49-F238E27FC236}">
                <a16:creationId xmlns:a16="http://schemas.microsoft.com/office/drawing/2014/main" id="{19E379EB-A709-455B-B552-F6667EA1936B}"/>
              </a:ext>
            </a:extLst>
          </p:cNvPr>
          <p:cNvSpPr txBox="1"/>
          <p:nvPr/>
        </p:nvSpPr>
        <p:spPr>
          <a:xfrm>
            <a:off x="625767" y="2245238"/>
            <a:ext cx="4399878" cy="549830"/>
          </a:xfrm>
          <a:prstGeom prst="rect">
            <a:avLst/>
          </a:prstGeom>
          <a:noFill/>
          <a:ln w="28575">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ctr">
              <a:lnSpc>
                <a:spcPct val="107000"/>
              </a:lnSpc>
              <a:spcAft>
                <a:spcPts val="800"/>
              </a:spcAft>
            </a:pPr>
            <a:r>
              <a:rPr lang="en-US" sz="2800" b="1">
                <a:effectLst/>
                <a:latin typeface="Times New Roman" panose="02020603050405020304" pitchFamily="18" charset="0"/>
                <a:ea typeface="Calibri" panose="020F0502020204030204" pitchFamily="34" charset="0"/>
                <a:cs typeface="Times New Roman" panose="02020603050405020304" pitchFamily="18" charset="0"/>
              </a:rPr>
              <a:t>Cấu trúc rẽ nhánh dạng khuyết</a:t>
            </a:r>
          </a:p>
        </p:txBody>
      </p:sp>
      <p:sp>
        <p:nvSpPr>
          <p:cNvPr id="38" name="Rectangle 37">
            <a:extLst>
              <a:ext uri="{FF2B5EF4-FFF2-40B4-BE49-F238E27FC236}">
                <a16:creationId xmlns:a16="http://schemas.microsoft.com/office/drawing/2014/main" id="{B19022EC-60C7-46B3-967D-BFBCB6FCE28F}"/>
              </a:ext>
            </a:extLst>
          </p:cNvPr>
          <p:cNvSpPr>
            <a:spLocks noChangeArrowheads="1"/>
          </p:cNvSpPr>
          <p:nvPr/>
        </p:nvSpPr>
        <p:spPr bwMode="auto">
          <a:xfrm>
            <a:off x="177132" y="0"/>
            <a:ext cx="12014868" cy="7372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342900">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1pPr>
            <a:lvl2pPr marL="742950" indent="-285750" defTabSz="342900">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2pPr>
            <a:lvl3pPr marL="1143000" indent="-228600" defTabSz="342900">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3pPr>
            <a:lvl4pPr marL="1600200" indent="-228600" defTabSz="342900">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4pPr>
            <a:lvl5pPr marL="2057400" indent="-228600" defTabSz="342900">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5pPr>
            <a:lvl6pPr marL="2514600" indent="-228600" defTabSz="342900" eaLnBrk="0" fontAlgn="base" hangingPunct="0">
              <a:spcBef>
                <a:spcPct val="20000"/>
              </a:spcBef>
              <a:spcAft>
                <a:spcPct val="0"/>
              </a:spcAft>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6pPr>
            <a:lvl7pPr marL="2971800" indent="-228600" defTabSz="342900" eaLnBrk="0" fontAlgn="base" hangingPunct="0">
              <a:spcBef>
                <a:spcPct val="20000"/>
              </a:spcBef>
              <a:spcAft>
                <a:spcPct val="0"/>
              </a:spcAft>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7pPr>
            <a:lvl8pPr marL="3429000" indent="-228600" defTabSz="342900" eaLnBrk="0" fontAlgn="base" hangingPunct="0">
              <a:spcBef>
                <a:spcPct val="20000"/>
              </a:spcBef>
              <a:spcAft>
                <a:spcPct val="0"/>
              </a:spcAft>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8pPr>
            <a:lvl9pPr marL="3886200" indent="-228600" defTabSz="342900" eaLnBrk="0" fontAlgn="base" hangingPunct="0">
              <a:spcBef>
                <a:spcPct val="20000"/>
              </a:spcBef>
              <a:spcAft>
                <a:spcPct val="0"/>
              </a:spcAft>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9pPr>
          </a:lstStyle>
          <a:p>
            <a:pPr eaLnBrk="1" hangingPunct="1">
              <a:lnSpc>
                <a:spcPct val="150000"/>
              </a:lnSpc>
              <a:spcBef>
                <a:spcPct val="0"/>
              </a:spcBef>
              <a:buFontTx/>
              <a:buNone/>
            </a:pPr>
            <a:r>
              <a:rPr altLang="en-US" b="1">
                <a:solidFill>
                  <a:srgbClr val="FF0000"/>
                </a:solidFill>
              </a:rPr>
              <a:t>1. </a:t>
            </a:r>
            <a:r>
              <a:rPr b="1">
                <a:solidFill>
                  <a:srgbClr val="FF0000"/>
                </a:solidFill>
              </a:rPr>
              <a:t>Thể hiện cấu trúc rẽ nhánh trong scratch</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left)">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descr="Hình ảnh Cô Gái Suy Nghĩ PNG Miễn Phí Tải Về - Lovepik">
            <a:extLst>
              <a:ext uri="{FF2B5EF4-FFF2-40B4-BE49-F238E27FC236}">
                <a16:creationId xmlns:a16="http://schemas.microsoft.com/office/drawing/2014/main" id="{32D922A7-5C2D-4574-89B3-18C7BD71BC12}"/>
              </a:ext>
            </a:extLst>
          </p:cNvPr>
          <p:cNvPicPr>
            <a:picLocks noChangeAspect="1" noChangeArrowheads="1"/>
          </p:cNvPicPr>
          <p:nvPr/>
        </p:nvPicPr>
        <p:blipFill>
          <a:blip r:embed="rId2" cstate="print">
            <a:extLst>
              <a:ext uri="{BEBA8EAE-BF5A-486C-A8C5-ECC9F3942E4B}">
                <a14:imgProps xmlns:a14="http://schemas.microsoft.com/office/drawing/2010/main">
                  <a14:imgLayer r:embed="rId3">
                    <a14:imgEffect>
                      <a14:backgroundRemoval t="7186" b="99701" l="9780" r="89721">
                        <a14:foregroundMark x1="69162" y1="13074" x2="69760" y2="18862"/>
                        <a14:foregroundMark x1="65269" y1="18064" x2="64172" y2="21956"/>
                        <a14:foregroundMark x1="70259" y1="7186" x2="63573" y2="7485"/>
                        <a14:foregroundMark x1="53892" y1="55788" x2="55289" y2="62176"/>
                        <a14:foregroundMark x1="34132" y1="56687" x2="44411" y2="64172"/>
                        <a14:foregroundMark x1="62176" y1="53094" x2="55988" y2="56587"/>
                        <a14:foregroundMark x1="55988" y1="56587" x2="49701" y2="63872"/>
                        <a14:foregroundMark x1="63573" y1="53593" x2="60878" y2="53293"/>
                        <a14:foregroundMark x1="34132" y1="53892" x2="31637" y2="55289"/>
                        <a14:foregroundMark x1="32236" y1="79441" x2="36427" y2="82236"/>
                        <a14:foregroundMark x1="60279" y1="80838" x2="59681" y2="86427"/>
                        <a14:foregroundMark x1="46707" y1="91417" x2="46707" y2="98104"/>
                        <a14:foregroundMark x1="52196" y1="95309" x2="51896" y2="99701"/>
                        <a14:foregroundMark x1="41118" y1="96707" x2="40818" y2="99202"/>
                        <a14:foregroundMark x1="38024" y1="97206" x2="65868" y2="97206"/>
                        <a14:foregroundMark x1="38024" y1="97505" x2="34132" y2="97206"/>
                        <a14:foregroundMark x1="33333" y1="96707" x2="33633" y2="98104"/>
                        <a14:foregroundMark x1="35529" y1="94212" x2="33333" y2="99202"/>
                      </a14:backgroundRemoval>
                    </a14:imgEffect>
                  </a14:imgLayer>
                </a14:imgProps>
              </a:ext>
              <a:ext uri="{28A0092B-C50C-407E-A947-70E740481C1C}">
                <a14:useLocalDpi xmlns:a14="http://schemas.microsoft.com/office/drawing/2010/main" val="0"/>
              </a:ext>
            </a:extLst>
          </a:blip>
          <a:srcRect/>
          <a:stretch>
            <a:fillRect/>
          </a:stretch>
        </p:blipFill>
        <p:spPr bwMode="auto">
          <a:xfrm flipH="1">
            <a:off x="-541347" y="2566736"/>
            <a:ext cx="1765902" cy="1765902"/>
          </a:xfrm>
          <a:prstGeom prst="rect">
            <a:avLst/>
          </a:prstGeom>
          <a:noFill/>
          <a:extLst>
            <a:ext uri="{909E8E84-426E-40DD-AFC4-6F175D3DCCD1}">
              <a14:hiddenFill xmlns:a14="http://schemas.microsoft.com/office/drawing/2010/main">
                <a:solidFill>
                  <a:srgbClr val="FFFFFF"/>
                </a:solidFill>
              </a14:hiddenFill>
            </a:ext>
          </a:extLst>
        </p:spPr>
      </p:pic>
      <p:sp>
        <p:nvSpPr>
          <p:cNvPr id="4" name="Speech Bubble: Oval 3">
            <a:extLst>
              <a:ext uri="{FF2B5EF4-FFF2-40B4-BE49-F238E27FC236}">
                <a16:creationId xmlns:a16="http://schemas.microsoft.com/office/drawing/2014/main" id="{A2EADA7C-AF23-4714-9490-85BBB2D00318}"/>
              </a:ext>
            </a:extLst>
          </p:cNvPr>
          <p:cNvSpPr/>
          <p:nvPr/>
        </p:nvSpPr>
        <p:spPr bwMode="auto">
          <a:xfrm>
            <a:off x="609599" y="679988"/>
            <a:ext cx="10668000" cy="2138913"/>
          </a:xfrm>
          <a:prstGeom prst="wedgeEllipseCallout">
            <a:avLst>
              <a:gd name="adj1" fmla="val -49331"/>
              <a:gd name="adj2" fmla="val 66886"/>
            </a:avLst>
          </a:prstGeom>
          <a:solidFill>
            <a:srgbClr val="FFDF79"/>
          </a:solidFill>
          <a:ln w="9525" cap="flat" cmpd="sng" algn="ctr">
            <a:solidFill>
              <a:schemeClr val="accent1"/>
            </a:solidFill>
            <a:prstDash val="solid"/>
            <a:round/>
            <a:headEnd type="none" w="med" len="med"/>
            <a:tailEnd type="none" w="med" len="med"/>
          </a:ln>
        </p:spPr>
        <p:txBody>
          <a:bodyPr vert="horz" wrap="none" lIns="91440" tIns="45720" rIns="91440" bIns="45720" numCol="1" rtlCol="0" anchor="ctr" anchorCtr="0" compatLnSpc="1"/>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9Slide03 Roboto" panose="02000000000000000000" pitchFamily="2" charset="0"/>
              <a:ea typeface="#9Slide03 Roboto" panose="02000000000000000000" pitchFamily="2" charset="0"/>
              <a:cs typeface="+mn-cs"/>
            </a:endParaRPr>
          </a:p>
        </p:txBody>
      </p:sp>
      <p:sp>
        <p:nvSpPr>
          <p:cNvPr id="8" name="Title 1"/>
          <p:cNvSpPr txBox="1"/>
          <p:nvPr/>
        </p:nvSpPr>
        <p:spPr>
          <a:xfrm>
            <a:off x="994222" y="1317165"/>
            <a:ext cx="9668421" cy="1249571"/>
          </a:xfrm>
          <a:prstGeom prst="rect">
            <a:avLst/>
          </a:prstGeom>
          <a:noFill/>
        </p:spPr>
        <p:txBody>
          <a:bodyPr/>
          <a:lstStyle>
            <a:lvl1pPr algn="ctr" defTabSz="914400" rtl="0" eaLnBrk="1" latinLnBrk="0" hangingPunct="1">
              <a:spcBef>
                <a:spcPct val="0"/>
              </a:spcBef>
              <a:buNone/>
              <a:defRPr sz="3200" kern="1200">
                <a:solidFill>
                  <a:schemeClr val="tx1"/>
                </a:solidFill>
                <a:latin typeface="Times New Roman" panose="02020603050405020304" pitchFamily="18" charset="0"/>
                <a:ea typeface="+mj-ea"/>
                <a:cs typeface="Times New Roman" panose="02020603050405020304" pitchFamily="18" charset="0"/>
              </a:defRPr>
            </a:lvl1pPr>
          </a:lstStyle>
          <a:p>
            <a:pPr lvl="0" eaLnBrk="0" hangingPunct="0"/>
            <a:r>
              <a:rPr lang="en-US">
                <a:solidFill>
                  <a:srgbClr val="000000"/>
                </a:solidFill>
              </a:rPr>
              <a:t>Trong scratch có sử dụng được cấu trúc rẽ nhánh không? Nếu có thì sử dụng như thế nào? Lấy ví dụ?</a:t>
            </a:r>
          </a:p>
        </p:txBody>
      </p:sp>
      <p:sp>
        <p:nvSpPr>
          <p:cNvPr id="5" name="Content Placeholder 2">
            <a:extLst>
              <a:ext uri="{FF2B5EF4-FFF2-40B4-BE49-F238E27FC236}">
                <a16:creationId xmlns:a16="http://schemas.microsoft.com/office/drawing/2014/main" id="{EC8C5EC7-6743-42B8-8AC7-9FD5C5965ADB}"/>
              </a:ext>
            </a:extLst>
          </p:cNvPr>
          <p:cNvSpPr txBox="1">
            <a:spLocks/>
          </p:cNvSpPr>
          <p:nvPr/>
        </p:nvSpPr>
        <p:spPr>
          <a:xfrm>
            <a:off x="994222" y="3398831"/>
            <a:ext cx="10956758" cy="3083998"/>
          </a:xfrm>
          <a:prstGeom prst="rect">
            <a:avLst/>
          </a:prstGeom>
        </p:spPr>
        <p:txBody>
          <a:bodyPr/>
          <a:lstStyle>
            <a:lvl1pPr marL="342900" indent="-342900" algn="l" rtl="0" fontAlgn="base">
              <a:spcBef>
                <a:spcPct val="20000"/>
              </a:spcBef>
              <a:spcAft>
                <a:spcPct val="0"/>
              </a:spcAft>
              <a:buChar char="•"/>
              <a:defRPr sz="3200" kern="1200">
                <a:solidFill>
                  <a:schemeClr val="tx1"/>
                </a:solidFill>
                <a:latin typeface="+mn-lt"/>
                <a:ea typeface="+mn-ea"/>
                <a:cs typeface="+mn-cs"/>
              </a:defRPr>
            </a:lvl1pPr>
            <a:lvl2pPr marL="742950" indent="-285750" algn="l" rtl="0" fontAlgn="base">
              <a:spcBef>
                <a:spcPct val="20000"/>
              </a:spcBef>
              <a:spcAft>
                <a:spcPct val="0"/>
              </a:spcAft>
              <a:buChar char="–"/>
              <a:defRPr sz="2800" kern="1200">
                <a:solidFill>
                  <a:schemeClr val="tx1"/>
                </a:solidFill>
                <a:latin typeface="+mn-lt"/>
                <a:ea typeface="+mn-ea"/>
                <a:cs typeface="+mn-cs"/>
              </a:defRPr>
            </a:lvl2pPr>
            <a:lvl3pPr marL="1143000" indent="-228600" algn="l" rtl="0" fontAlgn="base">
              <a:spcBef>
                <a:spcPct val="20000"/>
              </a:spcBef>
              <a:spcAft>
                <a:spcPct val="0"/>
              </a:spcAft>
              <a:buChar char="•"/>
              <a:defRPr sz="2400" kern="1200">
                <a:solidFill>
                  <a:schemeClr val="tx1"/>
                </a:solidFill>
                <a:latin typeface="+mn-lt"/>
                <a:ea typeface="+mn-ea"/>
                <a:cs typeface="+mn-cs"/>
              </a:defRPr>
            </a:lvl3pPr>
            <a:lvl4pPr marL="1600200" indent="-228600" algn="l" rtl="0" fontAlgn="base">
              <a:spcBef>
                <a:spcPct val="20000"/>
              </a:spcBef>
              <a:spcAft>
                <a:spcPct val="0"/>
              </a:spcAft>
              <a:buChar char="–"/>
              <a:defRPr sz="2000" kern="1200">
                <a:solidFill>
                  <a:schemeClr val="tx1"/>
                </a:solidFill>
                <a:latin typeface="+mn-lt"/>
                <a:ea typeface="+mn-ea"/>
                <a:cs typeface="+mn-cs"/>
              </a:defRPr>
            </a:lvl4pPr>
            <a:lvl5pPr marL="2057400" indent="-228600" algn="l" rtl="0" fontAlgn="base">
              <a:spcBef>
                <a:spcPct val="20000"/>
              </a:spcBef>
              <a:spcAft>
                <a:spcPct val="0"/>
              </a:spcAft>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eaLnBrk="1" hangingPunct="1">
              <a:buFontTx/>
              <a:buNone/>
            </a:pPr>
            <a:r>
              <a:rPr lang="en-US">
                <a:latin typeface="Times New Roman" panose="02020603050405020304" pitchFamily="18" charset="0"/>
                <a:cs typeface="Times New Roman" panose="02020603050405020304" pitchFamily="18" charset="0"/>
              </a:rPr>
              <a:t>Trong scratch có thể sử dụng được cấu trúc rẽ nhánh.</a:t>
            </a:r>
          </a:p>
          <a:p>
            <a:pPr marL="0" indent="0" algn="just" eaLnBrk="1" hangingPunct="1">
              <a:buFontTx/>
              <a:buNone/>
            </a:pPr>
            <a:r>
              <a:rPr lang="en-US">
                <a:latin typeface="Times New Roman" panose="02020603050405020304" pitchFamily="18" charset="0"/>
                <a:cs typeface="Times New Roman" panose="02020603050405020304" pitchFamily="18" charset="0"/>
              </a:rPr>
              <a:t>Để thể hiện cấu trúc rẽ nhánh đầy đủ và cấu trúc rẽ nhánh khuyết trong mô tả thuật toán, trong nhóm control của scratch có 2 khối lệnh tương ứng với 2 dạng: Rẽ nhánh đầy đủ và rẽ nhánh khuyết. Điều kiện để rẽ nhánh luôn là 1 biểu thức logic.</a:t>
            </a:r>
          </a:p>
        </p:txBody>
      </p:sp>
      <p:sp>
        <p:nvSpPr>
          <p:cNvPr id="7" name="Rectangle 6">
            <a:extLst>
              <a:ext uri="{FF2B5EF4-FFF2-40B4-BE49-F238E27FC236}">
                <a16:creationId xmlns:a16="http://schemas.microsoft.com/office/drawing/2014/main" id="{A1C1ACFC-18D8-4EBD-A6D7-D966B57653DA}"/>
              </a:ext>
            </a:extLst>
          </p:cNvPr>
          <p:cNvSpPr>
            <a:spLocks noChangeArrowheads="1"/>
          </p:cNvSpPr>
          <p:nvPr/>
        </p:nvSpPr>
        <p:spPr bwMode="auto">
          <a:xfrm>
            <a:off x="177132" y="0"/>
            <a:ext cx="12014868" cy="7372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342900">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1pPr>
            <a:lvl2pPr marL="742950" indent="-285750" defTabSz="342900">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2pPr>
            <a:lvl3pPr marL="1143000" indent="-228600" defTabSz="342900">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3pPr>
            <a:lvl4pPr marL="1600200" indent="-228600" defTabSz="342900">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4pPr>
            <a:lvl5pPr marL="2057400" indent="-228600" defTabSz="342900">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5pPr>
            <a:lvl6pPr marL="2514600" indent="-228600" defTabSz="342900" eaLnBrk="0" fontAlgn="base" hangingPunct="0">
              <a:spcBef>
                <a:spcPct val="20000"/>
              </a:spcBef>
              <a:spcAft>
                <a:spcPct val="0"/>
              </a:spcAft>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6pPr>
            <a:lvl7pPr marL="2971800" indent="-228600" defTabSz="342900" eaLnBrk="0" fontAlgn="base" hangingPunct="0">
              <a:spcBef>
                <a:spcPct val="20000"/>
              </a:spcBef>
              <a:spcAft>
                <a:spcPct val="0"/>
              </a:spcAft>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7pPr>
            <a:lvl8pPr marL="3429000" indent="-228600" defTabSz="342900" eaLnBrk="0" fontAlgn="base" hangingPunct="0">
              <a:spcBef>
                <a:spcPct val="20000"/>
              </a:spcBef>
              <a:spcAft>
                <a:spcPct val="0"/>
              </a:spcAft>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8pPr>
            <a:lvl9pPr marL="3886200" indent="-228600" defTabSz="342900" eaLnBrk="0" fontAlgn="base" hangingPunct="0">
              <a:spcBef>
                <a:spcPct val="20000"/>
              </a:spcBef>
              <a:spcAft>
                <a:spcPct val="0"/>
              </a:spcAft>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9pPr>
          </a:lstStyle>
          <a:p>
            <a:pPr eaLnBrk="1" hangingPunct="1">
              <a:lnSpc>
                <a:spcPct val="150000"/>
              </a:lnSpc>
              <a:spcBef>
                <a:spcPct val="0"/>
              </a:spcBef>
              <a:buFontTx/>
              <a:buNone/>
            </a:pPr>
            <a:r>
              <a:rPr altLang="en-US" b="1">
                <a:solidFill>
                  <a:srgbClr val="FF0000"/>
                </a:solidFill>
              </a:rPr>
              <a:t>1. </a:t>
            </a:r>
            <a:r>
              <a:rPr b="1">
                <a:solidFill>
                  <a:srgbClr val="FF0000"/>
                </a:solidFill>
              </a:rPr>
              <a:t>Thể hiện cấu trúc rẽ nhánh trong scratch</a:t>
            </a:r>
          </a:p>
        </p:txBody>
      </p:sp>
    </p:spTree>
    <p:extLst>
      <p:ext uri="{BB962C8B-B14F-4D97-AF65-F5344CB8AC3E}">
        <p14:creationId xmlns:p14="http://schemas.microsoft.com/office/powerpoint/2010/main" val="34515531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wipe(left)">
                                      <p:cBhvr>
                                        <p:cTn id="10" dur="500"/>
                                        <p:tgtEl>
                                          <p:spTgt spid="4"/>
                                        </p:tgtEl>
                                      </p:cBhvr>
                                    </p:animEffect>
                                  </p:childTnLst>
                                </p:cTn>
                              </p:par>
                              <p:par>
                                <p:cTn id="11" presetID="22" presetClass="entr" presetSubtype="8" fill="hold" grpId="1"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wipe(left)">
                                      <p:cBhvr>
                                        <p:cTn id="13" dur="500"/>
                                        <p:tgtEl>
                                          <p:spTgt spid="8"/>
                                        </p:tgtEl>
                                      </p:cBhvr>
                                    </p:animEffect>
                                  </p:childTnLst>
                                </p:cTn>
                              </p:par>
                            </p:childTnLst>
                          </p:cTn>
                        </p:par>
                      </p:childTnLst>
                    </p:cTn>
                  </p:par>
                  <p:par>
                    <p:cTn id="14" fill="hold">
                      <p:stCondLst>
                        <p:cond delay="indefinite"/>
                      </p:stCondLst>
                      <p:childTnLst>
                        <p:par>
                          <p:cTn id="15" fill="hold">
                            <p:stCondLst>
                              <p:cond delay="0"/>
                            </p:stCondLst>
                            <p:childTnLst>
                              <p:par>
                                <p:cTn id="16" presetID="53" presetClass="entr" presetSubtype="16" fill="hold" grpId="0" nodeType="clickEffect">
                                  <p:stCondLst>
                                    <p:cond delay="0"/>
                                  </p:stCondLst>
                                  <p:childTnLst>
                                    <p:set>
                                      <p:cBhvr>
                                        <p:cTn id="17" dur="1" fill="hold">
                                          <p:stCondLst>
                                            <p:cond delay="0"/>
                                          </p:stCondLst>
                                        </p:cTn>
                                        <p:tgtEl>
                                          <p:spTgt spid="5"/>
                                        </p:tgtEl>
                                        <p:attrNameLst>
                                          <p:attrName>style.visibility</p:attrName>
                                        </p:attrNameLst>
                                      </p:cBhvr>
                                      <p:to>
                                        <p:strVal val="visible"/>
                                      </p:to>
                                    </p:set>
                                    <p:anim calcmode="lin" valueType="num">
                                      <p:cBhvr>
                                        <p:cTn id="18" dur="500" fill="hold"/>
                                        <p:tgtEl>
                                          <p:spTgt spid="5"/>
                                        </p:tgtEl>
                                        <p:attrNameLst>
                                          <p:attrName>ppt_w</p:attrName>
                                        </p:attrNameLst>
                                      </p:cBhvr>
                                      <p:tavLst>
                                        <p:tav tm="0">
                                          <p:val>
                                            <p:fltVal val="0"/>
                                          </p:val>
                                        </p:tav>
                                        <p:tav tm="100000">
                                          <p:val>
                                            <p:strVal val="#ppt_w"/>
                                          </p:val>
                                        </p:tav>
                                      </p:tavLst>
                                    </p:anim>
                                    <p:anim calcmode="lin" valueType="num">
                                      <p:cBhvr>
                                        <p:cTn id="19" dur="500" fill="hold"/>
                                        <p:tgtEl>
                                          <p:spTgt spid="5"/>
                                        </p:tgtEl>
                                        <p:attrNameLst>
                                          <p:attrName>ppt_h</p:attrName>
                                        </p:attrNameLst>
                                      </p:cBhvr>
                                      <p:tavLst>
                                        <p:tav tm="0">
                                          <p:val>
                                            <p:fltVal val="0"/>
                                          </p:val>
                                        </p:tav>
                                        <p:tav tm="100000">
                                          <p:val>
                                            <p:strVal val="#ppt_h"/>
                                          </p:val>
                                        </p:tav>
                                      </p:tavLst>
                                    </p:anim>
                                    <p:animEffect transition="in" filter="fade">
                                      <p:cBhvr>
                                        <p:cTn id="2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8" grpId="0" animBg="1"/>
      <p:bldP spid="8" grpId="1"/>
      <p:bldP spid="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55AB452D-1A1B-4FD8-8B54-5A1BD11ECC5D}"/>
              </a:ext>
            </a:extLst>
          </p:cNvPr>
          <p:cNvSpPr/>
          <p:nvPr/>
        </p:nvSpPr>
        <p:spPr>
          <a:xfrm>
            <a:off x="177132" y="737235"/>
            <a:ext cx="11261558" cy="1637628"/>
          </a:xfrm>
          <a:prstGeom prst="rect">
            <a:avLst/>
          </a:prstGeom>
        </p:spPr>
        <p:txBody>
          <a:bodyPr wrap="square">
            <a:spAutoFit/>
          </a:bodyPr>
          <a:lstStyle/>
          <a:p>
            <a:pPr algn="just">
              <a:lnSpc>
                <a:spcPct val="107000"/>
              </a:lnSpc>
              <a:spcBef>
                <a:spcPts val="300"/>
              </a:spcBef>
              <a:spcAft>
                <a:spcPts val="300"/>
              </a:spcAft>
            </a:pPr>
            <a:r>
              <a:rPr lang="en-US" sz="3200">
                <a:latin typeface="Times New Roman" panose="02020603050405020304" pitchFamily="18" charset="0"/>
                <a:ea typeface="SimSun" panose="02010600030101010101" pitchFamily="2" charset="-122"/>
              </a:rPr>
              <a:t>- Ngôn ngữ lập trình Scratch có hai khối lệnh thể hiện cấu trúc rẽ nhánh trong thuật toán: Rẽ nhánh dạng đầy đủ và rẽ nhánh dạng khuyết.</a:t>
            </a:r>
            <a:endParaRPr lang="en-US" sz="2800">
              <a:latin typeface="Times New Roman" panose="02020603050405020304" pitchFamily="18" charset="0"/>
              <a:ea typeface="SimSun" panose="02010600030101010101" pitchFamily="2" charset="-122"/>
            </a:endParaRPr>
          </a:p>
        </p:txBody>
      </p:sp>
      <p:sp>
        <p:nvSpPr>
          <p:cNvPr id="9" name="Rectangle 8">
            <a:extLst>
              <a:ext uri="{FF2B5EF4-FFF2-40B4-BE49-F238E27FC236}">
                <a16:creationId xmlns:a16="http://schemas.microsoft.com/office/drawing/2014/main" id="{75ECA55F-86E0-49F5-99F2-E9DE84B0CDC5}"/>
              </a:ext>
            </a:extLst>
          </p:cNvPr>
          <p:cNvSpPr>
            <a:spLocks noChangeArrowheads="1"/>
          </p:cNvSpPr>
          <p:nvPr/>
        </p:nvSpPr>
        <p:spPr bwMode="auto">
          <a:xfrm>
            <a:off x="177132" y="0"/>
            <a:ext cx="12014868" cy="7372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342900">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1pPr>
            <a:lvl2pPr marL="742950" indent="-285750" defTabSz="342900">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2pPr>
            <a:lvl3pPr marL="1143000" indent="-228600" defTabSz="342900">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3pPr>
            <a:lvl4pPr marL="1600200" indent="-228600" defTabSz="342900">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4pPr>
            <a:lvl5pPr marL="2057400" indent="-228600" defTabSz="342900">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5pPr>
            <a:lvl6pPr marL="2514600" indent="-228600" defTabSz="342900" eaLnBrk="0" fontAlgn="base" hangingPunct="0">
              <a:spcBef>
                <a:spcPct val="20000"/>
              </a:spcBef>
              <a:spcAft>
                <a:spcPct val="0"/>
              </a:spcAft>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6pPr>
            <a:lvl7pPr marL="2971800" indent="-228600" defTabSz="342900" eaLnBrk="0" fontAlgn="base" hangingPunct="0">
              <a:spcBef>
                <a:spcPct val="20000"/>
              </a:spcBef>
              <a:spcAft>
                <a:spcPct val="0"/>
              </a:spcAft>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7pPr>
            <a:lvl8pPr marL="3429000" indent="-228600" defTabSz="342900" eaLnBrk="0" fontAlgn="base" hangingPunct="0">
              <a:spcBef>
                <a:spcPct val="20000"/>
              </a:spcBef>
              <a:spcAft>
                <a:spcPct val="0"/>
              </a:spcAft>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8pPr>
            <a:lvl9pPr marL="3886200" indent="-228600" defTabSz="342900" eaLnBrk="0" fontAlgn="base" hangingPunct="0">
              <a:spcBef>
                <a:spcPct val="20000"/>
              </a:spcBef>
              <a:spcAft>
                <a:spcPct val="0"/>
              </a:spcAft>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9pPr>
          </a:lstStyle>
          <a:p>
            <a:pPr eaLnBrk="1" hangingPunct="1">
              <a:lnSpc>
                <a:spcPct val="150000"/>
              </a:lnSpc>
              <a:spcBef>
                <a:spcPct val="0"/>
              </a:spcBef>
              <a:buFontTx/>
              <a:buNone/>
            </a:pPr>
            <a:r>
              <a:rPr altLang="en-US" b="1">
                <a:solidFill>
                  <a:srgbClr val="FF0000"/>
                </a:solidFill>
              </a:rPr>
              <a:t>1. </a:t>
            </a:r>
            <a:r>
              <a:rPr b="1">
                <a:solidFill>
                  <a:srgbClr val="FF0000"/>
                </a:solidFill>
              </a:rPr>
              <a:t>Thể hiện cấu trúc rẽ nhánh trong scratch</a:t>
            </a:r>
          </a:p>
        </p:txBody>
      </p:sp>
      <p:sp>
        <p:nvSpPr>
          <p:cNvPr id="12" name="Rectangle 11">
            <a:extLst>
              <a:ext uri="{FF2B5EF4-FFF2-40B4-BE49-F238E27FC236}">
                <a16:creationId xmlns:a16="http://schemas.microsoft.com/office/drawing/2014/main" id="{37FEA0E8-C177-4774-9052-D9103A7B51DE}"/>
              </a:ext>
            </a:extLst>
          </p:cNvPr>
          <p:cNvSpPr/>
          <p:nvPr/>
        </p:nvSpPr>
        <p:spPr>
          <a:xfrm>
            <a:off x="177132" y="6292623"/>
            <a:ext cx="4990469" cy="583750"/>
          </a:xfrm>
          <a:prstGeom prst="rect">
            <a:avLst/>
          </a:prstGeom>
        </p:spPr>
        <p:txBody>
          <a:bodyPr wrap="none">
            <a:spAutoFit/>
          </a:bodyPr>
          <a:lstStyle/>
          <a:p>
            <a:pPr>
              <a:lnSpc>
                <a:spcPct val="107000"/>
              </a:lnSpc>
              <a:spcAft>
                <a:spcPts val="0"/>
              </a:spcAft>
            </a:pPr>
            <a:r>
              <a:rPr lang="en-US" sz="3200">
                <a:latin typeface="Times New Roman" panose="02020603050405020304" pitchFamily="18" charset="0"/>
                <a:ea typeface="SimSun" panose="02010600030101010101" pitchFamily="2" charset="-122"/>
              </a:rPr>
              <a:t>- Điều kiện là biểu thức logic</a:t>
            </a:r>
            <a:endParaRPr lang="en-US" sz="2400">
              <a:effectLst/>
              <a:latin typeface="Times New Roman" panose="02020603050405020304" pitchFamily="18" charset="0"/>
              <a:ea typeface="SimSun" panose="02010600030101010101" pitchFamily="2" charset="-122"/>
            </a:endParaRPr>
          </a:p>
        </p:txBody>
      </p:sp>
      <p:pic>
        <p:nvPicPr>
          <p:cNvPr id="38" name="Picture 37">
            <a:extLst>
              <a:ext uri="{FF2B5EF4-FFF2-40B4-BE49-F238E27FC236}">
                <a16:creationId xmlns:a16="http://schemas.microsoft.com/office/drawing/2014/main" id="{0B44D5BE-549D-4BFC-A285-189A7F515487}"/>
              </a:ext>
            </a:extLst>
          </p:cNvPr>
          <p:cNvPicPr>
            <a:picLocks noChangeAspect="1"/>
          </p:cNvPicPr>
          <p:nvPr/>
        </p:nvPicPr>
        <p:blipFill>
          <a:blip r:embed="rId2"/>
          <a:stretch>
            <a:fillRect/>
          </a:stretch>
        </p:blipFill>
        <p:spPr>
          <a:xfrm>
            <a:off x="1637743" y="2304491"/>
            <a:ext cx="9572723" cy="4031989"/>
          </a:xfrm>
          <a:prstGeom prst="rect">
            <a:avLst/>
          </a:prstGeom>
        </p:spPr>
      </p:pic>
    </p:spTree>
    <p:extLst>
      <p:ext uri="{BB962C8B-B14F-4D97-AF65-F5344CB8AC3E}">
        <p14:creationId xmlns:p14="http://schemas.microsoft.com/office/powerpoint/2010/main" val="184629144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4"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a:xfrm>
            <a:off x="213028" y="1620253"/>
            <a:ext cx="5882972" cy="3657599"/>
          </a:xfrm>
          <a:prstGeom prst="rect">
            <a:avLst/>
          </a:prstGeom>
          <a:noFill/>
        </p:spPr>
      </p:pic>
      <p:pic>
        <p:nvPicPr>
          <p:cNvPr id="3" name="Picture 4">
            <a:extLst>
              <a:ext uri="{FF2B5EF4-FFF2-40B4-BE49-F238E27FC236}">
                <a16:creationId xmlns:a16="http://schemas.microsoft.com/office/drawing/2014/main" id="{1423BD98-6655-4284-B8E5-252BBF71087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a:xfrm>
            <a:off x="6223370" y="1620252"/>
            <a:ext cx="5755602" cy="3657599"/>
          </a:xfrm>
          <a:prstGeom prst="rect">
            <a:avLst/>
          </a:prstGeom>
          <a:noFill/>
        </p:spPr>
      </p:pic>
      <p:sp>
        <p:nvSpPr>
          <p:cNvPr id="4" name="Rectangle 3">
            <a:extLst>
              <a:ext uri="{FF2B5EF4-FFF2-40B4-BE49-F238E27FC236}">
                <a16:creationId xmlns:a16="http://schemas.microsoft.com/office/drawing/2014/main" id="{13E6333E-13A8-4446-82DC-E0D85F303359}"/>
              </a:ext>
            </a:extLst>
          </p:cNvPr>
          <p:cNvSpPr>
            <a:spLocks noChangeArrowheads="1"/>
          </p:cNvSpPr>
          <p:nvPr/>
        </p:nvSpPr>
        <p:spPr bwMode="auto">
          <a:xfrm>
            <a:off x="215936" y="323850"/>
            <a:ext cx="12014868" cy="7372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342900">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1pPr>
            <a:lvl2pPr marL="742950" indent="-285750" defTabSz="342900">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2pPr>
            <a:lvl3pPr marL="1143000" indent="-228600" defTabSz="342900">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3pPr>
            <a:lvl4pPr marL="1600200" indent="-228600" defTabSz="342900">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4pPr>
            <a:lvl5pPr marL="2057400" indent="-228600" defTabSz="342900">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5pPr>
            <a:lvl6pPr marL="2514600" indent="-228600" defTabSz="342900" eaLnBrk="0" fontAlgn="base" hangingPunct="0">
              <a:spcBef>
                <a:spcPct val="20000"/>
              </a:spcBef>
              <a:spcAft>
                <a:spcPct val="0"/>
              </a:spcAft>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6pPr>
            <a:lvl7pPr marL="2971800" indent="-228600" defTabSz="342900" eaLnBrk="0" fontAlgn="base" hangingPunct="0">
              <a:spcBef>
                <a:spcPct val="20000"/>
              </a:spcBef>
              <a:spcAft>
                <a:spcPct val="0"/>
              </a:spcAft>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7pPr>
            <a:lvl8pPr marL="3429000" indent="-228600" defTabSz="342900" eaLnBrk="0" fontAlgn="base" hangingPunct="0">
              <a:spcBef>
                <a:spcPct val="20000"/>
              </a:spcBef>
              <a:spcAft>
                <a:spcPct val="0"/>
              </a:spcAft>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8pPr>
            <a:lvl9pPr marL="3886200" indent="-228600" defTabSz="342900" eaLnBrk="0" fontAlgn="base" hangingPunct="0">
              <a:spcBef>
                <a:spcPct val="20000"/>
              </a:spcBef>
              <a:spcAft>
                <a:spcPct val="0"/>
              </a:spcAft>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9pPr>
          </a:lstStyle>
          <a:p>
            <a:pPr eaLnBrk="1" hangingPunct="1">
              <a:lnSpc>
                <a:spcPct val="150000"/>
              </a:lnSpc>
              <a:spcBef>
                <a:spcPct val="0"/>
              </a:spcBef>
              <a:buFontTx/>
              <a:buNone/>
            </a:pPr>
            <a:r>
              <a:rPr lang="en-US" altLang="en-US" b="1">
                <a:solidFill>
                  <a:srgbClr val="FF0000"/>
                </a:solidFill>
              </a:rPr>
              <a:t>Thể hiện trong Scratch</a:t>
            </a:r>
            <a:endParaRPr b="1">
              <a:solidFill>
                <a:srgbClr val="FF0000"/>
              </a:solidFill>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1"/>
          <p:cNvSpPr txBox="1"/>
          <p:nvPr/>
        </p:nvSpPr>
        <p:spPr>
          <a:xfrm>
            <a:off x="281840" y="705386"/>
            <a:ext cx="12023090" cy="5815965"/>
          </a:xfrm>
          <a:prstGeom prst="rect">
            <a:avLst/>
          </a:prstGeom>
          <a:noFill/>
        </p:spPr>
        <p:txBody>
          <a:bodyPr wrap="square" rtlCol="0">
            <a:spAutoFit/>
          </a:bodyPr>
          <a:lstStyle/>
          <a:p>
            <a:r>
              <a:rPr lang="en-US" sz="2800">
                <a:latin typeface="Times New Roman" panose="02020603050405020304" pitchFamily="18" charset="0"/>
                <a:cs typeface="Times New Roman" panose="02020603050405020304" pitchFamily="18" charset="0"/>
              </a:rPr>
              <a:t> Khởi động phần mềm Scratch </a:t>
            </a:r>
          </a:p>
          <a:p>
            <a:r>
              <a:rPr lang="en-US" sz="2800">
                <a:latin typeface="Times New Roman" panose="02020603050405020304" pitchFamily="18" charset="0"/>
                <a:cs typeface="Times New Roman" panose="02020603050405020304" pitchFamily="18" charset="0"/>
              </a:rPr>
              <a:t>+ Thực hiện bài tập: </a:t>
            </a:r>
          </a:p>
          <a:p>
            <a:r>
              <a:rPr lang="en-US" sz="2800">
                <a:latin typeface="Times New Roman" panose="02020603050405020304" pitchFamily="18" charset="0"/>
                <a:cs typeface="Times New Roman" panose="02020603050405020304" pitchFamily="18" charset="0"/>
              </a:rPr>
              <a:t>Tuấn dùng cấu trúc rẽ nhánh đầy đủ như sau :</a:t>
            </a:r>
          </a:p>
          <a:p>
            <a:r>
              <a:rPr lang="en-US" sz="2800">
                <a:latin typeface="Times New Roman" panose="02020603050405020304" pitchFamily="18" charset="0"/>
                <a:cs typeface="Times New Roman" panose="02020603050405020304" pitchFamily="18" charset="0"/>
              </a:rPr>
              <a:t>Nếu câu trả lời đúng : Nhân vật con bọ thay đổi trang phục . Nhân vật con bọ đưa ra thông báo “ Bạn tinh đúng, mời đi qua’’</a:t>
            </a:r>
          </a:p>
          <a:p>
            <a:r>
              <a:rPr lang="en-US" sz="2800">
                <a:latin typeface="Times New Roman" panose="02020603050405020304" pitchFamily="18" charset="0"/>
                <a:cs typeface="Times New Roman" panose="02020603050405020304" pitchFamily="18" charset="0"/>
              </a:rPr>
              <a:t> Nhân vật con bọ biến mất.</a:t>
            </a:r>
          </a:p>
          <a:p>
            <a:r>
              <a:rPr lang="en-US" sz="2800">
                <a:latin typeface="Times New Roman" panose="02020603050405020304" pitchFamily="18" charset="0"/>
                <a:cs typeface="Times New Roman" panose="02020603050405020304" pitchFamily="18" charset="0"/>
              </a:rPr>
              <a:t>Trái lại</a:t>
            </a:r>
          </a:p>
          <a:p>
            <a:r>
              <a:rPr lang="en-US" sz="2800">
                <a:latin typeface="Times New Roman" panose="02020603050405020304" pitchFamily="18" charset="0"/>
                <a:cs typeface="Times New Roman" panose="02020603050405020304" pitchFamily="18" charset="0"/>
              </a:rPr>
              <a:t>Nhân vật Con bọ thông báo “Bạn tinh sai! Dừng chơi’’</a:t>
            </a:r>
          </a:p>
          <a:p>
            <a:r>
              <a:rPr lang="en-US" sz="2800">
                <a:latin typeface="Times New Roman" panose="02020603050405020304" pitchFamily="18" charset="0"/>
                <a:cs typeface="Times New Roman" panose="02020603050405020304" pitchFamily="18" charset="0"/>
              </a:rPr>
              <a:t>Dừng trò chơi</a:t>
            </a:r>
          </a:p>
          <a:p>
            <a:r>
              <a:rPr lang="en-US" sz="2800">
                <a:latin typeface="Times New Roman" panose="02020603050405020304" pitchFamily="18" charset="0"/>
                <a:cs typeface="Times New Roman" panose="02020603050405020304" pitchFamily="18" charset="0"/>
              </a:rPr>
              <a:t> Hết nhánh</a:t>
            </a:r>
          </a:p>
          <a:p>
            <a:r>
              <a:rPr lang="en-US" sz="2800">
                <a:latin typeface="Times New Roman" panose="02020603050405020304" pitchFamily="18" charset="0"/>
                <a:cs typeface="Times New Roman" panose="02020603050405020304" pitchFamily="18" charset="0"/>
              </a:rPr>
              <a:t>Để dừng trò chơi, Tuấn dự định dùng khối lệnh stop all  trong nhóm Control. </a:t>
            </a:r>
          </a:p>
          <a:p>
            <a:pPr algn="ctr"/>
            <a:r>
              <a:rPr lang="en-US" sz="3200" b="1">
                <a:solidFill>
                  <a:srgbClr val="FF0000"/>
                </a:solidFill>
                <a:latin typeface="Times New Roman" panose="02020603050405020304" pitchFamily="18" charset="0"/>
                <a:cs typeface="Times New Roman" panose="02020603050405020304" pitchFamily="18" charset="0"/>
              </a:rPr>
              <a:t>Em hãy tạo đoạn chương trình giúp bạn Tuấn. Sử dụng scratch để thể hiện cấu trúc rẽ nhánh trên.</a:t>
            </a:r>
          </a:p>
        </p:txBody>
      </p:sp>
      <p:sp>
        <p:nvSpPr>
          <p:cNvPr id="4" name="Rectangle 3">
            <a:extLst>
              <a:ext uri="{FF2B5EF4-FFF2-40B4-BE49-F238E27FC236}">
                <a16:creationId xmlns:a16="http://schemas.microsoft.com/office/drawing/2014/main" id="{BBF5E8BD-8F95-4376-ADF3-9DE257C90486}"/>
              </a:ext>
            </a:extLst>
          </p:cNvPr>
          <p:cNvSpPr/>
          <p:nvPr/>
        </p:nvSpPr>
        <p:spPr>
          <a:xfrm>
            <a:off x="169545" y="59055"/>
            <a:ext cx="8638800" cy="646331"/>
          </a:xfrm>
          <a:prstGeom prst="rect">
            <a:avLst/>
          </a:prstGeom>
        </p:spPr>
        <p:txBody>
          <a:bodyPr wrap="square">
            <a:spAutoFit/>
          </a:bodyPr>
          <a:lstStyle/>
          <a:p>
            <a:pPr eaLnBrk="1" fontAlgn="auto" hangingPunct="1">
              <a:spcBef>
                <a:spcPts val="0"/>
              </a:spcBef>
              <a:spcAft>
                <a:spcPts val="0"/>
              </a:spcAft>
              <a:defRPr/>
            </a:pPr>
            <a:r>
              <a:rPr lang="en-US" sz="3600" b="1">
                <a:solidFill>
                  <a:srgbClr val="FF0000"/>
                </a:solidFill>
                <a:latin typeface="Times New Roman" panose="02020603050405020304" pitchFamily="18" charset="0"/>
                <a:cs typeface="Times New Roman" panose="02020603050405020304" pitchFamily="18" charset="0"/>
              </a:rPr>
              <a:t>2. </a:t>
            </a:r>
            <a:r>
              <a:rPr lang="en-US" altLang="vi-VN" sz="3600" b="1">
                <a:solidFill>
                  <a:srgbClr val="FF0000"/>
                </a:solidFill>
                <a:latin typeface="Times New Roman" panose="02020603050405020304" pitchFamily="18" charset="0"/>
                <a:cs typeface="Times New Roman" panose="02020603050405020304" pitchFamily="18" charset="0"/>
                <a:sym typeface="+mn-ea"/>
              </a:rPr>
              <a:t>Thực hành</a:t>
            </a:r>
            <a:endParaRPr lang="en-US" sz="3600" b="1" dirty="0">
              <a:solidFill>
                <a:srgbClr val="FF0000"/>
              </a:solidFill>
              <a:latin typeface="Times New Roman" panose="02020603050405020304" pitchFamily="18" charset="0"/>
              <a:cs typeface="Times New Roman" panose="02020603050405020304" pitchFamily="18" charset="0"/>
              <a:sym typeface="Symbol" panose="05050102010706020507" pitchFamily="18" charset="2"/>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hought Bubble: Cloud 6">
            <a:extLst>
              <a:ext uri="{FF2B5EF4-FFF2-40B4-BE49-F238E27FC236}">
                <a16:creationId xmlns:a16="http://schemas.microsoft.com/office/drawing/2014/main" id="{9A0FA234-317F-482A-BB87-1310473468F0}"/>
              </a:ext>
            </a:extLst>
          </p:cNvPr>
          <p:cNvSpPr/>
          <p:nvPr/>
        </p:nvSpPr>
        <p:spPr bwMode="auto">
          <a:xfrm>
            <a:off x="0" y="545432"/>
            <a:ext cx="4138863" cy="2253915"/>
          </a:xfrm>
          <a:prstGeom prst="cloudCallout">
            <a:avLst>
              <a:gd name="adj1" fmla="val -4554"/>
              <a:gd name="adj2" fmla="val 138657"/>
            </a:avLst>
          </a:prstGeom>
          <a:ln>
            <a:headEnd type="none" w="med" len="med"/>
            <a:tailEnd type="none" w="med" len="med"/>
          </a:ln>
        </p:spPr>
        <p:style>
          <a:lnRef idx="1">
            <a:schemeClr val="accent6"/>
          </a:lnRef>
          <a:fillRef idx="2">
            <a:schemeClr val="accent6"/>
          </a:fillRef>
          <a:effectRef idx="1">
            <a:schemeClr val="accent6"/>
          </a:effectRef>
          <a:fontRef idx="minor">
            <a:schemeClr val="dk1"/>
          </a:fontRef>
        </p:style>
        <p:txBody>
          <a:bodyPr vert="horz" wrap="none" lIns="91440" tIns="45720" rIns="91440" bIns="45720" numCol="1" rtlCol="0" anchor="ctr" anchorCtr="0" compatLnSpc="1"/>
          <a:lstStyle/>
          <a:p>
            <a:pPr marL="0" marR="0" indent="0" algn="l" defTabSz="914400" rtl="0" eaLnBrk="1" fontAlgn="base" latinLnBrk="0" hangingPunct="1">
              <a:lnSpc>
                <a:spcPct val="100000"/>
              </a:lnSpc>
              <a:spcBef>
                <a:spcPct val="0"/>
              </a:spcBef>
              <a:spcAft>
                <a:spcPct val="0"/>
              </a:spcAft>
              <a:buClrTx/>
              <a:buSzTx/>
              <a:buFontTx/>
              <a:buNone/>
            </a:pPr>
            <a:endParaRPr kumimoji="0" lang="en-US" sz="1800" b="0" i="0" u="none" strike="noStrike" cap="none" normalizeH="0" baseline="0">
              <a:ln>
                <a:noFill/>
              </a:ln>
              <a:solidFill>
                <a:schemeClr val="tx1"/>
              </a:solidFill>
              <a:effectLst/>
              <a:latin typeface="Arial" panose="020B0604020202020204" pitchFamily="34" charset="0"/>
              <a:ea typeface="SimSun" panose="02010600030101010101" pitchFamily="2" charset="-122"/>
            </a:endParaRPr>
          </a:p>
        </p:txBody>
      </p:sp>
      <p:pic>
        <p:nvPicPr>
          <p:cNvPr id="3" name="Picture 2">
            <a:extLst>
              <a:ext uri="{FF2B5EF4-FFF2-40B4-BE49-F238E27FC236}">
                <a16:creationId xmlns:a16="http://schemas.microsoft.com/office/drawing/2014/main" id="{4B4ADE09-9A67-4C32-AE9D-89167A5CCFBE}"/>
              </a:ext>
            </a:extLst>
          </p:cNvPr>
          <p:cNvPicPr>
            <a:picLocks noChangeAspect="1"/>
          </p:cNvPicPr>
          <p:nvPr/>
        </p:nvPicPr>
        <p:blipFill rotWithShape="1">
          <a:blip r:embed="rId2">
            <a:extLst>
              <a:ext uri="{28A0092B-C50C-407E-A947-70E740481C1C}">
                <a14:useLocalDpi xmlns:a14="http://schemas.microsoft.com/office/drawing/2010/main" val="0"/>
              </a:ext>
            </a:extLst>
          </a:blip>
          <a:srcRect t="6835" r="4663" b="6596"/>
          <a:stretch/>
        </p:blipFill>
        <p:spPr>
          <a:xfrm>
            <a:off x="4363452" y="170519"/>
            <a:ext cx="6047875" cy="6516962"/>
          </a:xfrm>
          <a:prstGeom prst="rect">
            <a:avLst/>
          </a:prstGeom>
        </p:spPr>
      </p:pic>
      <p:pic>
        <p:nvPicPr>
          <p:cNvPr id="4" name="Picture 2">
            <a:extLst>
              <a:ext uri="{FF2B5EF4-FFF2-40B4-BE49-F238E27FC236}">
                <a16:creationId xmlns:a16="http://schemas.microsoft.com/office/drawing/2014/main" id="{ED9A5941-9190-44BE-BACA-DE7151812C73}"/>
              </a:ext>
            </a:extLst>
          </p:cNvPr>
          <p:cNvPicPr>
            <a:picLocks noChangeAspect="1" noChangeArrowheads="1"/>
          </p:cNvPicPr>
          <p:nvPr/>
        </p:nvPicPr>
        <p:blipFill rotWithShape="1">
          <a:blip r:embed="rId3" cstate="print">
            <a:extLst>
              <a:ext uri="{BEBA8EAE-BF5A-486C-A8C5-ECC9F3942E4B}">
                <a14:imgProps xmlns:a14="http://schemas.microsoft.com/office/drawing/2010/main">
                  <a14:imgLayer r:embed="rId4">
                    <a14:imgEffect>
                      <a14:backgroundRemoval t="6795" b="99872" l="4167" r="56167">
                        <a14:foregroundMark x1="14917" y1="14615" x2="13417" y2="10128"/>
                        <a14:foregroundMark x1="36000" y1="12051" x2="36167" y2="7051"/>
                        <a14:foregroundMark x1="25667" y1="31923" x2="30167" y2="30000"/>
                        <a14:foregroundMark x1="42500" y1="26026" x2="40333" y2="37821"/>
                        <a14:foregroundMark x1="18500" y1="55513" x2="15667" y2="66154"/>
                        <a14:foregroundMark x1="11250" y1="68333" x2="18917" y2="75897"/>
                        <a14:foregroundMark x1="18917" y1="75897" x2="19250" y2="75897"/>
                        <a14:foregroundMark x1="26167" y1="90769" x2="25083" y2="97692"/>
                        <a14:foregroundMark x1="25083" y1="97692" x2="24750" y2="97692"/>
                        <a14:foregroundMark x1="32917" y1="99615" x2="36000" y2="99359"/>
                        <a14:foregroundMark x1="4167" y1="35000" x2="5667" y2="35897"/>
                        <a14:foregroundMark x1="52750" y1="38462" x2="56167" y2="36154"/>
                        <a14:foregroundMark x1="23417" y1="99359" x2="24000" y2="99615"/>
                        <a14:foregroundMark x1="27833" y1="99872" x2="25667" y2="99872"/>
                        <a14:foregroundMark x1="34167" y1="99615" x2="36333" y2="99872"/>
                        <a14:backgroundMark x1="50917" y1="30769" x2="49833" y2="33077"/>
                        <a14:backgroundMark x1="7417" y1="43077" x2="7417" y2="43077"/>
                      </a14:backgroundRemoval>
                    </a14:imgEffect>
                  </a14:imgLayer>
                </a14:imgProps>
              </a:ext>
              <a:ext uri="{28A0092B-C50C-407E-A947-70E740481C1C}">
                <a14:useLocalDpi xmlns:a14="http://schemas.microsoft.com/office/drawing/2010/main" val="0"/>
              </a:ext>
            </a:extLst>
          </a:blip>
          <a:srcRect l="2711" t="4873" r="42177" b="-257"/>
          <a:stretch/>
        </p:blipFill>
        <p:spPr bwMode="auto">
          <a:xfrm>
            <a:off x="-146169" y="4058653"/>
            <a:ext cx="2488316" cy="2799347"/>
          </a:xfrm>
          <a:prstGeom prst="rect">
            <a:avLst/>
          </a:prstGeom>
          <a:noFill/>
          <a:extLst>
            <a:ext uri="{909E8E84-426E-40DD-AFC4-6F175D3DCCD1}">
              <a14:hiddenFill xmlns:a14="http://schemas.microsoft.com/office/drawing/2010/main">
                <a:solidFill>
                  <a:srgbClr val="FFFFFF"/>
                </a:solidFill>
              </a14:hiddenFill>
            </a:ext>
          </a:extLst>
        </p:spPr>
      </p:pic>
      <p:sp>
        <p:nvSpPr>
          <p:cNvPr id="6" name="Rectangle 5">
            <a:extLst>
              <a:ext uri="{FF2B5EF4-FFF2-40B4-BE49-F238E27FC236}">
                <a16:creationId xmlns:a16="http://schemas.microsoft.com/office/drawing/2014/main" id="{6D8E16D8-14A5-4D64-8205-1F0A0CBD6070}"/>
              </a:ext>
            </a:extLst>
          </p:cNvPr>
          <p:cNvSpPr/>
          <p:nvPr/>
        </p:nvSpPr>
        <p:spPr>
          <a:xfrm>
            <a:off x="205329" y="1130042"/>
            <a:ext cx="3436229" cy="954107"/>
          </a:xfrm>
          <a:prstGeom prst="rect">
            <a:avLst/>
          </a:prstGeom>
        </p:spPr>
        <p:txBody>
          <a:bodyPr wrap="square">
            <a:spAutoFit/>
          </a:bodyPr>
          <a:lstStyle/>
          <a:p>
            <a:pPr lvl="0" algn="ctr"/>
            <a:r>
              <a:rPr lang="en-US" sz="2800">
                <a:solidFill>
                  <a:srgbClr val="000000"/>
                </a:solidFill>
                <a:latin typeface="Times New Roman" panose="02020603050405020304" pitchFamily="18" charset="0"/>
                <a:cs typeface="Times New Roman" panose="02020603050405020304" pitchFamily="18" charset="0"/>
              </a:rPr>
              <a:t>Ch</a:t>
            </a:r>
            <a:r>
              <a:rPr lang="vi-VN" sz="2800">
                <a:solidFill>
                  <a:srgbClr val="000000"/>
                </a:solidFill>
                <a:latin typeface="Times New Roman" panose="02020603050405020304" pitchFamily="18" charset="0"/>
                <a:cs typeface="Times New Roman" panose="02020603050405020304" pitchFamily="18" charset="0"/>
              </a:rPr>
              <a:t>ư</a:t>
            </a:r>
            <a:r>
              <a:rPr lang="en-US" sz="2800">
                <a:solidFill>
                  <a:srgbClr val="000000"/>
                </a:solidFill>
                <a:latin typeface="Times New Roman" panose="02020603050405020304" pitchFamily="18" charset="0"/>
                <a:cs typeface="Times New Roman" panose="02020603050405020304" pitchFamily="18" charset="0"/>
              </a:rPr>
              <a:t>ơng trình mô phỏng trên Scratch</a:t>
            </a:r>
          </a:p>
        </p:txBody>
      </p:sp>
    </p:spTree>
    <p:extLst>
      <p:ext uri="{BB962C8B-B14F-4D97-AF65-F5344CB8AC3E}">
        <p14:creationId xmlns:p14="http://schemas.microsoft.com/office/powerpoint/2010/main" val="13772125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130" name="Picture 3" descr="hinhnenxanh.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4" descr="7 Lợi ích tuyệt vời của việc học hè. - Học Tốt Blog">
            <a:extLst>
              <a:ext uri="{FF2B5EF4-FFF2-40B4-BE49-F238E27FC236}">
                <a16:creationId xmlns:a16="http://schemas.microsoft.com/office/drawing/2014/main" id="{A1DD1A0B-1C08-41FC-804F-2A68CA062A0A}"/>
              </a:ext>
            </a:extLst>
          </p:cNvPr>
          <p:cNvPicPr>
            <a:picLocks noChangeAspect="1" noChangeArrowheads="1"/>
          </p:cNvPicPr>
          <p:nvPr/>
        </p:nvPicPr>
        <p:blipFill>
          <a:blip r:embed="rId3">
            <a:extLst>
              <a:ext uri="{BEBA8EAE-BF5A-486C-A8C5-ECC9F3942E4B}">
                <a14:imgProps xmlns:a14="http://schemas.microsoft.com/office/drawing/2010/main">
                  <a14:imgLayer r:embed="rId4">
                    <a14:imgEffect>
                      <a14:backgroundRemoval t="7656" b="94737" l="3320" r="96266">
                        <a14:foregroundMark x1="18257" y1="29187" x2="21992" y2="71292"/>
                        <a14:foregroundMark x1="23237" y1="24880" x2="10788" y2="22010"/>
                        <a14:foregroundMark x1="10788" y1="22010" x2="7884" y2="22967"/>
                        <a14:foregroundMark x1="7469" y1="30144" x2="3320" y2="43541"/>
                        <a14:foregroundMark x1="3320" y1="43541" x2="4979" y2="44976"/>
                        <a14:foregroundMark x1="24481" y1="76555" x2="19502" y2="86603"/>
                        <a14:foregroundMark x1="28216" y1="77512" x2="30705" y2="82297"/>
                        <a14:foregroundMark x1="44813" y1="65072" x2="44813" y2="72249"/>
                        <a14:foregroundMark x1="55187" y1="61244" x2="53527" y2="75598"/>
                        <a14:foregroundMark x1="53527" y1="75598" x2="53527" y2="75598"/>
                        <a14:foregroundMark x1="66805" y1="65072" x2="80083" y2="73206"/>
                        <a14:foregroundMark x1="92946" y1="29187" x2="92946" y2="49282"/>
                        <a14:foregroundMark x1="92946" y1="49282" x2="92531" y2="51675"/>
                        <a14:foregroundMark x1="56017" y1="9091" x2="46473" y2="7656"/>
                        <a14:foregroundMark x1="97095" y1="31100" x2="97095" y2="38756"/>
                        <a14:foregroundMark x1="48963" y1="33014" x2="48133" y2="38756"/>
                        <a14:foregroundMark x1="71369" y1="63158" x2="60996" y2="66029"/>
                        <a14:foregroundMark x1="75519" y1="86603" x2="73444" y2="90909"/>
                        <a14:foregroundMark x1="87967" y1="86603" x2="81328" y2="94737"/>
                      </a14:backgroundRemoval>
                    </a14:imgEffect>
                  </a14:imgLayer>
                </a14:imgProps>
              </a:ext>
              <a:ext uri="{28A0092B-C50C-407E-A947-70E740481C1C}">
                <a14:useLocalDpi xmlns:a14="http://schemas.microsoft.com/office/drawing/2010/main" val="0"/>
              </a:ext>
            </a:extLst>
          </a:blip>
          <a:srcRect/>
          <a:stretch>
            <a:fillRect/>
          </a:stretch>
        </p:blipFill>
        <p:spPr bwMode="auto">
          <a:xfrm>
            <a:off x="0" y="1590633"/>
            <a:ext cx="5358311" cy="4961352"/>
          </a:xfrm>
          <a:prstGeom prst="rect">
            <a:avLst/>
          </a:prstGeom>
          <a:noFill/>
          <a:extLst>
            <a:ext uri="{909E8E84-426E-40DD-AFC4-6F175D3DCCD1}">
              <a14:hiddenFill xmlns:a14="http://schemas.microsoft.com/office/drawing/2010/main">
                <a:solidFill>
                  <a:srgbClr val="FFFFFF"/>
                </a:solidFill>
              </a14:hiddenFill>
            </a:ext>
          </a:extLst>
        </p:spPr>
      </p:pic>
      <p:sp>
        <p:nvSpPr>
          <p:cNvPr id="3" name="Title 1"/>
          <p:cNvSpPr txBox="1"/>
          <p:nvPr/>
        </p:nvSpPr>
        <p:spPr>
          <a:xfrm>
            <a:off x="1605881" y="1284618"/>
            <a:ext cx="10734675" cy="1281112"/>
          </a:xfrm>
          <a:prstGeom prst="rect">
            <a:avLst/>
          </a:prstGeom>
        </p:spPr>
        <p:txBody>
          <a:bodyPr/>
          <a:lstStyle/>
          <a:p>
            <a:pPr algn="ctr" defTabSz="902970" eaLnBrk="1" fontAlgn="auto" hangingPunct="1">
              <a:spcAft>
                <a:spcPts val="0"/>
              </a:spcAft>
              <a:defRPr/>
            </a:pPr>
            <a:r>
              <a:rPr lang="en-US" sz="8690" b="1" dirty="0">
                <a:solidFill>
                  <a:srgbClr val="FF0000"/>
                </a:solidFill>
                <a:latin typeface="Times New Roman" panose="02020603050405020304" pitchFamily="18" charset="0"/>
                <a:ea typeface="+mj-ea"/>
                <a:cs typeface="Times New Roman" panose="02020603050405020304" pitchFamily="18" charset="0"/>
              </a:rPr>
              <a:t>LUYỆN TẬP</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p:nvPr>
            <p:extLst>
              <p:ext uri="{D42A27DB-BD31-4B8C-83A1-F6EECF244321}">
                <p14:modId xmlns:p14="http://schemas.microsoft.com/office/powerpoint/2010/main" val="557644133"/>
              </p:ext>
            </p:extLst>
          </p:nvPr>
        </p:nvGraphicFramePr>
        <p:xfrm>
          <a:off x="235587" y="1409699"/>
          <a:ext cx="11731825" cy="5183604"/>
        </p:xfrm>
        <a:graphic>
          <a:graphicData uri="http://schemas.openxmlformats.org/drawingml/2006/table">
            <a:tbl>
              <a:tblPr firstRow="1" bandRow="1">
                <a:tableStyleId>{5940675A-B579-460E-94D1-54222C63F5DA}</a:tableStyleId>
              </a:tblPr>
              <a:tblGrid>
                <a:gridCol w="9431437">
                  <a:extLst>
                    <a:ext uri="{9D8B030D-6E8A-4147-A177-3AD203B41FA5}">
                      <a16:colId xmlns:a16="http://schemas.microsoft.com/office/drawing/2014/main" val="20001"/>
                    </a:ext>
                  </a:extLst>
                </a:gridCol>
                <a:gridCol w="1158595">
                  <a:extLst>
                    <a:ext uri="{9D8B030D-6E8A-4147-A177-3AD203B41FA5}">
                      <a16:colId xmlns:a16="http://schemas.microsoft.com/office/drawing/2014/main" val="20002"/>
                    </a:ext>
                  </a:extLst>
                </a:gridCol>
                <a:gridCol w="1141793">
                  <a:extLst>
                    <a:ext uri="{9D8B030D-6E8A-4147-A177-3AD203B41FA5}">
                      <a16:colId xmlns:a16="http://schemas.microsoft.com/office/drawing/2014/main" val="20003"/>
                    </a:ext>
                  </a:extLst>
                </a:gridCol>
              </a:tblGrid>
              <a:tr h="489019">
                <a:tc>
                  <a:txBody>
                    <a:bodyPr/>
                    <a:lstStyle/>
                    <a:p>
                      <a:pPr algn="ctr">
                        <a:buNone/>
                      </a:pPr>
                      <a:r>
                        <a:rPr lang="en-US" sz="2400"/>
                        <a:t>NỘI DUNG </a:t>
                      </a:r>
                      <a:endParaRPr lang="en-US" sz="2400">
                        <a:latin typeface="Times New Roman" panose="02020603050405020304" pitchFamily="18" charset="0"/>
                        <a:cs typeface="Times New Roman" panose="02020603050405020304" pitchFamily="18" charset="0"/>
                      </a:endParaRPr>
                    </a:p>
                  </a:txBody>
                  <a:tcPr anchor="ctr"/>
                </a:tc>
                <a:tc>
                  <a:txBody>
                    <a:bodyPr/>
                    <a:lstStyle/>
                    <a:p>
                      <a:pPr algn="ctr">
                        <a:buNone/>
                      </a:pPr>
                      <a:r>
                        <a:rPr lang="en-US" sz="2400"/>
                        <a:t>ĐÚNG</a:t>
                      </a:r>
                      <a:endParaRPr lang="en-US" sz="2400">
                        <a:latin typeface="Times New Roman" panose="02020603050405020304" pitchFamily="18" charset="0"/>
                        <a:cs typeface="Times New Roman" panose="02020603050405020304" pitchFamily="18" charset="0"/>
                      </a:endParaRPr>
                    </a:p>
                  </a:txBody>
                  <a:tcPr anchor="ctr"/>
                </a:tc>
                <a:tc>
                  <a:txBody>
                    <a:bodyPr/>
                    <a:lstStyle/>
                    <a:p>
                      <a:pPr algn="ctr">
                        <a:buNone/>
                      </a:pPr>
                      <a:r>
                        <a:rPr lang="en-US" sz="2400"/>
                        <a:t>   SAI</a:t>
                      </a:r>
                      <a:endParaRPr lang="en-US" sz="2400">
                        <a:latin typeface="Times New Roman" panose="02020603050405020304" pitchFamily="18" charset="0"/>
                        <a:cs typeface="Times New Roman" panose="02020603050405020304" pitchFamily="18" charset="0"/>
                      </a:endParaRPr>
                    </a:p>
                  </a:txBody>
                  <a:tcPr anchor="ctr"/>
                </a:tc>
                <a:extLst>
                  <a:ext uri="{0D108BD9-81ED-4DB2-BD59-A6C34878D82A}">
                    <a16:rowId xmlns:a16="http://schemas.microsoft.com/office/drawing/2014/main" val="10000"/>
                  </a:ext>
                </a:extLst>
              </a:tr>
              <a:tr h="586823">
                <a:tc>
                  <a:txBody>
                    <a:bodyPr/>
                    <a:lstStyle/>
                    <a:p>
                      <a:pPr algn="l">
                        <a:buNone/>
                      </a:pPr>
                      <a:r>
                        <a:rPr lang="en-US" sz="2400"/>
                        <a:t>Câu 1: Hoàn toàn thể hiện được cấu trúc rẽ nhánh của thuật toán.</a:t>
                      </a:r>
                      <a:endParaRPr lang="en-US" sz="2400">
                        <a:latin typeface="Times New Roman" panose="02020603050405020304" pitchFamily="18" charset="0"/>
                        <a:cs typeface="Times New Roman" panose="02020603050405020304" pitchFamily="18" charset="0"/>
                      </a:endParaRPr>
                    </a:p>
                  </a:txBody>
                  <a:tcPr anchor="ctr"/>
                </a:tc>
                <a:tc>
                  <a:txBody>
                    <a:bodyPr/>
                    <a:lstStyle/>
                    <a:p>
                      <a:pPr algn="ctr">
                        <a:buNone/>
                      </a:pPr>
                      <a:endParaRPr lang="en-US" sz="2400">
                        <a:latin typeface="Times New Roman" panose="02020603050405020304" pitchFamily="18" charset="0"/>
                        <a:cs typeface="Times New Roman" panose="02020603050405020304" pitchFamily="18" charset="0"/>
                      </a:endParaRPr>
                    </a:p>
                  </a:txBody>
                  <a:tcPr anchor="ctr"/>
                </a:tc>
                <a:tc>
                  <a:txBody>
                    <a:bodyPr/>
                    <a:lstStyle/>
                    <a:p>
                      <a:pPr algn="ctr">
                        <a:buNone/>
                      </a:pPr>
                      <a:endParaRPr lang="en-US" sz="2400">
                        <a:latin typeface="Times New Roman" panose="02020603050405020304" pitchFamily="18" charset="0"/>
                        <a:cs typeface="Times New Roman" panose="02020603050405020304" pitchFamily="18" charset="0"/>
                      </a:endParaRPr>
                    </a:p>
                  </a:txBody>
                  <a:tcPr anchor="ctr"/>
                </a:tc>
                <a:extLst>
                  <a:ext uri="{0D108BD9-81ED-4DB2-BD59-A6C34878D82A}">
                    <a16:rowId xmlns:a16="http://schemas.microsoft.com/office/drawing/2014/main" val="10001"/>
                  </a:ext>
                </a:extLst>
              </a:tr>
              <a:tr h="1525740">
                <a:tc>
                  <a:txBody>
                    <a:bodyPr/>
                    <a:lstStyle/>
                    <a:p>
                      <a:pPr algn="l">
                        <a:buNone/>
                      </a:pPr>
                      <a:r>
                        <a:rPr lang="en-US" sz="2400">
                          <a:sym typeface="+mn-ea"/>
                        </a:rPr>
                        <a:t>Câu 2: Khối lệnh rẽ nhánh dạng đầy đủ mới cần điều kiện rẽ nhánh, còn khối lệnh rẽ nhánh dạng khuyết không cần có điều kiện nào.</a:t>
                      </a:r>
                      <a:endParaRPr lang="en-US" sz="2400">
                        <a:latin typeface="Times New Roman" panose="02020603050405020304" pitchFamily="18" charset="0"/>
                        <a:cs typeface="Times New Roman" panose="02020603050405020304" pitchFamily="18" charset="0"/>
                        <a:sym typeface="+mn-ea"/>
                      </a:endParaRPr>
                    </a:p>
                  </a:txBody>
                  <a:tcPr anchor="ctr"/>
                </a:tc>
                <a:tc>
                  <a:txBody>
                    <a:bodyPr/>
                    <a:lstStyle/>
                    <a:p>
                      <a:pPr algn="ctr">
                        <a:buNone/>
                      </a:pPr>
                      <a:endParaRPr lang="en-US" sz="2400">
                        <a:latin typeface="Times New Roman" panose="02020603050405020304" pitchFamily="18" charset="0"/>
                        <a:cs typeface="Times New Roman" panose="02020603050405020304" pitchFamily="18" charset="0"/>
                      </a:endParaRPr>
                    </a:p>
                  </a:txBody>
                  <a:tcPr anchor="ctr"/>
                </a:tc>
                <a:tc>
                  <a:txBody>
                    <a:bodyPr/>
                    <a:lstStyle/>
                    <a:p>
                      <a:pPr algn="ctr">
                        <a:buNone/>
                      </a:pPr>
                      <a:endParaRPr lang="en-US" sz="2400">
                        <a:latin typeface="Times New Roman" panose="02020603050405020304" pitchFamily="18" charset="0"/>
                        <a:cs typeface="Times New Roman" panose="02020603050405020304" pitchFamily="18" charset="0"/>
                      </a:endParaRPr>
                    </a:p>
                  </a:txBody>
                  <a:tcPr anchor="ctr"/>
                </a:tc>
                <a:extLst>
                  <a:ext uri="{0D108BD9-81ED-4DB2-BD59-A6C34878D82A}">
                    <a16:rowId xmlns:a16="http://schemas.microsoft.com/office/drawing/2014/main" val="10002"/>
                  </a:ext>
                </a:extLst>
              </a:tr>
              <a:tr h="1056282">
                <a:tc>
                  <a:txBody>
                    <a:bodyPr/>
                    <a:lstStyle/>
                    <a:p>
                      <a:pPr algn="l">
                        <a:buNone/>
                      </a:pPr>
                      <a:r>
                        <a:rPr lang="en-US" sz="2400">
                          <a:sym typeface="+mn-ea"/>
                        </a:rPr>
                        <a:t>Câu 3: Điều kiện rẽ nhánh cần phải được thể hiện bằng một biêu thức logic.</a:t>
                      </a:r>
                      <a:endParaRPr lang="en-US" sz="2400">
                        <a:latin typeface="Times New Roman" panose="02020603050405020304" pitchFamily="18" charset="0"/>
                        <a:cs typeface="Times New Roman" panose="02020603050405020304" pitchFamily="18" charset="0"/>
                        <a:sym typeface="+mn-ea"/>
                      </a:endParaRPr>
                    </a:p>
                  </a:txBody>
                  <a:tcPr anchor="ctr"/>
                </a:tc>
                <a:tc>
                  <a:txBody>
                    <a:bodyPr/>
                    <a:lstStyle/>
                    <a:p>
                      <a:pPr algn="ctr">
                        <a:buNone/>
                      </a:pPr>
                      <a:endParaRPr lang="en-US" sz="2400">
                        <a:latin typeface="Times New Roman" panose="02020603050405020304" pitchFamily="18" charset="0"/>
                        <a:cs typeface="Times New Roman" panose="02020603050405020304" pitchFamily="18" charset="0"/>
                      </a:endParaRPr>
                    </a:p>
                  </a:txBody>
                  <a:tcPr anchor="ctr"/>
                </a:tc>
                <a:tc>
                  <a:txBody>
                    <a:bodyPr/>
                    <a:lstStyle/>
                    <a:p>
                      <a:pPr algn="ctr">
                        <a:buNone/>
                      </a:pPr>
                      <a:endParaRPr lang="en-US" sz="2400">
                        <a:latin typeface="Times New Roman" panose="02020603050405020304" pitchFamily="18" charset="0"/>
                        <a:cs typeface="Times New Roman" panose="02020603050405020304" pitchFamily="18" charset="0"/>
                      </a:endParaRPr>
                    </a:p>
                  </a:txBody>
                  <a:tcPr anchor="ctr"/>
                </a:tc>
                <a:extLst>
                  <a:ext uri="{0D108BD9-81ED-4DB2-BD59-A6C34878D82A}">
                    <a16:rowId xmlns:a16="http://schemas.microsoft.com/office/drawing/2014/main" val="10003"/>
                  </a:ext>
                </a:extLst>
              </a:tr>
              <a:tr h="1525740">
                <a:tc>
                  <a:txBody>
                    <a:bodyPr/>
                    <a:lstStyle/>
                    <a:p>
                      <a:pPr algn="l">
                        <a:buNone/>
                      </a:pPr>
                      <a:r>
                        <a:rPr lang="en-US" sz="2400">
                          <a:sym typeface="+mn-ea"/>
                        </a:rPr>
                        <a:t>Câu 4: Để thể hiện cấu trúc rẽ nhánh dạng khuyết, có thể dùng khối lệnh rẽ nhánh dạng đầy đủ (If...then...else...) nhưng không kéo thả lệnh nào vào phần else.</a:t>
                      </a:r>
                      <a:endParaRPr lang="en-US" sz="2400">
                        <a:latin typeface="Times New Roman" panose="02020603050405020304" pitchFamily="18" charset="0"/>
                        <a:cs typeface="Times New Roman" panose="02020603050405020304" pitchFamily="18" charset="0"/>
                        <a:sym typeface="+mn-ea"/>
                      </a:endParaRPr>
                    </a:p>
                  </a:txBody>
                  <a:tcPr anchor="ctr"/>
                </a:tc>
                <a:tc>
                  <a:txBody>
                    <a:bodyPr/>
                    <a:lstStyle/>
                    <a:p>
                      <a:pPr algn="ctr">
                        <a:buNone/>
                      </a:pPr>
                      <a:endParaRPr lang="en-US" sz="2400">
                        <a:latin typeface="Times New Roman" panose="02020603050405020304" pitchFamily="18" charset="0"/>
                        <a:cs typeface="Times New Roman" panose="02020603050405020304" pitchFamily="18" charset="0"/>
                      </a:endParaRPr>
                    </a:p>
                  </a:txBody>
                  <a:tcPr anchor="ctr"/>
                </a:tc>
                <a:tc>
                  <a:txBody>
                    <a:bodyPr/>
                    <a:lstStyle/>
                    <a:p>
                      <a:pPr algn="ctr">
                        <a:buNone/>
                      </a:pPr>
                      <a:endParaRPr lang="en-US" sz="2400">
                        <a:latin typeface="Times New Roman" panose="02020603050405020304" pitchFamily="18" charset="0"/>
                        <a:cs typeface="Times New Roman" panose="02020603050405020304" pitchFamily="18" charset="0"/>
                      </a:endParaRPr>
                    </a:p>
                  </a:txBody>
                  <a:tcPr anchor="ctr"/>
                </a:tc>
                <a:extLst>
                  <a:ext uri="{0D108BD9-81ED-4DB2-BD59-A6C34878D82A}">
                    <a16:rowId xmlns:a16="http://schemas.microsoft.com/office/drawing/2014/main" val="10004"/>
                  </a:ext>
                </a:extLst>
              </a:tr>
            </a:tbl>
          </a:graphicData>
        </a:graphic>
      </p:graphicFrame>
      <p:sp>
        <p:nvSpPr>
          <p:cNvPr id="3" name="Text Box 2"/>
          <p:cNvSpPr txBox="1"/>
          <p:nvPr/>
        </p:nvSpPr>
        <p:spPr>
          <a:xfrm>
            <a:off x="235586" y="76200"/>
            <a:ext cx="10354310" cy="1322070"/>
          </a:xfrm>
          <a:prstGeom prst="rect">
            <a:avLst/>
          </a:prstGeom>
          <a:noFill/>
        </p:spPr>
        <p:txBody>
          <a:bodyPr wrap="square" rtlCol="0">
            <a:spAutoFit/>
          </a:bodyPr>
          <a:lstStyle/>
          <a:p>
            <a:pPr algn="ctr"/>
            <a:r>
              <a:rPr lang="en-US" sz="3200" b="1">
                <a:solidFill>
                  <a:srgbClr val="FF0000"/>
                </a:solidFill>
              </a:rPr>
              <a:t>HOẠT ĐỘNG NHÓM</a:t>
            </a:r>
          </a:p>
          <a:p>
            <a:pPr algn="ctr"/>
            <a:r>
              <a:rPr lang="en-US" sz="2400" b="1">
                <a:solidFill>
                  <a:srgbClr val="00B050"/>
                </a:solidFill>
                <a:latin typeface="Times New Roman" panose="02020603050405020304" pitchFamily="18" charset="0"/>
                <a:cs typeface="Times New Roman" panose="02020603050405020304" pitchFamily="18" charset="0"/>
              </a:rPr>
              <a:t>Hoàn thành phiếu học tập: </a:t>
            </a:r>
          </a:p>
          <a:p>
            <a:pPr algn="ctr"/>
            <a:r>
              <a:rPr lang="en-US" sz="2400" b="1">
                <a:solidFill>
                  <a:srgbClr val="00B050"/>
                </a:solidFill>
                <a:latin typeface="Times New Roman" panose="02020603050405020304" pitchFamily="18" charset="0"/>
                <a:cs typeface="Times New Roman" panose="02020603050405020304" pitchFamily="18" charset="0"/>
              </a:rPr>
              <a:t>Trong các câu sau, những câu nào đúng với môi trường lập trình Scratch?</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p:nvPr>
            <p:extLst>
              <p:ext uri="{D42A27DB-BD31-4B8C-83A1-F6EECF244321}">
                <p14:modId xmlns:p14="http://schemas.microsoft.com/office/powerpoint/2010/main" val="1115975530"/>
              </p:ext>
            </p:extLst>
          </p:nvPr>
        </p:nvGraphicFramePr>
        <p:xfrm>
          <a:off x="224589" y="1"/>
          <a:ext cx="11742821" cy="6817250"/>
        </p:xfrm>
        <a:graphic>
          <a:graphicData uri="http://schemas.openxmlformats.org/drawingml/2006/table">
            <a:tbl>
              <a:tblPr firstRow="1" bandRow="1">
                <a:tableStyleId>{5C22544A-7EE6-4342-B048-85BDC9FD1C3A}</a:tableStyleId>
              </a:tblPr>
              <a:tblGrid>
                <a:gridCol w="3349854">
                  <a:extLst>
                    <a:ext uri="{9D8B030D-6E8A-4147-A177-3AD203B41FA5}">
                      <a16:colId xmlns:a16="http://schemas.microsoft.com/office/drawing/2014/main" val="20001"/>
                    </a:ext>
                  </a:extLst>
                </a:gridCol>
                <a:gridCol w="3267191">
                  <a:extLst>
                    <a:ext uri="{9D8B030D-6E8A-4147-A177-3AD203B41FA5}">
                      <a16:colId xmlns:a16="http://schemas.microsoft.com/office/drawing/2014/main" val="20002"/>
                    </a:ext>
                  </a:extLst>
                </a:gridCol>
                <a:gridCol w="5125776">
                  <a:extLst>
                    <a:ext uri="{9D8B030D-6E8A-4147-A177-3AD203B41FA5}">
                      <a16:colId xmlns:a16="http://schemas.microsoft.com/office/drawing/2014/main" val="20003"/>
                    </a:ext>
                  </a:extLst>
                </a:gridCol>
              </a:tblGrid>
              <a:tr h="542759">
                <a:tc>
                  <a:txBody>
                    <a:bodyPr/>
                    <a:lstStyle/>
                    <a:p>
                      <a:pPr algn="ctr">
                        <a:buNone/>
                      </a:pPr>
                      <a:r>
                        <a:rPr lang="en-US" sz="1800">
                          <a:latin typeface="Times New Roman" panose="02020603050405020304" pitchFamily="18" charset="0"/>
                          <a:cs typeface="Times New Roman" panose="02020603050405020304" pitchFamily="18" charset="0"/>
                        </a:rPr>
                        <a:t>NỘI DUNG </a:t>
                      </a:r>
                    </a:p>
                  </a:txBody>
                  <a:tcPr anchor="ctr"/>
                </a:tc>
                <a:tc>
                  <a:txBody>
                    <a:bodyPr/>
                    <a:lstStyle/>
                    <a:p>
                      <a:pPr algn="ctr">
                        <a:buNone/>
                      </a:pPr>
                      <a:r>
                        <a:rPr lang="en-US" sz="1800">
                          <a:latin typeface="Times New Roman" panose="02020603050405020304" pitchFamily="18" charset="0"/>
                          <a:cs typeface="Times New Roman" panose="02020603050405020304" pitchFamily="18" charset="0"/>
                        </a:rPr>
                        <a:t>ĐÚNG</a:t>
                      </a:r>
                    </a:p>
                  </a:txBody>
                  <a:tcPr anchor="ctr"/>
                </a:tc>
                <a:tc>
                  <a:txBody>
                    <a:bodyPr/>
                    <a:lstStyle/>
                    <a:p>
                      <a:pPr algn="ctr">
                        <a:buNone/>
                      </a:pPr>
                      <a:r>
                        <a:rPr lang="en-US" sz="1800">
                          <a:latin typeface="Times New Roman" panose="02020603050405020304" pitchFamily="18" charset="0"/>
                          <a:cs typeface="Times New Roman" panose="02020603050405020304" pitchFamily="18" charset="0"/>
                        </a:rPr>
                        <a:t>   SAI</a:t>
                      </a:r>
                    </a:p>
                  </a:txBody>
                  <a:tcPr anchor="ctr"/>
                </a:tc>
                <a:extLst>
                  <a:ext uri="{0D108BD9-81ED-4DB2-BD59-A6C34878D82A}">
                    <a16:rowId xmlns:a16="http://schemas.microsoft.com/office/drawing/2014/main" val="10000"/>
                  </a:ext>
                </a:extLst>
              </a:tr>
              <a:tr h="887798">
                <a:tc>
                  <a:txBody>
                    <a:bodyPr/>
                    <a:lstStyle/>
                    <a:p>
                      <a:pPr>
                        <a:buNone/>
                      </a:pPr>
                      <a:r>
                        <a:rPr lang="en-US" sz="1800">
                          <a:latin typeface="Times New Roman" panose="02020603050405020304" pitchFamily="18" charset="0"/>
                          <a:cs typeface="Times New Roman" panose="02020603050405020304" pitchFamily="18" charset="0"/>
                        </a:rPr>
                        <a:t>Câu 1: Hoàn toàn thể hiện được cấu trúc rẽ nhánh của thuật toán.</a:t>
                      </a:r>
                    </a:p>
                  </a:txBody>
                  <a:tcPr anchor="ctr"/>
                </a:tc>
                <a:tc>
                  <a:txBody>
                    <a:bodyPr/>
                    <a:lstStyle/>
                    <a:p>
                      <a:pPr>
                        <a:buNone/>
                      </a:pPr>
                      <a:r>
                        <a:rPr lang="en-US" sz="1800">
                          <a:latin typeface="Times New Roman" panose="02020603050405020304" pitchFamily="18" charset="0"/>
                          <a:cs typeface="Times New Roman" panose="02020603050405020304" pitchFamily="18" charset="0"/>
                        </a:rPr>
                        <a:t>Câu 1. Hoàn toàn thể hiện được cấu trúc rẽ nhánh của thuật toán.</a:t>
                      </a:r>
                    </a:p>
                    <a:p>
                      <a:pPr>
                        <a:buNone/>
                      </a:pPr>
                      <a:endParaRPr lang="en-US" sz="1800">
                        <a:latin typeface="Times New Roman" panose="02020603050405020304" pitchFamily="18" charset="0"/>
                        <a:cs typeface="Times New Roman" panose="02020603050405020304" pitchFamily="18" charset="0"/>
                      </a:endParaRPr>
                    </a:p>
                  </a:txBody>
                  <a:tcPr anchor="ctr"/>
                </a:tc>
                <a:tc>
                  <a:txBody>
                    <a:bodyPr/>
                    <a:lstStyle/>
                    <a:p>
                      <a:pPr>
                        <a:buNone/>
                      </a:pPr>
                      <a:endParaRPr lang="en-US" sz="1800">
                        <a:latin typeface="Times New Roman" panose="02020603050405020304" pitchFamily="18" charset="0"/>
                        <a:cs typeface="Times New Roman" panose="02020603050405020304" pitchFamily="18" charset="0"/>
                      </a:endParaRPr>
                    </a:p>
                  </a:txBody>
                  <a:tcPr anchor="ctr"/>
                </a:tc>
                <a:extLst>
                  <a:ext uri="{0D108BD9-81ED-4DB2-BD59-A6C34878D82A}">
                    <a16:rowId xmlns:a16="http://schemas.microsoft.com/office/drawing/2014/main" val="10001"/>
                  </a:ext>
                </a:extLst>
              </a:tr>
              <a:tr h="2219494">
                <a:tc>
                  <a:txBody>
                    <a:bodyPr/>
                    <a:lstStyle/>
                    <a:p>
                      <a:pPr>
                        <a:buNone/>
                      </a:pPr>
                      <a:r>
                        <a:rPr lang="en-US" sz="1800">
                          <a:latin typeface="Times New Roman" panose="02020603050405020304" pitchFamily="18" charset="0"/>
                          <a:cs typeface="Times New Roman" panose="02020603050405020304" pitchFamily="18" charset="0"/>
                          <a:sym typeface="+mn-ea"/>
                        </a:rPr>
                        <a:t>Câu 2: Khối lệnh rẽ nhánh dạng đầy đủ mới cần điều kiện rẽ nhánh, còn khối lệnh rẽ nhánh dạng khuyết không cần có điều kiện nào.</a:t>
                      </a:r>
                    </a:p>
                  </a:txBody>
                  <a:tcPr anchor="ctr"/>
                </a:tc>
                <a:tc>
                  <a:txBody>
                    <a:bodyPr/>
                    <a:lstStyle/>
                    <a:p>
                      <a:pPr>
                        <a:buNone/>
                      </a:pPr>
                      <a:endParaRPr lang="en-US" sz="1800">
                        <a:latin typeface="Times New Roman" panose="02020603050405020304" pitchFamily="18" charset="0"/>
                        <a:cs typeface="Times New Roman" panose="02020603050405020304" pitchFamily="18" charset="0"/>
                      </a:endParaRPr>
                    </a:p>
                  </a:txBody>
                  <a:tcPr anchor="ctr"/>
                </a:tc>
                <a:tc>
                  <a:txBody>
                    <a:bodyPr/>
                    <a:lstStyle/>
                    <a:p>
                      <a:pPr>
                        <a:buNone/>
                      </a:pPr>
                      <a:r>
                        <a:rPr lang="en-US" sz="1800">
                          <a:latin typeface="Times New Roman" panose="02020603050405020304" pitchFamily="18" charset="0"/>
                          <a:cs typeface="Times New Roman" panose="02020603050405020304" pitchFamily="18" charset="0"/>
                        </a:rPr>
                        <a:t>Câu 2. Khối lệnh rẽ nhánh dạng đầy đủ mới cần điều kiện rẽ nhánh, còn khối lệnh rẽ nhánh dạng khuyết không cần có điều kiện nào. =&gt; Khối lệnh rẽ nhánh dạng đầy đủ (If ... then ... else) cũng cần phải có điều kiện rẽ nhánh. Khối lệnh rẽ nhánh dạng khuyết (If) không có điều kiện nhưng chỉ thực hiện một lệnh nếu điều kiện đúng.</a:t>
                      </a:r>
                    </a:p>
                    <a:p>
                      <a:pPr>
                        <a:buNone/>
                      </a:pPr>
                      <a:r>
                        <a:rPr lang="en-US" sz="1800">
                          <a:latin typeface="Times New Roman" panose="02020603050405020304" pitchFamily="18" charset="0"/>
                          <a:cs typeface="Times New Roman" panose="02020603050405020304" pitchFamily="18" charset="0"/>
                        </a:rPr>
                        <a:t>phần else.</a:t>
                      </a:r>
                    </a:p>
                  </a:txBody>
                  <a:tcPr anchor="ctr"/>
                </a:tc>
                <a:extLst>
                  <a:ext uri="{0D108BD9-81ED-4DB2-BD59-A6C34878D82A}">
                    <a16:rowId xmlns:a16="http://schemas.microsoft.com/office/drawing/2014/main" val="10002"/>
                  </a:ext>
                </a:extLst>
              </a:tr>
              <a:tr h="1154137">
                <a:tc>
                  <a:txBody>
                    <a:bodyPr/>
                    <a:lstStyle/>
                    <a:p>
                      <a:pPr>
                        <a:buNone/>
                      </a:pPr>
                      <a:r>
                        <a:rPr lang="en-US" sz="1800">
                          <a:latin typeface="Times New Roman" panose="02020603050405020304" pitchFamily="18" charset="0"/>
                          <a:cs typeface="Times New Roman" panose="02020603050405020304" pitchFamily="18" charset="0"/>
                          <a:sym typeface="+mn-ea"/>
                        </a:rPr>
                        <a:t>Câu 3: Điều kiện rẽ nhánh cần phải được thể hiện bằng một biêu thức logic.</a:t>
                      </a:r>
                    </a:p>
                  </a:txBody>
                  <a:tcPr anchor="ctr"/>
                </a:tc>
                <a:tc>
                  <a:txBody>
                    <a:bodyPr/>
                    <a:lstStyle/>
                    <a:p>
                      <a:pPr>
                        <a:buNone/>
                      </a:pPr>
                      <a:r>
                        <a:rPr lang="en-US" sz="1800">
                          <a:latin typeface="Times New Roman" panose="02020603050405020304" pitchFamily="18" charset="0"/>
                          <a:cs typeface="Times New Roman" panose="02020603050405020304" pitchFamily="18" charset="0"/>
                          <a:sym typeface="+mn-ea"/>
                        </a:rPr>
                        <a:t>Câu 3. Điều kiện rẽ nhánh cần phải được thể hiện bằng một biểu thức logic.</a:t>
                      </a:r>
                      <a:endParaRPr lang="en-US" sz="1800">
                        <a:latin typeface="Times New Roman" panose="02020603050405020304" pitchFamily="18" charset="0"/>
                        <a:cs typeface="Times New Roman" panose="02020603050405020304" pitchFamily="18" charset="0"/>
                      </a:endParaRPr>
                    </a:p>
                    <a:p>
                      <a:pPr>
                        <a:buNone/>
                      </a:pPr>
                      <a:endParaRPr lang="en-US" sz="1800">
                        <a:latin typeface="Times New Roman" panose="02020603050405020304" pitchFamily="18" charset="0"/>
                        <a:cs typeface="Times New Roman" panose="02020603050405020304" pitchFamily="18" charset="0"/>
                      </a:endParaRPr>
                    </a:p>
                  </a:txBody>
                  <a:tcPr anchor="ctr"/>
                </a:tc>
                <a:tc>
                  <a:txBody>
                    <a:bodyPr/>
                    <a:lstStyle/>
                    <a:p>
                      <a:pPr>
                        <a:buNone/>
                      </a:pPr>
                      <a:endParaRPr lang="en-US" sz="1800">
                        <a:latin typeface="Times New Roman" panose="02020603050405020304" pitchFamily="18" charset="0"/>
                        <a:cs typeface="Times New Roman" panose="02020603050405020304" pitchFamily="18" charset="0"/>
                      </a:endParaRPr>
                    </a:p>
                  </a:txBody>
                  <a:tcPr anchor="ctr"/>
                </a:tc>
                <a:extLst>
                  <a:ext uri="{0D108BD9-81ED-4DB2-BD59-A6C34878D82A}">
                    <a16:rowId xmlns:a16="http://schemas.microsoft.com/office/drawing/2014/main" val="10003"/>
                  </a:ext>
                </a:extLst>
              </a:tr>
              <a:tr h="1885371">
                <a:tc>
                  <a:txBody>
                    <a:bodyPr/>
                    <a:lstStyle/>
                    <a:p>
                      <a:pPr>
                        <a:buNone/>
                      </a:pPr>
                      <a:r>
                        <a:rPr lang="en-US" sz="1800">
                          <a:latin typeface="Times New Roman" panose="02020603050405020304" pitchFamily="18" charset="0"/>
                          <a:cs typeface="Times New Roman" panose="02020603050405020304" pitchFamily="18" charset="0"/>
                          <a:sym typeface="+mn-ea"/>
                        </a:rPr>
                        <a:t>Câu 4: Để thể hiện cấu trúc rẽ nhánh dạng khuyết, có thể dùng khối lệnh rẽ nhánh dạng đầy đủ (If...then...else...) nhưng không kéo thả lệnh nào vào phần else.</a:t>
                      </a:r>
                    </a:p>
                  </a:txBody>
                  <a:tcPr anchor="ctr"/>
                </a:tc>
                <a:tc>
                  <a:txBody>
                    <a:bodyPr/>
                    <a:lstStyle/>
                    <a:p>
                      <a:pPr>
                        <a:buNone/>
                      </a:pPr>
                      <a:endParaRPr lang="en-US" sz="1800">
                        <a:latin typeface="Times New Roman" panose="02020603050405020304" pitchFamily="18" charset="0"/>
                        <a:cs typeface="Times New Roman" panose="02020603050405020304" pitchFamily="18" charset="0"/>
                      </a:endParaRPr>
                    </a:p>
                  </a:txBody>
                  <a:tcPr anchor="ctr"/>
                </a:tc>
                <a:tc>
                  <a:txBody>
                    <a:bodyPr/>
                    <a:lstStyle/>
                    <a:p>
                      <a:pPr>
                        <a:buNone/>
                      </a:pPr>
                      <a:r>
                        <a:rPr lang="en-US" sz="1800">
                          <a:latin typeface="Times New Roman" panose="02020603050405020304" pitchFamily="18" charset="0"/>
                          <a:cs typeface="Times New Roman" panose="02020603050405020304" pitchFamily="18" charset="0"/>
                          <a:sym typeface="+mn-ea"/>
                        </a:rPr>
                        <a:t>Câu 4. Để thể hiện cấu trúc rẽ nhánh dạng khuyết, có thể dùng khối lệnh rẽ nhánh dạng đầy đủ (If … then… else…) nhưng không kéo thả lệnh nào phần else. Để thể hiện cấu trúc rẽ nhánh dạng khuyết, cần sử dụng khối lệnh rẽ nhánh dạng khuyết (If) mà không kéo thả lệnh nào </a:t>
                      </a:r>
                    </a:p>
                  </a:txBody>
                  <a:tcPr anchor="ctr"/>
                </a:tc>
                <a:extLst>
                  <a:ext uri="{0D108BD9-81ED-4DB2-BD59-A6C34878D82A}">
                    <a16:rowId xmlns:a16="http://schemas.microsoft.com/office/drawing/2014/main" val="10004"/>
                  </a:ext>
                </a:extLst>
              </a:tr>
            </a:tbl>
          </a:graphicData>
        </a:graphic>
      </p:graphicFrame>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8" descr="Sở Giáo Dục Và Đào Tạo Vĩnh Phúc">
            <a:extLst>
              <a:ext uri="{FF2B5EF4-FFF2-40B4-BE49-F238E27FC236}">
                <a16:creationId xmlns:a16="http://schemas.microsoft.com/office/drawing/2014/main" id="{4A0E242B-2FB9-4EDA-BC46-D3AF00068659}"/>
              </a:ext>
            </a:extLst>
          </p:cNvPr>
          <p:cNvPicPr>
            <a:picLocks noChangeAspect="1" noChangeArrowheads="1"/>
          </p:cNvPicPr>
          <p:nvPr/>
        </p:nvPicPr>
        <p:blipFill>
          <a:blip r:embed="rId2">
            <a:extLst>
              <a:ext uri="{BEBA8EAE-BF5A-486C-A8C5-ECC9F3942E4B}">
                <a14:imgProps xmlns:a14="http://schemas.microsoft.com/office/drawing/2010/main">
                  <a14:imgLayer r:embed="rId3">
                    <a14:imgEffect>
                      <a14:backgroundRemoval t="3191" b="97074" l="4194" r="95161">
                        <a14:foregroundMark x1="63226" y1="10638" x2="60323" y2="30319"/>
                        <a14:foregroundMark x1="54839" y1="6117" x2="47097" y2="19415"/>
                        <a14:foregroundMark x1="47097" y1="19415" x2="64516" y2="26330"/>
                        <a14:foregroundMark x1="64516" y1="26330" x2="73226" y2="14096"/>
                        <a14:foregroundMark x1="73226" y1="14096" x2="60968" y2="4787"/>
                        <a14:foregroundMark x1="60968" y1="4787" x2="52903" y2="6649"/>
                        <a14:foregroundMark x1="20000" y1="36436" x2="12258" y2="56915"/>
                        <a14:foregroundMark x1="9355" y1="39894" x2="7097" y2="63298"/>
                        <a14:foregroundMark x1="5806" y1="38564" x2="4194" y2="44681"/>
                        <a14:foregroundMark x1="27419" y1="29521" x2="21613" y2="37766"/>
                        <a14:foregroundMark x1="19032" y1="48404" x2="14194" y2="51862"/>
                        <a14:foregroundMark x1="51613" y1="48670" x2="43548" y2="64096"/>
                        <a14:foregroundMark x1="43548" y1="64096" x2="42581" y2="78989"/>
                        <a14:foregroundMark x1="42581" y1="78989" x2="72581" y2="83511"/>
                        <a14:foregroundMark x1="72581" y1="83511" x2="87742" y2="71011"/>
                        <a14:foregroundMark x1="87742" y1="71011" x2="92258" y2="57713"/>
                        <a14:foregroundMark x1="92258" y1="57713" x2="77742" y2="48670"/>
                        <a14:foregroundMark x1="77742" y1="48670" x2="59355" y2="48404"/>
                        <a14:foregroundMark x1="59355" y1="48404" x2="43548" y2="60638"/>
                        <a14:foregroundMark x1="43548" y1="60638" x2="40645" y2="71277"/>
                        <a14:foregroundMark x1="74516" y1="56383" x2="58387" y2="60106"/>
                        <a14:foregroundMark x1="58387" y1="60106" x2="64839" y2="73138"/>
                        <a14:foregroundMark x1="64839" y1="73138" x2="88387" y2="66223"/>
                        <a14:foregroundMark x1="88387" y1="66223" x2="80968" y2="53191"/>
                        <a14:foregroundMark x1="80968" y1="53191" x2="62581" y2="51064"/>
                        <a14:foregroundMark x1="62581" y1="51064" x2="59677" y2="60106"/>
                        <a14:foregroundMark x1="61935" y1="79521" x2="66774" y2="92819"/>
                        <a14:foregroundMark x1="66774" y1="92819" x2="68710" y2="78191"/>
                        <a14:foregroundMark x1="68710" y1="78191" x2="53226" y2="70213"/>
                        <a14:foregroundMark x1="53226" y1="70213" x2="44194" y2="74202"/>
                        <a14:foregroundMark x1="68065" y1="96011" x2="53548" y2="97340"/>
                        <a14:foregroundMark x1="89677" y1="39362" x2="89677" y2="39362"/>
                        <a14:foregroundMark x1="95161" y1="44149" x2="95161" y2="44149"/>
                        <a14:foregroundMark x1="86452" y1="21543" x2="86452" y2="21543"/>
                        <a14:foregroundMark x1="88387" y1="14628" x2="88387" y2="14628"/>
                        <a14:foregroundMark x1="88387" y1="8511" x2="88387" y2="8511"/>
                        <a14:foregroundMark x1="30000" y1="9043" x2="30000" y2="9043"/>
                        <a14:foregroundMark x1="27742" y1="15160" x2="27742" y2="15160"/>
                        <a14:foregroundMark x1="31290" y1="20213" x2="31290" y2="20213"/>
                      </a14:backgroundRemoval>
                    </a14:imgEffect>
                  </a14:imgLayer>
                </a14:imgProps>
              </a:ext>
              <a:ext uri="{28A0092B-C50C-407E-A947-70E740481C1C}">
                <a14:useLocalDpi xmlns:a14="http://schemas.microsoft.com/office/drawing/2010/main" val="0"/>
              </a:ext>
            </a:extLst>
          </a:blip>
          <a:srcRect/>
          <a:stretch>
            <a:fillRect/>
          </a:stretch>
        </p:blipFill>
        <p:spPr bwMode="auto">
          <a:xfrm>
            <a:off x="355266" y="1182688"/>
            <a:ext cx="2952750" cy="3581400"/>
          </a:xfrm>
          <a:prstGeom prst="rect">
            <a:avLst/>
          </a:prstGeom>
          <a:noFill/>
          <a:extLst>
            <a:ext uri="{909E8E84-426E-40DD-AFC4-6F175D3DCCD1}">
              <a14:hiddenFill xmlns:a14="http://schemas.microsoft.com/office/drawing/2010/main">
                <a:solidFill>
                  <a:srgbClr val="FFFFFF"/>
                </a:solidFill>
              </a14:hiddenFill>
            </a:ext>
          </a:extLst>
        </p:spPr>
      </p:pic>
      <p:sp>
        <p:nvSpPr>
          <p:cNvPr id="3" name="Title 1"/>
          <p:cNvSpPr txBox="1"/>
          <p:nvPr/>
        </p:nvSpPr>
        <p:spPr>
          <a:xfrm>
            <a:off x="1102059" y="2787650"/>
            <a:ext cx="10734675" cy="1282700"/>
          </a:xfrm>
          <a:prstGeom prst="rect">
            <a:avLst/>
          </a:prstGeom>
        </p:spPr>
        <p:txBody>
          <a:bodyPr/>
          <a:lstStyle/>
          <a:p>
            <a:pPr algn="ctr" defTabSz="902970" eaLnBrk="1" fontAlgn="auto" hangingPunct="1">
              <a:spcAft>
                <a:spcPts val="0"/>
              </a:spcAft>
              <a:defRPr/>
            </a:pPr>
            <a:r>
              <a:rPr lang="en-US" sz="8690" b="1" dirty="0">
                <a:solidFill>
                  <a:srgbClr val="FF0000"/>
                </a:solidFill>
                <a:latin typeface="Times New Roman" panose="02020603050405020304" pitchFamily="18" charset="0"/>
                <a:ea typeface="+mj-ea"/>
                <a:cs typeface="Times New Roman" panose="02020603050405020304" pitchFamily="18" charset="0"/>
              </a:rPr>
              <a:t>VẬN DỤNG</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Hình ảnh Biểu Tượng Vector Khởi động Trong Phong Cách Phẳng ...">
            <a:extLst>
              <a:ext uri="{FF2B5EF4-FFF2-40B4-BE49-F238E27FC236}">
                <a16:creationId xmlns:a16="http://schemas.microsoft.com/office/drawing/2014/main" id="{4A635545-D003-4039-BFAB-F1F81703B7CA}"/>
              </a:ext>
            </a:extLst>
          </p:cNvPr>
          <p:cNvPicPr>
            <a:picLocks noChangeAspect="1" noChangeArrowheads="1"/>
          </p:cNvPicPr>
          <p:nvPr/>
        </p:nvPicPr>
        <p:blipFill>
          <a:blip r:embed="rId2">
            <a:extLst>
              <a:ext uri="{BEBA8EAE-BF5A-486C-A8C5-ECC9F3942E4B}">
                <a14:imgProps xmlns:a14="http://schemas.microsoft.com/office/drawing/2010/main">
                  <a14:imgLayer r:embed="rId3">
                    <a14:imgEffect>
                      <a14:backgroundRemoval t="10000" b="90000" l="10000" r="90000">
                        <a14:foregroundMark x1="30469" y1="51406" x2="30312" y2="62031"/>
                        <a14:foregroundMark x1="30312" y1="62031" x2="36406" y2="67656"/>
                        <a14:foregroundMark x1="36406" y1="67656" x2="45000" y2="64063"/>
                        <a14:foregroundMark x1="45000" y1="64063" x2="37969" y2="52969"/>
                        <a14:foregroundMark x1="36563" y1="56406" x2="36563" y2="64063"/>
                        <a14:foregroundMark x1="42344" y1="50625" x2="37969" y2="55313"/>
                        <a14:foregroundMark x1="30781" y1="51406" x2="28750" y2="57969"/>
                        <a14:foregroundMark x1="30000" y1="52656" x2="29531" y2="56719"/>
                        <a14:foregroundMark x1="69531" y1="26719" x2="63750" y2="39531"/>
                        <a14:foregroundMark x1="63750" y1="39531" x2="63750" y2="39531"/>
                        <a14:foregroundMark x1="77344" y1="12969" x2="71250" y2="16875"/>
                        <a14:foregroundMark x1="83906" y1="12500" x2="74844" y2="12344"/>
                        <a14:foregroundMark x1="74844" y1="12344" x2="69531" y2="24063"/>
                        <a14:foregroundMark x1="69531" y1="24063" x2="79063" y2="28281"/>
                        <a14:foregroundMark x1="79063" y1="28281" x2="86250" y2="18750"/>
                        <a14:foregroundMark x1="86250" y1="18750" x2="84219" y2="14063"/>
                        <a14:foregroundMark x1="80000" y1="12188" x2="70938" y2="15000"/>
                        <a14:foregroundMark x1="70938" y1="15000" x2="69531" y2="16094"/>
                        <a14:foregroundMark x1="84219" y1="12969" x2="77031" y2="24063"/>
                        <a14:foregroundMark x1="80000" y1="11406" x2="71875" y2="13125"/>
                        <a14:foregroundMark x1="71875" y1="13125" x2="70469" y2="14531"/>
                        <a14:foregroundMark x1="81250" y1="11406" x2="73438" y2="11563"/>
                        <a14:foregroundMark x1="73438" y1="11563" x2="68438" y2="13750"/>
                        <a14:foregroundMark x1="17656" y1="69063" x2="17500" y2="79375"/>
                        <a14:foregroundMark x1="17500" y1="79375" x2="25781" y2="84531"/>
                        <a14:foregroundMark x1="25781" y1="84531" x2="26250" y2="84531"/>
                        <a14:foregroundMark x1="26875" y1="74219" x2="26250" y2="72188"/>
                        <a14:foregroundMark x1="24219" y1="70313" x2="31250" y2="77188"/>
                        <a14:foregroundMark x1="31250" y1="77188" x2="26250" y2="83438"/>
                        <a14:foregroundMark x1="26250" y1="83438" x2="16094" y2="78281"/>
                        <a14:foregroundMark x1="16094" y1="78281" x2="16250" y2="68594"/>
                        <a14:foregroundMark x1="16250" y1="68594" x2="16250" y2="68438"/>
                        <a14:foregroundMark x1="25313" y1="72969" x2="23438" y2="71094"/>
                        <a14:foregroundMark x1="24688" y1="72656" x2="19844" y2="85469"/>
                        <a14:foregroundMark x1="19844" y1="85469" x2="22656" y2="82500"/>
                        <a14:foregroundMark x1="25469" y1="74063" x2="25781" y2="81875"/>
                      </a14:backgroundRemoval>
                    </a14:imgEffect>
                  </a14:imgLayer>
                </a14:imgProps>
              </a:ext>
              <a:ext uri="{28A0092B-C50C-407E-A947-70E740481C1C}">
                <a14:useLocalDpi xmlns:a14="http://schemas.microsoft.com/office/drawing/2010/main" val="0"/>
              </a:ext>
            </a:extLst>
          </a:blip>
          <a:srcRect/>
          <a:stretch>
            <a:fillRect/>
          </a:stretch>
        </p:blipFill>
        <p:spPr bwMode="auto">
          <a:xfrm>
            <a:off x="-3097162" y="2598738"/>
            <a:ext cx="6194324" cy="6194324"/>
          </a:xfrm>
          <a:prstGeom prst="rect">
            <a:avLst/>
          </a:prstGeom>
          <a:noFill/>
          <a:extLst>
            <a:ext uri="{909E8E84-426E-40DD-AFC4-6F175D3DCCD1}">
              <a14:hiddenFill xmlns:a14="http://schemas.microsoft.com/office/drawing/2010/main">
                <a:solidFill>
                  <a:srgbClr val="FFFFFF"/>
                </a:solidFill>
              </a14:hiddenFill>
            </a:ext>
          </a:extLst>
        </p:spPr>
      </p:pic>
      <p:sp>
        <p:nvSpPr>
          <p:cNvPr id="3" name="Title 1"/>
          <p:cNvSpPr txBox="1"/>
          <p:nvPr/>
        </p:nvSpPr>
        <p:spPr>
          <a:xfrm>
            <a:off x="450850" y="2598738"/>
            <a:ext cx="10734675" cy="1281112"/>
          </a:xfrm>
          <a:prstGeom prst="rect">
            <a:avLst/>
          </a:prstGeom>
        </p:spPr>
        <p:txBody>
          <a:bodyPr/>
          <a:lstStyle/>
          <a:p>
            <a:pPr algn="ctr" defTabSz="902970" eaLnBrk="1" fontAlgn="auto" hangingPunct="1">
              <a:spcAft>
                <a:spcPts val="0"/>
              </a:spcAft>
              <a:defRPr/>
            </a:pPr>
            <a:r>
              <a:rPr lang="en-US" sz="8690" b="1" dirty="0">
                <a:solidFill>
                  <a:srgbClr val="FF0000"/>
                </a:solidFill>
                <a:latin typeface="Times New Roman" panose="02020603050405020304" pitchFamily="18" charset="0"/>
                <a:ea typeface="+mj-ea"/>
                <a:cs typeface="Times New Roman" panose="02020603050405020304" pitchFamily="18" charset="0"/>
              </a:rPr>
              <a:t>KHỞI ĐỘNG</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6" presetClass="path" presetSubtype="0" accel="50000" decel="50000" fill="hold" nodeType="clickEffect">
                                  <p:stCondLst>
                                    <p:cond delay="0"/>
                                  </p:stCondLst>
                                  <p:childTnLst>
                                    <p:animMotion origin="layout" path="M 0 4.44444E-6 L 0.83216 -0.72917 " pathEditMode="relative" rAng="0" ptsTypes="AA">
                                      <p:cBhvr>
                                        <p:cTn id="6" dur="2000" fill="hold"/>
                                        <p:tgtEl>
                                          <p:spTgt spid="2050"/>
                                        </p:tgtEl>
                                        <p:attrNameLst>
                                          <p:attrName>ppt_x</p:attrName>
                                          <p:attrName>ppt_y</p:attrName>
                                        </p:attrNameLst>
                                      </p:cBhvr>
                                      <p:rCtr x="41602" y="-36458"/>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CCA99820-C876-4D61-B1C6-DA83C1AC5C84}"/>
              </a:ext>
            </a:extLst>
          </p:cNvPr>
          <p:cNvGrpSpPr/>
          <p:nvPr/>
        </p:nvGrpSpPr>
        <p:grpSpPr>
          <a:xfrm>
            <a:off x="481012" y="227329"/>
            <a:ext cx="11229975" cy="3201671"/>
            <a:chOff x="481012" y="227329"/>
            <a:chExt cx="11229975" cy="3201671"/>
          </a:xfrm>
        </p:grpSpPr>
        <p:sp>
          <p:nvSpPr>
            <p:cNvPr id="3" name="Thought Bubble: Cloud 2">
              <a:extLst>
                <a:ext uri="{FF2B5EF4-FFF2-40B4-BE49-F238E27FC236}">
                  <a16:creationId xmlns:a16="http://schemas.microsoft.com/office/drawing/2014/main" id="{0DBD1D46-540D-42D6-8EE3-67FDB8197983}"/>
                </a:ext>
              </a:extLst>
            </p:cNvPr>
            <p:cNvSpPr/>
            <p:nvPr/>
          </p:nvSpPr>
          <p:spPr bwMode="auto">
            <a:xfrm>
              <a:off x="481012" y="227329"/>
              <a:ext cx="11229975" cy="3201671"/>
            </a:xfrm>
            <a:prstGeom prst="cloudCallout">
              <a:avLst>
                <a:gd name="adj1" fmla="val -21342"/>
                <a:gd name="adj2" fmla="val 70608"/>
              </a:avLst>
            </a:prstGeom>
            <a:solidFill>
              <a:srgbClr val="FFC000"/>
            </a:solidFill>
            <a:ln w="9525" cap="flat" cmpd="sng" algn="ctr">
              <a:solidFill>
                <a:schemeClr val="accent1"/>
              </a:solidFill>
              <a:prstDash val="solid"/>
              <a:round/>
              <a:headEnd type="none" w="med" len="med"/>
              <a:tailEnd type="none" w="med" len="med"/>
            </a:ln>
          </p:spPr>
          <p:txBody>
            <a:bodyPr vert="horz" wrap="none" lIns="91440" tIns="45720" rIns="91440" bIns="45720" numCol="1" rtlCol="0" anchor="ctr" anchorCtr="0" compatLnSpc="1"/>
            <a:lstStyle/>
            <a:p>
              <a:pPr marL="0" marR="0" indent="0" algn="l" defTabSz="914400" rtl="0" eaLnBrk="1" fontAlgn="base" latinLnBrk="0" hangingPunct="1">
                <a:lnSpc>
                  <a:spcPct val="100000"/>
                </a:lnSpc>
                <a:spcBef>
                  <a:spcPct val="0"/>
                </a:spcBef>
                <a:spcAft>
                  <a:spcPct val="0"/>
                </a:spcAft>
                <a:buClrTx/>
                <a:buSzTx/>
                <a:buFontTx/>
                <a:buNone/>
              </a:pPr>
              <a:endParaRPr kumimoji="0" lang="en-US" sz="1800" b="0" i="0" u="none" strike="noStrike" cap="none" normalizeH="0" baseline="0">
                <a:ln>
                  <a:noFill/>
                </a:ln>
                <a:solidFill>
                  <a:schemeClr val="tx1"/>
                </a:solidFill>
                <a:effectLst/>
                <a:latin typeface="Arial" panose="020B0604020202020204" pitchFamily="34" charset="0"/>
                <a:ea typeface="SimSun" panose="02010600030101010101" pitchFamily="2" charset="-122"/>
              </a:endParaRPr>
            </a:p>
          </p:txBody>
        </p:sp>
        <p:sp>
          <p:nvSpPr>
            <p:cNvPr id="4" name="Title 1">
              <a:extLst>
                <a:ext uri="{FF2B5EF4-FFF2-40B4-BE49-F238E27FC236}">
                  <a16:creationId xmlns:a16="http://schemas.microsoft.com/office/drawing/2014/main" id="{FFD8450E-C4D0-4511-B662-04255F4762B9}"/>
                </a:ext>
              </a:extLst>
            </p:cNvPr>
            <p:cNvSpPr txBox="1"/>
            <p:nvPr/>
          </p:nvSpPr>
          <p:spPr>
            <a:xfrm>
              <a:off x="1667510" y="1102360"/>
              <a:ext cx="8856980" cy="1774189"/>
            </a:xfrm>
            <a:prstGeom prst="rect">
              <a:avLst/>
            </a:prstGeom>
            <a:noFill/>
          </p:spPr>
          <p:txBody>
            <a:bodyPr/>
            <a:lstStyle>
              <a:lvl1pPr algn="ctr" defTabSz="914400" rtl="0" eaLnBrk="1" latinLnBrk="0" hangingPunct="1">
                <a:spcBef>
                  <a:spcPct val="0"/>
                </a:spcBef>
                <a:buNone/>
                <a:defRPr sz="3200" kern="1200">
                  <a:solidFill>
                    <a:schemeClr val="tx1"/>
                  </a:solidFill>
                  <a:latin typeface="Times New Roman" panose="02020603050405020304" pitchFamily="18" charset="0"/>
                  <a:ea typeface="+mj-ea"/>
                  <a:cs typeface="Times New Roman" panose="02020603050405020304" pitchFamily="18" charset="0"/>
                </a:defRPr>
              </a:lvl1pPr>
            </a:lstStyle>
            <a:p>
              <a:pPr algn="just" fontAlgn="auto">
                <a:spcAft>
                  <a:spcPts val="0"/>
                </a:spcAft>
                <a:defRPr/>
              </a:pPr>
              <a:r>
                <a:rPr lang="en-US" sz="3600">
                  <a:latin typeface="Arial"/>
                  <a:cs typeface="+mj-cs"/>
                </a:rPr>
                <a:t>Em hãy tạo Chương trình Scratch giải phương trình bậc nhất ax+b=0.</a:t>
              </a:r>
              <a:endParaRPr lang="en-US" sz="3600" dirty="0"/>
            </a:p>
          </p:txBody>
        </p:sp>
      </p:grpSp>
      <p:pic>
        <p:nvPicPr>
          <p:cNvPr id="5" name="Picture 2">
            <a:extLst>
              <a:ext uri="{FF2B5EF4-FFF2-40B4-BE49-F238E27FC236}">
                <a16:creationId xmlns:a16="http://schemas.microsoft.com/office/drawing/2014/main" id="{1D8E5BEB-28FE-47AA-8485-7F885019C516}"/>
              </a:ext>
            </a:extLst>
          </p:cNvPr>
          <p:cNvPicPr>
            <a:picLocks noChangeAspect="1" noChangeArrowheads="1"/>
          </p:cNvPicPr>
          <p:nvPr/>
        </p:nvPicPr>
        <p:blipFill rotWithShape="1">
          <a:blip r:embed="rId2" cstate="print">
            <a:extLst>
              <a:ext uri="{BEBA8EAE-BF5A-486C-A8C5-ECC9F3942E4B}">
                <a14:imgProps xmlns:a14="http://schemas.microsoft.com/office/drawing/2010/main">
                  <a14:imgLayer r:embed="rId3">
                    <a14:imgEffect>
                      <a14:backgroundRemoval t="6795" b="99872" l="4167" r="56167">
                        <a14:foregroundMark x1="14917" y1="14615" x2="13417" y2="10128"/>
                        <a14:foregroundMark x1="36000" y1="12051" x2="36167" y2="7051"/>
                        <a14:foregroundMark x1="25667" y1="31923" x2="30167" y2="30000"/>
                        <a14:foregroundMark x1="42500" y1="26026" x2="40333" y2="37821"/>
                        <a14:foregroundMark x1="18500" y1="55513" x2="15667" y2="66154"/>
                        <a14:foregroundMark x1="11250" y1="68333" x2="18917" y2="75897"/>
                        <a14:foregroundMark x1="18917" y1="75897" x2="19250" y2="75897"/>
                        <a14:foregroundMark x1="26167" y1="90769" x2="25083" y2="97692"/>
                        <a14:foregroundMark x1="25083" y1="97692" x2="24750" y2="97692"/>
                        <a14:foregroundMark x1="32917" y1="99615" x2="36000" y2="99359"/>
                        <a14:foregroundMark x1="4167" y1="35000" x2="5667" y2="35897"/>
                        <a14:foregroundMark x1="52750" y1="38462" x2="56167" y2="36154"/>
                        <a14:foregroundMark x1="23417" y1="99359" x2="24000" y2="99615"/>
                        <a14:foregroundMark x1="27833" y1="99872" x2="25667" y2="99872"/>
                        <a14:foregroundMark x1="34167" y1="99615" x2="36333" y2="99872"/>
                        <a14:backgroundMark x1="50917" y1="30769" x2="49833" y2="33077"/>
                        <a14:backgroundMark x1="7417" y1="43077" x2="7417" y2="43077"/>
                      </a14:backgroundRemoval>
                    </a14:imgEffect>
                  </a14:imgLayer>
                </a14:imgProps>
              </a:ext>
              <a:ext uri="{28A0092B-C50C-407E-A947-70E740481C1C}">
                <a14:useLocalDpi xmlns:a14="http://schemas.microsoft.com/office/drawing/2010/main" val="0"/>
              </a:ext>
            </a:extLst>
          </a:blip>
          <a:srcRect l="2711" t="4873" r="42177" b="-257"/>
          <a:stretch/>
        </p:blipFill>
        <p:spPr bwMode="auto">
          <a:xfrm>
            <a:off x="1163109" y="3797012"/>
            <a:ext cx="2720887" cy="3060988"/>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par>
                                <p:cTn id="8" presetID="22" presetClass="entr" presetSubtype="8" fill="hold"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wipe(left)">
                                      <p:cBhvr>
                                        <p:cTn id="10"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609600" y="188495"/>
            <a:ext cx="10972800" cy="582613"/>
          </a:xfrm>
        </p:spPr>
        <p:txBody>
          <a:bodyPr/>
          <a:lstStyle/>
          <a:p>
            <a:r>
              <a:rPr lang="en-US"/>
              <a:t>Sử dụng khối lệnh if ......else như sau:</a:t>
            </a:r>
          </a:p>
        </p:txBody>
      </p:sp>
      <p:pic>
        <p:nvPicPr>
          <p:cNvPr id="6" name="Picture 5">
            <a:extLst>
              <a:ext uri="{FF2B5EF4-FFF2-40B4-BE49-F238E27FC236}">
                <a16:creationId xmlns:a16="http://schemas.microsoft.com/office/drawing/2014/main" id="{94372AAF-C74A-4359-A4F8-F98247686BE7}"/>
              </a:ext>
            </a:extLst>
          </p:cNvPr>
          <p:cNvPicPr>
            <a:picLocks noChangeAspect="1"/>
          </p:cNvPicPr>
          <p:nvPr/>
        </p:nvPicPr>
        <p:blipFill>
          <a:blip r:embed="rId2"/>
          <a:stretch>
            <a:fillRect/>
          </a:stretch>
        </p:blipFill>
        <p:spPr>
          <a:xfrm>
            <a:off x="1963981" y="771108"/>
            <a:ext cx="7418143" cy="6086892"/>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p:cTn id="12" dur="500" fill="hold"/>
                                        <p:tgtEl>
                                          <p:spTgt spid="6"/>
                                        </p:tgtEl>
                                        <p:attrNameLst>
                                          <p:attrName>ppt_w</p:attrName>
                                        </p:attrNameLst>
                                      </p:cBhvr>
                                      <p:tavLst>
                                        <p:tav tm="0">
                                          <p:val>
                                            <p:fltVal val="0"/>
                                          </p:val>
                                        </p:tav>
                                        <p:tav tm="100000">
                                          <p:val>
                                            <p:strVal val="#ppt_w"/>
                                          </p:val>
                                        </p:tav>
                                      </p:tavLst>
                                    </p:anim>
                                    <p:anim calcmode="lin" valueType="num">
                                      <p:cBhvr>
                                        <p:cTn id="13" dur="500" fill="hold"/>
                                        <p:tgtEl>
                                          <p:spTgt spid="6"/>
                                        </p:tgtEl>
                                        <p:attrNameLst>
                                          <p:attrName>ppt_h</p:attrName>
                                        </p:attrNameLst>
                                      </p:cBhvr>
                                      <p:tavLst>
                                        <p:tav tm="0">
                                          <p:val>
                                            <p:fltVal val="0"/>
                                          </p:val>
                                        </p:tav>
                                        <p:tav tm="100000">
                                          <p:val>
                                            <p:strVal val="#ppt_h"/>
                                          </p:val>
                                        </p:tav>
                                      </p:tavLst>
                                    </p:anim>
                                    <p:animEffect transition="in" filter="fade">
                                      <p:cBhvr>
                                        <p:cTn id="14"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p:cNvSpPr txBox="1"/>
          <p:nvPr/>
        </p:nvSpPr>
        <p:spPr>
          <a:xfrm>
            <a:off x="1749913" y="2146300"/>
            <a:ext cx="10734675" cy="1282700"/>
          </a:xfrm>
          <a:prstGeom prst="rect">
            <a:avLst/>
          </a:prstGeom>
        </p:spPr>
        <p:txBody>
          <a:bodyPr/>
          <a:lstStyle/>
          <a:p>
            <a:pPr algn="ctr" defTabSz="902970" eaLnBrk="1" fontAlgn="auto" hangingPunct="1">
              <a:spcAft>
                <a:spcPts val="0"/>
              </a:spcAft>
              <a:defRPr/>
            </a:pPr>
            <a:r>
              <a:rPr lang="en-US" sz="7200" b="1">
                <a:solidFill>
                  <a:srgbClr val="FF0000"/>
                </a:solidFill>
                <a:latin typeface="Times New Roman" panose="02020603050405020304" pitchFamily="18" charset="0"/>
                <a:ea typeface="#9Slide03 Roboto" panose="02000000000000000000" pitchFamily="2" charset="0"/>
                <a:cs typeface="Times New Roman" panose="02020603050405020304" pitchFamily="18" charset="0"/>
              </a:rPr>
              <a:t>H</a:t>
            </a:r>
            <a:r>
              <a:rPr lang="vi-VN" sz="7200" b="1">
                <a:solidFill>
                  <a:srgbClr val="FF0000"/>
                </a:solidFill>
                <a:latin typeface="Times New Roman" panose="02020603050405020304" pitchFamily="18" charset="0"/>
                <a:ea typeface="#9Slide03 Roboto" panose="02000000000000000000" pitchFamily="2" charset="0"/>
                <a:cs typeface="Times New Roman" panose="02020603050405020304" pitchFamily="18" charset="0"/>
              </a:rPr>
              <a:t>Ư</a:t>
            </a:r>
            <a:r>
              <a:rPr lang="en-US" sz="7200" b="1">
                <a:solidFill>
                  <a:srgbClr val="FF0000"/>
                </a:solidFill>
                <a:latin typeface="Times New Roman" panose="02020603050405020304" pitchFamily="18" charset="0"/>
                <a:ea typeface="#9Slide03 Roboto" panose="02000000000000000000" pitchFamily="2" charset="0"/>
                <a:cs typeface="Times New Roman" panose="02020603050405020304" pitchFamily="18" charset="0"/>
              </a:rPr>
              <a:t>ỚNG DẪN VỀ NHÀ</a:t>
            </a:r>
            <a:endParaRPr lang="en-US" sz="7200" b="1" dirty="0">
              <a:solidFill>
                <a:srgbClr val="FF0000"/>
              </a:solidFill>
              <a:latin typeface="Times New Roman" panose="02020603050405020304" pitchFamily="18" charset="0"/>
              <a:ea typeface="#9Slide03 Roboto" panose="02000000000000000000" pitchFamily="2" charset="0"/>
              <a:cs typeface="Times New Roman" panose="02020603050405020304" pitchFamily="18" charset="0"/>
            </a:endParaRPr>
          </a:p>
        </p:txBody>
      </p:sp>
      <p:pic>
        <p:nvPicPr>
          <p:cNvPr id="1026" name="Picture 2" descr="Sinh viên, làm bài Tập phim Hoạt hình Clip nghệ thuật - bài tập về nhà. png  tải về - Miễn phí trong suốt Góc png Tải về.">
            <a:extLst>
              <a:ext uri="{FF2B5EF4-FFF2-40B4-BE49-F238E27FC236}">
                <a16:creationId xmlns:a16="http://schemas.microsoft.com/office/drawing/2014/main" id="{008C1D6D-8562-47B2-A7BB-189ACB0AA1B2}"/>
              </a:ext>
            </a:extLst>
          </p:cNvPr>
          <p:cNvPicPr>
            <a:picLocks noChangeAspect="1" noChangeArrowheads="1"/>
          </p:cNvPicPr>
          <p:nvPr/>
        </p:nvPicPr>
        <p:blipFill>
          <a:blip r:embed="rId2">
            <a:extLst>
              <a:ext uri="{BEBA8EAE-BF5A-486C-A8C5-ECC9F3942E4B}">
                <a14:imgProps xmlns:a14="http://schemas.microsoft.com/office/drawing/2010/main">
                  <a14:imgLayer r:embed="rId3">
                    <a14:imgEffect>
                      <a14:backgroundRemoval t="5870" b="92609" l="10000" r="90000">
                        <a14:foregroundMark x1="32444" y1="26304" x2="33000" y2="61739"/>
                        <a14:foregroundMark x1="33000" y1="61739" x2="33444" y2="61739"/>
                        <a14:foregroundMark x1="42444" y1="5870" x2="38333" y2="12174"/>
                        <a14:foregroundMark x1="23000" y1="64348" x2="23444" y2="72391"/>
                        <a14:foregroundMark x1="26111" y1="78043" x2="26111" y2="78043"/>
                        <a14:foregroundMark x1="19667" y1="63261" x2="17667" y2="68478"/>
                        <a14:foregroundMark x1="20556" y1="59565" x2="17667" y2="68913"/>
                        <a14:foregroundMark x1="18667" y1="58478" x2="17667" y2="68043"/>
                        <a14:foregroundMark x1="18111" y1="58478" x2="17000" y2="79348"/>
                        <a14:foregroundMark x1="20111" y1="38043" x2="18667" y2="47609"/>
                        <a14:foregroundMark x1="17444" y1="38696" x2="17889" y2="47609"/>
                        <a14:foregroundMark x1="30556" y1="89348" x2="41222" y2="92609"/>
                        <a14:foregroundMark x1="60333" y1="43478" x2="60333" y2="43478"/>
                        <a14:foregroundMark x1="64889" y1="41957" x2="64889" y2="41957"/>
                        <a14:foregroundMark x1="68778" y1="42826" x2="68778" y2="42826"/>
                        <a14:foregroundMark x1="72444" y1="44348" x2="72444" y2="44348"/>
                        <a14:foregroundMark x1="76111" y1="41957" x2="76111" y2="41957"/>
                        <a14:foregroundMark x1="79778" y1="42826" x2="79778" y2="42826"/>
                        <a14:foregroundMark x1="81000" y1="43478" x2="81000" y2="43478"/>
                      </a14:backgroundRemoval>
                    </a14:imgEffect>
                  </a14:imgLayer>
                </a14:imgProps>
              </a:ext>
              <a:ext uri="{28A0092B-C50C-407E-A947-70E740481C1C}">
                <a14:useLocalDpi xmlns:a14="http://schemas.microsoft.com/office/drawing/2010/main" val="0"/>
              </a:ext>
            </a:extLst>
          </a:blip>
          <a:srcRect/>
          <a:stretch>
            <a:fillRect/>
          </a:stretch>
        </p:blipFill>
        <p:spPr bwMode="auto">
          <a:xfrm>
            <a:off x="-753012" y="3630245"/>
            <a:ext cx="5883200" cy="300696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9399328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443444F8-29D5-4D8D-AE84-915C8635C7C3}"/>
              </a:ext>
            </a:extLst>
          </p:cNvPr>
          <p:cNvSpPr/>
          <p:nvPr/>
        </p:nvSpPr>
        <p:spPr>
          <a:xfrm>
            <a:off x="407377" y="984739"/>
            <a:ext cx="11131062" cy="3871060"/>
          </a:xfrm>
          <a:prstGeom prst="rect">
            <a:avLst/>
          </a:prstGeom>
          <a:solidFill>
            <a:srgbClr val="FFDF79"/>
          </a:solidFill>
        </p:spPr>
        <p:style>
          <a:lnRef idx="3">
            <a:schemeClr val="lt1"/>
          </a:lnRef>
          <a:fillRef idx="1">
            <a:schemeClr val="accent2"/>
          </a:fillRef>
          <a:effectRef idx="1">
            <a:schemeClr val="accent2"/>
          </a:effectRef>
          <a:fontRef idx="minor">
            <a:schemeClr val="lt1"/>
          </a:fontRef>
        </p:style>
        <p:txBody>
          <a:bodyPr wrap="square">
            <a:spAutoFit/>
          </a:bodyPr>
          <a:lstStyle/>
          <a:p>
            <a:pPr marL="571500" indent="-571500" algn="just">
              <a:lnSpc>
                <a:spcPct val="115000"/>
              </a:lnSpc>
              <a:spcAft>
                <a:spcPts val="0"/>
              </a:spcAft>
              <a:buFontTx/>
              <a:buChar char="-"/>
            </a:pPr>
            <a:r>
              <a:rPr lang="en-US" sz="3600" b="1">
                <a:solidFill>
                  <a:srgbClr val="333333"/>
                </a:solidFill>
                <a:latin typeface="Times New Roman" panose="02020603050405020304" pitchFamily="18" charset="0"/>
                <a:ea typeface="#9Slide03 Roboto" panose="02000000000000000000" pitchFamily="2" charset="0"/>
                <a:cs typeface="Times New Roman" panose="02020603050405020304" pitchFamily="18" charset="0"/>
              </a:rPr>
              <a:t>Nghiên cứu lại nội dung bài 4.</a:t>
            </a:r>
          </a:p>
          <a:p>
            <a:pPr marL="571500" indent="-571500" algn="just">
              <a:lnSpc>
                <a:spcPct val="115000"/>
              </a:lnSpc>
              <a:spcAft>
                <a:spcPts val="0"/>
              </a:spcAft>
              <a:buFontTx/>
              <a:buChar char="-"/>
            </a:pPr>
            <a:r>
              <a:rPr lang="en-US" sz="3600" b="1">
                <a:solidFill>
                  <a:srgbClr val="333333"/>
                </a:solidFill>
                <a:latin typeface="Times New Roman" panose="02020603050405020304" pitchFamily="18" charset="0"/>
                <a:ea typeface="#9Slide03 Roboto" panose="02000000000000000000" pitchFamily="2" charset="0"/>
                <a:cs typeface="Times New Roman" panose="02020603050405020304" pitchFamily="18" charset="0"/>
              </a:rPr>
              <a:t>Hoàn thành bài tập trong phần vận dụng sgk trang 94.</a:t>
            </a:r>
          </a:p>
          <a:p>
            <a:pPr marL="571500" indent="-571500" algn="just">
              <a:lnSpc>
                <a:spcPct val="115000"/>
              </a:lnSpc>
              <a:spcAft>
                <a:spcPts val="0"/>
              </a:spcAft>
              <a:buFontTx/>
              <a:buChar char="-"/>
            </a:pPr>
            <a:r>
              <a:rPr lang="en-US" sz="3600" b="1">
                <a:solidFill>
                  <a:srgbClr val="333333"/>
                </a:solidFill>
                <a:latin typeface="Times New Roman" panose="02020603050405020304" pitchFamily="18" charset="0"/>
                <a:ea typeface="#9Slide03 Roboto" panose="02000000000000000000" pitchFamily="2" charset="0"/>
                <a:cs typeface="Times New Roman" panose="02020603050405020304" pitchFamily="18" charset="0"/>
              </a:rPr>
              <a:t>Tìm hiểu phần đọc thêm sgk trang 95.</a:t>
            </a:r>
          </a:p>
          <a:p>
            <a:pPr marL="571500" indent="-571500" algn="just">
              <a:lnSpc>
                <a:spcPct val="115000"/>
              </a:lnSpc>
              <a:spcAft>
                <a:spcPts val="0"/>
              </a:spcAft>
              <a:buFontTx/>
              <a:buChar char="-"/>
            </a:pPr>
            <a:r>
              <a:rPr lang="en-US" sz="3600" b="1">
                <a:solidFill>
                  <a:srgbClr val="333333"/>
                </a:solidFill>
                <a:latin typeface="Times New Roman" panose="02020603050405020304" pitchFamily="18" charset="0"/>
                <a:ea typeface="#9Slide03 Roboto" panose="02000000000000000000" pitchFamily="2" charset="0"/>
                <a:cs typeface="Times New Roman" panose="02020603050405020304" pitchFamily="18" charset="0"/>
              </a:rPr>
              <a:t>Tìm hiểu tr</a:t>
            </a:r>
            <a:r>
              <a:rPr lang="vi-VN" sz="3600" b="1">
                <a:solidFill>
                  <a:srgbClr val="333333"/>
                </a:solidFill>
                <a:latin typeface="Times New Roman" panose="02020603050405020304" pitchFamily="18" charset="0"/>
                <a:ea typeface="#9Slide03 Roboto" panose="02000000000000000000" pitchFamily="2" charset="0"/>
                <a:cs typeface="Times New Roman" panose="02020603050405020304" pitchFamily="18" charset="0"/>
              </a:rPr>
              <a:t>ư</a:t>
            </a:r>
            <a:r>
              <a:rPr lang="en-US" sz="3600" b="1">
                <a:solidFill>
                  <a:srgbClr val="333333"/>
                </a:solidFill>
                <a:latin typeface="Times New Roman" panose="02020603050405020304" pitchFamily="18" charset="0"/>
                <a:ea typeface="#9Slide03 Roboto" panose="02000000000000000000" pitchFamily="2" charset="0"/>
                <a:cs typeface="Times New Roman" panose="02020603050405020304" pitchFamily="18" charset="0"/>
              </a:rPr>
              <a:t>ớc nội dung bài 5 – Thể hiện cấu trúc lặp trong ch</a:t>
            </a:r>
            <a:r>
              <a:rPr lang="vi-VN" sz="3600" b="1">
                <a:solidFill>
                  <a:srgbClr val="333333"/>
                </a:solidFill>
                <a:latin typeface="Times New Roman" panose="02020603050405020304" pitchFamily="18" charset="0"/>
                <a:ea typeface="#9Slide03 Roboto" panose="02000000000000000000" pitchFamily="2" charset="0"/>
                <a:cs typeface="Times New Roman" panose="02020603050405020304" pitchFamily="18" charset="0"/>
              </a:rPr>
              <a:t>ư</a:t>
            </a:r>
            <a:r>
              <a:rPr lang="en-US" sz="3600" b="1">
                <a:solidFill>
                  <a:srgbClr val="333333"/>
                </a:solidFill>
                <a:latin typeface="Times New Roman" panose="02020603050405020304" pitchFamily="18" charset="0"/>
                <a:ea typeface="#9Slide03 Roboto" panose="02000000000000000000" pitchFamily="2" charset="0"/>
                <a:cs typeface="Times New Roman" panose="02020603050405020304" pitchFamily="18" charset="0"/>
              </a:rPr>
              <a:t>ơng trình.</a:t>
            </a:r>
          </a:p>
        </p:txBody>
      </p:sp>
    </p:spTree>
    <p:extLst>
      <p:ext uri="{BB962C8B-B14F-4D97-AF65-F5344CB8AC3E}">
        <p14:creationId xmlns:p14="http://schemas.microsoft.com/office/powerpoint/2010/main" val="88218098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hought Bubble: Cloud 2">
            <a:extLst>
              <a:ext uri="{FF2B5EF4-FFF2-40B4-BE49-F238E27FC236}">
                <a16:creationId xmlns:a16="http://schemas.microsoft.com/office/drawing/2014/main" id="{AC041D70-CA28-41C8-87AF-AB4C587A4EFE}"/>
              </a:ext>
            </a:extLst>
          </p:cNvPr>
          <p:cNvSpPr/>
          <p:nvPr/>
        </p:nvSpPr>
        <p:spPr bwMode="auto">
          <a:xfrm>
            <a:off x="304800" y="323850"/>
            <a:ext cx="11229975" cy="3524250"/>
          </a:xfrm>
          <a:prstGeom prst="cloudCallout">
            <a:avLst>
              <a:gd name="adj1" fmla="val -21342"/>
              <a:gd name="adj2" fmla="val 70608"/>
            </a:avLst>
          </a:prstGeom>
          <a:solidFill>
            <a:srgbClr val="FFC000"/>
          </a:solidFill>
          <a:ln w="9525" cap="flat" cmpd="sng" algn="ctr">
            <a:solidFill>
              <a:schemeClr val="accent1"/>
            </a:solidFill>
            <a:prstDash val="solid"/>
            <a:round/>
            <a:headEnd type="none" w="med" len="med"/>
            <a:tailEnd type="none" w="med" len="med"/>
          </a:ln>
        </p:spPr>
        <p:txBody>
          <a:bodyPr vert="horz" wrap="none" lIns="91440" tIns="45720" rIns="91440" bIns="45720" numCol="1" rtlCol="0" anchor="ctr" anchorCtr="0" compatLnSpc="1"/>
          <a:lstStyle/>
          <a:p>
            <a:pPr marL="0" marR="0" indent="0" algn="l" defTabSz="914400" rtl="0" eaLnBrk="1" fontAlgn="base" latinLnBrk="0" hangingPunct="1">
              <a:lnSpc>
                <a:spcPct val="100000"/>
              </a:lnSpc>
              <a:spcBef>
                <a:spcPct val="0"/>
              </a:spcBef>
              <a:spcAft>
                <a:spcPct val="0"/>
              </a:spcAft>
              <a:buClrTx/>
              <a:buSzTx/>
              <a:buFontTx/>
              <a:buNone/>
            </a:pPr>
            <a:endParaRPr kumimoji="0" lang="en-US" sz="1800" b="0" i="0" u="none" strike="noStrike" cap="none" normalizeH="0" baseline="0">
              <a:ln>
                <a:noFill/>
              </a:ln>
              <a:solidFill>
                <a:schemeClr val="tx1"/>
              </a:solidFill>
              <a:effectLst/>
              <a:latin typeface="Arial" panose="020B0604020202020204" pitchFamily="34" charset="0"/>
              <a:ea typeface="SimSun" panose="02010600030101010101" pitchFamily="2" charset="-122"/>
            </a:endParaRPr>
          </a:p>
        </p:txBody>
      </p:sp>
      <p:sp>
        <p:nvSpPr>
          <p:cNvPr id="8" name="Title 1"/>
          <p:cNvSpPr txBox="1"/>
          <p:nvPr/>
        </p:nvSpPr>
        <p:spPr>
          <a:xfrm>
            <a:off x="1667510" y="1102360"/>
            <a:ext cx="8856980" cy="1774189"/>
          </a:xfrm>
          <a:prstGeom prst="rect">
            <a:avLst/>
          </a:prstGeom>
          <a:noFill/>
        </p:spPr>
        <p:txBody>
          <a:bodyPr/>
          <a:lstStyle>
            <a:lvl1pPr algn="ctr" defTabSz="914400" rtl="0" eaLnBrk="1" latinLnBrk="0" hangingPunct="1">
              <a:spcBef>
                <a:spcPct val="0"/>
              </a:spcBef>
              <a:buNone/>
              <a:defRPr sz="3200" kern="1200">
                <a:solidFill>
                  <a:schemeClr val="tx1"/>
                </a:solidFill>
                <a:latin typeface="Times New Roman" panose="02020603050405020304" pitchFamily="18" charset="0"/>
                <a:ea typeface="+mj-ea"/>
                <a:cs typeface="Times New Roman" panose="02020603050405020304" pitchFamily="18" charset="0"/>
              </a:defRPr>
            </a:lvl1pPr>
          </a:lstStyle>
          <a:p>
            <a:pPr algn="just" fontAlgn="auto">
              <a:spcAft>
                <a:spcPts val="0"/>
              </a:spcAft>
              <a:defRPr/>
            </a:pPr>
            <a:r>
              <a:rPr lang="en-US" sz="3600" dirty="0"/>
              <a:t>Em hãy viết thuật toán giải phương trình bậc nhất ax + b= 0 bằng liệt kê các bước hoặc bằng sơ đồ khối ?</a:t>
            </a:r>
          </a:p>
        </p:txBody>
      </p:sp>
      <p:pic>
        <p:nvPicPr>
          <p:cNvPr id="7" name="Picture 2">
            <a:extLst>
              <a:ext uri="{FF2B5EF4-FFF2-40B4-BE49-F238E27FC236}">
                <a16:creationId xmlns:a16="http://schemas.microsoft.com/office/drawing/2014/main" id="{67F12AB0-2F01-4F4E-8AE7-7E68C05D80ED}"/>
              </a:ext>
            </a:extLst>
          </p:cNvPr>
          <p:cNvPicPr>
            <a:picLocks noChangeAspect="1" noChangeArrowheads="1"/>
          </p:cNvPicPr>
          <p:nvPr/>
        </p:nvPicPr>
        <p:blipFill rotWithShape="1">
          <a:blip r:embed="rId2" cstate="print">
            <a:extLst>
              <a:ext uri="{BEBA8EAE-BF5A-486C-A8C5-ECC9F3942E4B}">
                <a14:imgProps xmlns:a14="http://schemas.microsoft.com/office/drawing/2010/main">
                  <a14:imgLayer r:embed="rId3">
                    <a14:imgEffect>
                      <a14:backgroundRemoval t="6795" b="99872" l="4167" r="56167">
                        <a14:foregroundMark x1="14917" y1="14615" x2="13417" y2="10128"/>
                        <a14:foregroundMark x1="36000" y1="12051" x2="36167" y2="7051"/>
                        <a14:foregroundMark x1="25667" y1="31923" x2="30167" y2="30000"/>
                        <a14:foregroundMark x1="42500" y1="26026" x2="40333" y2="37821"/>
                        <a14:foregroundMark x1="18500" y1="55513" x2="15667" y2="66154"/>
                        <a14:foregroundMark x1="11250" y1="68333" x2="18917" y2="75897"/>
                        <a14:foregroundMark x1="18917" y1="75897" x2="19250" y2="75897"/>
                        <a14:foregroundMark x1="26167" y1="90769" x2="25083" y2="97692"/>
                        <a14:foregroundMark x1="25083" y1="97692" x2="24750" y2="97692"/>
                        <a14:foregroundMark x1="32917" y1="99615" x2="36000" y2="99359"/>
                        <a14:foregroundMark x1="4167" y1="35000" x2="5667" y2="35897"/>
                        <a14:foregroundMark x1="52750" y1="38462" x2="56167" y2="36154"/>
                        <a14:foregroundMark x1="23417" y1="99359" x2="24000" y2="99615"/>
                        <a14:foregroundMark x1="27833" y1="99872" x2="25667" y2="99872"/>
                        <a14:foregroundMark x1="34167" y1="99615" x2="36333" y2="99872"/>
                        <a14:backgroundMark x1="50917" y1="30769" x2="49833" y2="33077"/>
                        <a14:backgroundMark x1="7417" y1="43077" x2="7417" y2="43077"/>
                      </a14:backgroundRemoval>
                    </a14:imgEffect>
                  </a14:imgLayer>
                </a14:imgProps>
              </a:ext>
              <a:ext uri="{28A0092B-C50C-407E-A947-70E740481C1C}">
                <a14:useLocalDpi xmlns:a14="http://schemas.microsoft.com/office/drawing/2010/main" val="0"/>
              </a:ext>
            </a:extLst>
          </a:blip>
          <a:srcRect l="2711" t="4873" r="42177" b="-257"/>
          <a:stretch/>
        </p:blipFill>
        <p:spPr bwMode="auto">
          <a:xfrm>
            <a:off x="1163109" y="3797012"/>
            <a:ext cx="2720887" cy="3060988"/>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par>
                                <p:cTn id="8" presetID="22" presetClass="entr" presetSubtype="8" fill="hold" grpId="2"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wipe(left)">
                                      <p:cBhvr>
                                        <p:cTn id="10" dur="500"/>
                                        <p:tgtEl>
                                          <p:spTgt spid="8"/>
                                        </p:tgtEl>
                                      </p:cBhvr>
                                    </p:animEffect>
                                  </p:childTnLst>
                                </p:cTn>
                              </p:par>
                              <p:par>
                                <p:cTn id="11" presetID="22" presetClass="entr" presetSubtype="8" fill="hold" nodeType="with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wipe(left)">
                                      <p:cBhvr>
                                        <p:cTn id="13"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8" grpId="1" animBg="1"/>
      <p:bldP spid="8" grpId="2"/>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4C3177C-51EA-4BAE-804D-5FD974B1316E}"/>
              </a:ext>
            </a:extLst>
          </p:cNvPr>
          <p:cNvSpPr/>
          <p:nvPr/>
        </p:nvSpPr>
        <p:spPr>
          <a:xfrm>
            <a:off x="787400" y="342721"/>
            <a:ext cx="10685780" cy="646331"/>
          </a:xfrm>
          <a:prstGeom prst="rect">
            <a:avLst/>
          </a:prstGeom>
        </p:spPr>
        <p:txBody>
          <a:bodyPr wrap="square">
            <a:spAutoFit/>
          </a:bodyPr>
          <a:lstStyle/>
          <a:p>
            <a:pPr algn="ctr"/>
            <a:r>
              <a:rPr lang="en-US" sz="3600" b="1">
                <a:solidFill>
                  <a:srgbClr val="000000"/>
                </a:solidFill>
                <a:latin typeface="Times New Roman" panose="02020603050405020304" pitchFamily="18" charset="0"/>
                <a:ea typeface="#9Slide03 Roboto" panose="02000000000000000000" pitchFamily="2" charset="0"/>
                <a:cs typeface="Times New Roman" panose="02020603050405020304" pitchFamily="18" charset="0"/>
              </a:rPr>
              <a:t>Thuật toán giải phương trình bậc nhất: ax + b = 0</a:t>
            </a:r>
            <a:endParaRPr lang="en-US" b="1">
              <a:latin typeface="Times New Roman" panose="02020603050405020304" pitchFamily="18" charset="0"/>
              <a:ea typeface="#9Slide03 Roboto" panose="02000000000000000000" pitchFamily="2" charset="0"/>
              <a:cs typeface="Times New Roman" panose="02020603050405020304" pitchFamily="18" charset="0"/>
            </a:endParaRPr>
          </a:p>
        </p:txBody>
      </p:sp>
      <p:sp>
        <p:nvSpPr>
          <p:cNvPr id="4" name="Rectangle 3">
            <a:extLst>
              <a:ext uri="{FF2B5EF4-FFF2-40B4-BE49-F238E27FC236}">
                <a16:creationId xmlns:a16="http://schemas.microsoft.com/office/drawing/2014/main" id="{AC0163DC-1015-41F7-B586-6F17DAFE6175}"/>
              </a:ext>
            </a:extLst>
          </p:cNvPr>
          <p:cNvSpPr/>
          <p:nvPr/>
        </p:nvSpPr>
        <p:spPr>
          <a:xfrm>
            <a:off x="610870" y="1313586"/>
            <a:ext cx="10685780" cy="584775"/>
          </a:xfrm>
          <a:prstGeom prst="rect">
            <a:avLst/>
          </a:prstGeom>
        </p:spPr>
        <p:txBody>
          <a:bodyPr wrap="square">
            <a:spAutoFit/>
          </a:bodyPr>
          <a:lstStyle/>
          <a:p>
            <a:r>
              <a:rPr lang="en-US" sz="3200" b="1">
                <a:solidFill>
                  <a:srgbClr val="000000"/>
                </a:solidFill>
                <a:latin typeface="Times New Roman" panose="02020603050405020304" pitchFamily="18" charset="0"/>
                <a:ea typeface="#9Slide03 Roboto" panose="02000000000000000000" pitchFamily="2" charset="0"/>
                <a:cs typeface="Times New Roman" panose="02020603050405020304" pitchFamily="18" charset="0"/>
              </a:rPr>
              <a:t>Bước 1. </a:t>
            </a:r>
            <a:r>
              <a:rPr lang="en-US" sz="3200">
                <a:solidFill>
                  <a:srgbClr val="000000"/>
                </a:solidFill>
                <a:latin typeface="Times New Roman" panose="02020603050405020304" pitchFamily="18" charset="0"/>
                <a:ea typeface="#9Slide03 Roboto" panose="02000000000000000000" pitchFamily="2" charset="0"/>
                <a:cs typeface="Times New Roman" panose="02020603050405020304" pitchFamily="18" charset="0"/>
              </a:rPr>
              <a:t>Nhập hai số thực a, b</a:t>
            </a:r>
            <a:endParaRPr lang="en-US" sz="3200">
              <a:latin typeface="Times New Roman" panose="02020603050405020304" pitchFamily="18" charset="0"/>
              <a:ea typeface="#9Slide03 Roboto" panose="02000000000000000000" pitchFamily="2" charset="0"/>
              <a:cs typeface="Times New Roman" panose="02020603050405020304" pitchFamily="18" charset="0"/>
            </a:endParaRPr>
          </a:p>
        </p:txBody>
      </p:sp>
      <p:sp>
        <p:nvSpPr>
          <p:cNvPr id="5" name="Rectangle 4">
            <a:extLst>
              <a:ext uri="{FF2B5EF4-FFF2-40B4-BE49-F238E27FC236}">
                <a16:creationId xmlns:a16="http://schemas.microsoft.com/office/drawing/2014/main" id="{258A34F1-C774-421C-95CC-544A16A79FE0}"/>
              </a:ext>
            </a:extLst>
          </p:cNvPr>
          <p:cNvSpPr/>
          <p:nvPr/>
        </p:nvSpPr>
        <p:spPr>
          <a:xfrm>
            <a:off x="614287" y="2047443"/>
            <a:ext cx="10537583" cy="584775"/>
          </a:xfrm>
          <a:prstGeom prst="rect">
            <a:avLst/>
          </a:prstGeom>
        </p:spPr>
        <p:txBody>
          <a:bodyPr wrap="square">
            <a:spAutoFit/>
          </a:bodyPr>
          <a:lstStyle/>
          <a:p>
            <a:r>
              <a:rPr lang="en-US" sz="3200" b="1">
                <a:solidFill>
                  <a:srgbClr val="000000"/>
                </a:solidFill>
                <a:latin typeface="Times New Roman" panose="02020603050405020304" pitchFamily="18" charset="0"/>
                <a:ea typeface="#9Slide03 Roboto" panose="02000000000000000000" pitchFamily="2" charset="0"/>
                <a:cs typeface="Times New Roman" panose="02020603050405020304" pitchFamily="18" charset="0"/>
              </a:rPr>
              <a:t>Bước 2. </a:t>
            </a:r>
            <a:r>
              <a:rPr lang="en-US" sz="3200">
                <a:solidFill>
                  <a:srgbClr val="000000"/>
                </a:solidFill>
                <a:latin typeface="Times New Roman" panose="02020603050405020304" pitchFamily="18" charset="0"/>
                <a:ea typeface="#9Slide03 Roboto" panose="02000000000000000000" pitchFamily="2" charset="0"/>
                <a:cs typeface="Times New Roman" panose="02020603050405020304" pitchFamily="18" charset="0"/>
              </a:rPr>
              <a:t>Nếu a = 0</a:t>
            </a:r>
            <a:endParaRPr lang="en-US" sz="3200">
              <a:latin typeface="Times New Roman" panose="02020603050405020304" pitchFamily="18" charset="0"/>
              <a:ea typeface="#9Slide03 Roboto" panose="02000000000000000000" pitchFamily="2" charset="0"/>
              <a:cs typeface="Times New Roman" panose="02020603050405020304" pitchFamily="18" charset="0"/>
            </a:endParaRPr>
          </a:p>
        </p:txBody>
      </p:sp>
      <p:sp>
        <p:nvSpPr>
          <p:cNvPr id="7" name="Rectangle 6">
            <a:extLst>
              <a:ext uri="{FF2B5EF4-FFF2-40B4-BE49-F238E27FC236}">
                <a16:creationId xmlns:a16="http://schemas.microsoft.com/office/drawing/2014/main" id="{E7767791-A136-4E3D-A9D1-3A0CEF7D2EBA}"/>
              </a:ext>
            </a:extLst>
          </p:cNvPr>
          <p:cNvSpPr/>
          <p:nvPr/>
        </p:nvSpPr>
        <p:spPr>
          <a:xfrm>
            <a:off x="614287" y="2701845"/>
            <a:ext cx="10537583" cy="1077218"/>
          </a:xfrm>
          <a:prstGeom prst="rect">
            <a:avLst/>
          </a:prstGeom>
        </p:spPr>
        <p:txBody>
          <a:bodyPr wrap="square">
            <a:spAutoFit/>
          </a:bodyPr>
          <a:lstStyle/>
          <a:p>
            <a:r>
              <a:rPr lang="en-US" sz="3200" b="1">
                <a:solidFill>
                  <a:srgbClr val="000000"/>
                </a:solidFill>
                <a:latin typeface="Times New Roman" panose="02020603050405020304" pitchFamily="18" charset="0"/>
                <a:ea typeface="#9Slide03 Roboto" panose="02000000000000000000" pitchFamily="2" charset="0"/>
                <a:cs typeface="Times New Roman" panose="02020603050405020304" pitchFamily="18" charset="0"/>
              </a:rPr>
              <a:t>Bước 2.1. </a:t>
            </a:r>
            <a:r>
              <a:rPr lang="en-US" sz="3200">
                <a:solidFill>
                  <a:srgbClr val="000000"/>
                </a:solidFill>
                <a:latin typeface="Times New Roman" panose="02020603050405020304" pitchFamily="18" charset="0"/>
                <a:ea typeface="#9Slide03 Roboto" panose="02000000000000000000" pitchFamily="2" charset="0"/>
                <a:cs typeface="Times New Roman" panose="02020603050405020304" pitchFamily="18" charset="0"/>
              </a:rPr>
              <a:t>Nếu b </a:t>
            </a:r>
            <a:r>
              <a:rPr lang="en-US" sz="3200" smtClean="0">
                <a:solidFill>
                  <a:srgbClr val="000000"/>
                </a:solidFill>
                <a:latin typeface="Times New Roman" panose="02020603050405020304" pitchFamily="18" charset="0"/>
                <a:ea typeface="#9Slide03 Roboto" panose="02000000000000000000" pitchFamily="2" charset="0"/>
                <a:cs typeface="Times New Roman" panose="02020603050405020304" pitchFamily="18" charset="0"/>
              </a:rPr>
              <a:t>≠</a:t>
            </a:r>
            <a:r>
              <a:rPr lang="en-001" sz="3200" smtClean="0">
                <a:solidFill>
                  <a:srgbClr val="000000"/>
                </a:solidFill>
                <a:latin typeface="Times New Roman" panose="02020603050405020304" pitchFamily="18" charset="0"/>
                <a:ea typeface="#9Slide03 Roboto" panose="02000000000000000000" pitchFamily="2" charset="0"/>
                <a:cs typeface="Times New Roman" panose="02020603050405020304" pitchFamily="18" charset="0"/>
              </a:rPr>
              <a:t> </a:t>
            </a:r>
            <a:r>
              <a:rPr lang="en-US" sz="3200" smtClean="0">
                <a:solidFill>
                  <a:srgbClr val="000000"/>
                </a:solidFill>
                <a:latin typeface="Times New Roman" panose="02020603050405020304" pitchFamily="18" charset="0"/>
                <a:ea typeface="#9Slide03 Roboto" panose="02000000000000000000" pitchFamily="2" charset="0"/>
                <a:cs typeface="Times New Roman" panose="02020603050405020304" pitchFamily="18" charset="0"/>
              </a:rPr>
              <a:t>0 </a:t>
            </a:r>
            <a:r>
              <a:rPr lang="en-US" sz="3200">
                <a:solidFill>
                  <a:srgbClr val="000000"/>
                </a:solidFill>
                <a:latin typeface="Times New Roman" panose="02020603050405020304" pitchFamily="18" charset="0"/>
                <a:ea typeface="#9Slide03 Roboto" panose="02000000000000000000" pitchFamily="2" charset="0"/>
                <a:cs typeface="Times New Roman" panose="02020603050405020304" pitchFamily="18" charset="0"/>
              </a:rPr>
              <a:t>thì thông báo phương trình vô </a:t>
            </a:r>
            <a:r>
              <a:rPr lang="en-001" sz="3200" smtClean="0">
                <a:solidFill>
                  <a:srgbClr val="000000"/>
                </a:solidFill>
                <a:latin typeface="Times New Roman" panose="02020603050405020304" pitchFamily="18" charset="0"/>
                <a:ea typeface="#9Slide03 Roboto" panose="02000000000000000000" pitchFamily="2" charset="0"/>
                <a:cs typeface="Times New Roman" panose="02020603050405020304" pitchFamily="18" charset="0"/>
              </a:rPr>
              <a:t>nghiệm</a:t>
            </a:r>
            <a:r>
              <a:rPr lang="en-US" sz="3200" smtClean="0">
                <a:solidFill>
                  <a:srgbClr val="000000"/>
                </a:solidFill>
                <a:latin typeface="Times New Roman" panose="02020603050405020304" pitchFamily="18" charset="0"/>
                <a:ea typeface="#9Slide03 Roboto" panose="02000000000000000000" pitchFamily="2" charset="0"/>
                <a:cs typeface="Times New Roman" panose="02020603050405020304" pitchFamily="18" charset="0"/>
              </a:rPr>
              <a:t>, </a:t>
            </a:r>
            <a:r>
              <a:rPr lang="en-US" sz="3200">
                <a:solidFill>
                  <a:srgbClr val="000000"/>
                </a:solidFill>
                <a:latin typeface="Times New Roman" panose="02020603050405020304" pitchFamily="18" charset="0"/>
                <a:ea typeface="#9Slide03 Roboto" panose="02000000000000000000" pitchFamily="2" charset="0"/>
                <a:cs typeface="Times New Roman" panose="02020603050405020304" pitchFamily="18" charset="0"/>
              </a:rPr>
              <a:t>rồi kết thúc;</a:t>
            </a:r>
            <a:endParaRPr lang="en-US" sz="3200">
              <a:latin typeface="Times New Roman" panose="02020603050405020304" pitchFamily="18" charset="0"/>
              <a:ea typeface="#9Slide03 Roboto" panose="02000000000000000000" pitchFamily="2" charset="0"/>
              <a:cs typeface="Times New Roman" panose="02020603050405020304" pitchFamily="18" charset="0"/>
            </a:endParaRPr>
          </a:p>
        </p:txBody>
      </p:sp>
      <p:sp>
        <p:nvSpPr>
          <p:cNvPr id="8" name="Rectangle 7">
            <a:extLst>
              <a:ext uri="{FF2B5EF4-FFF2-40B4-BE49-F238E27FC236}">
                <a16:creationId xmlns:a16="http://schemas.microsoft.com/office/drawing/2014/main" id="{2F029C7B-6BF0-4B40-B466-BA51E13294DF}"/>
              </a:ext>
            </a:extLst>
          </p:cNvPr>
          <p:cNvSpPr/>
          <p:nvPr/>
        </p:nvSpPr>
        <p:spPr>
          <a:xfrm>
            <a:off x="614287" y="3871942"/>
            <a:ext cx="10537583" cy="1077218"/>
          </a:xfrm>
          <a:prstGeom prst="rect">
            <a:avLst/>
          </a:prstGeom>
        </p:spPr>
        <p:txBody>
          <a:bodyPr wrap="square">
            <a:spAutoFit/>
          </a:bodyPr>
          <a:lstStyle/>
          <a:p>
            <a:r>
              <a:rPr lang="en-US" sz="3200" b="1">
                <a:solidFill>
                  <a:srgbClr val="000000"/>
                </a:solidFill>
                <a:latin typeface="Times New Roman" panose="02020603050405020304" pitchFamily="18" charset="0"/>
                <a:ea typeface="#9Slide03 Roboto" panose="02000000000000000000" pitchFamily="2" charset="0"/>
                <a:cs typeface="Times New Roman" panose="02020603050405020304" pitchFamily="18" charset="0"/>
              </a:rPr>
              <a:t>Bước 2.2. </a:t>
            </a:r>
            <a:r>
              <a:rPr lang="en-US" sz="3200">
                <a:solidFill>
                  <a:srgbClr val="000000"/>
                </a:solidFill>
                <a:latin typeface="Times New Roman" panose="02020603050405020304" pitchFamily="18" charset="0"/>
                <a:ea typeface="#9Slide03 Roboto" panose="02000000000000000000" pitchFamily="2" charset="0"/>
                <a:cs typeface="Times New Roman" panose="02020603050405020304" pitchFamily="18" charset="0"/>
              </a:rPr>
              <a:t>Nếu b = 0 thì </a:t>
            </a:r>
            <a:r>
              <a:rPr lang="en-US" sz="3200" smtClean="0">
                <a:solidFill>
                  <a:srgbClr val="000000"/>
                </a:solidFill>
                <a:latin typeface="Times New Roman" panose="02020603050405020304" pitchFamily="18" charset="0"/>
                <a:ea typeface="#9Slide03 Roboto" panose="02000000000000000000" pitchFamily="2" charset="0"/>
                <a:cs typeface="Times New Roman" panose="02020603050405020304" pitchFamily="18" charset="0"/>
              </a:rPr>
              <a:t>t</a:t>
            </a:r>
            <a:r>
              <a:rPr lang="en-001" sz="3200" smtClean="0">
                <a:solidFill>
                  <a:srgbClr val="000000"/>
                </a:solidFill>
                <a:latin typeface="Times New Roman" panose="02020603050405020304" pitchFamily="18" charset="0"/>
                <a:ea typeface="#9Slide03 Roboto" panose="02000000000000000000" pitchFamily="2" charset="0"/>
                <a:cs typeface="Times New Roman" panose="02020603050405020304" pitchFamily="18" charset="0"/>
              </a:rPr>
              <a:t>hông báo pt vô số nghiệm, </a:t>
            </a:r>
            <a:r>
              <a:rPr lang="en-US" sz="3200">
                <a:solidFill>
                  <a:srgbClr val="000000"/>
                </a:solidFill>
                <a:latin typeface="Times New Roman" panose="02020603050405020304" pitchFamily="18" charset="0"/>
                <a:ea typeface="#9Slide03 Roboto" panose="02000000000000000000" pitchFamily="2" charset="0"/>
                <a:cs typeface="Times New Roman" panose="02020603050405020304" pitchFamily="18" charset="0"/>
              </a:rPr>
              <a:t>rồi kết thúc;</a:t>
            </a:r>
            <a:endParaRPr lang="en-US" sz="3200">
              <a:latin typeface="Times New Roman" panose="02020603050405020304" pitchFamily="18" charset="0"/>
              <a:ea typeface="#9Slide03 Roboto" panose="02000000000000000000" pitchFamily="2" charset="0"/>
              <a:cs typeface="Times New Roman" panose="02020603050405020304" pitchFamily="18" charset="0"/>
            </a:endParaRPr>
          </a:p>
        </p:txBody>
      </p:sp>
      <p:sp>
        <p:nvSpPr>
          <p:cNvPr id="9" name="Rectangle 8">
            <a:extLst>
              <a:ext uri="{FF2B5EF4-FFF2-40B4-BE49-F238E27FC236}">
                <a16:creationId xmlns:a16="http://schemas.microsoft.com/office/drawing/2014/main" id="{8F40DE68-A134-4817-A2B9-C3F8140395F6}"/>
              </a:ext>
            </a:extLst>
          </p:cNvPr>
          <p:cNvSpPr/>
          <p:nvPr/>
        </p:nvSpPr>
        <p:spPr>
          <a:xfrm>
            <a:off x="614287" y="4847037"/>
            <a:ext cx="10537583" cy="584775"/>
          </a:xfrm>
          <a:prstGeom prst="rect">
            <a:avLst/>
          </a:prstGeom>
        </p:spPr>
        <p:txBody>
          <a:bodyPr wrap="square">
            <a:spAutoFit/>
          </a:bodyPr>
          <a:lstStyle/>
          <a:p>
            <a:r>
              <a:rPr lang="en-US" sz="3200" b="1">
                <a:solidFill>
                  <a:srgbClr val="000000"/>
                </a:solidFill>
                <a:latin typeface="Times New Roman" panose="02020603050405020304" pitchFamily="18" charset="0"/>
                <a:ea typeface="#9Slide03 Roboto" panose="02000000000000000000" pitchFamily="2" charset="0"/>
                <a:cs typeface="Times New Roman" panose="02020603050405020304" pitchFamily="18" charset="0"/>
              </a:rPr>
              <a:t>Bước 3. </a:t>
            </a:r>
            <a:r>
              <a:rPr lang="en-US" sz="3200">
                <a:solidFill>
                  <a:srgbClr val="000000"/>
                </a:solidFill>
                <a:latin typeface="Times New Roman" panose="02020603050405020304" pitchFamily="18" charset="0"/>
                <a:ea typeface="#9Slide03 Roboto" panose="02000000000000000000" pitchFamily="2" charset="0"/>
                <a:cs typeface="Times New Roman" panose="02020603050405020304" pitchFamily="18" charset="0"/>
              </a:rPr>
              <a:t> x </a:t>
            </a:r>
            <a:r>
              <a:rPr lang="en-001" sz="3200" smtClean="0">
                <a:solidFill>
                  <a:srgbClr val="000000"/>
                </a:solidFill>
                <a:latin typeface="Times New Roman" panose="02020603050405020304" pitchFamily="18" charset="0"/>
                <a:ea typeface="#9Slide03 Roboto" panose="02000000000000000000" pitchFamily="2" charset="0"/>
                <a:cs typeface="Times New Roman" panose="02020603050405020304" pitchFamily="18" charset="0"/>
                <a:sym typeface="Wingdings" panose="05000000000000000000" pitchFamily="2" charset="2"/>
              </a:rPr>
              <a:t>=</a:t>
            </a:r>
            <a:r>
              <a:rPr lang="en-US" sz="3200" smtClean="0">
                <a:solidFill>
                  <a:srgbClr val="000000"/>
                </a:solidFill>
                <a:latin typeface="Times New Roman" panose="02020603050405020304" pitchFamily="18" charset="0"/>
                <a:ea typeface="#9Slide03 Roboto" panose="02000000000000000000" pitchFamily="2" charset="0"/>
                <a:cs typeface="Times New Roman" panose="02020603050405020304" pitchFamily="18" charset="0"/>
              </a:rPr>
              <a:t> </a:t>
            </a:r>
            <a:r>
              <a:rPr lang="en-US" sz="3200">
                <a:solidFill>
                  <a:srgbClr val="000000"/>
                </a:solidFill>
                <a:latin typeface="Times New Roman" panose="02020603050405020304" pitchFamily="18" charset="0"/>
                <a:ea typeface="#9Slide03 Roboto" panose="02000000000000000000" pitchFamily="2" charset="0"/>
                <a:cs typeface="Times New Roman" panose="02020603050405020304" pitchFamily="18" charset="0"/>
              </a:rPr>
              <a:t>-b/a</a:t>
            </a:r>
            <a:endParaRPr lang="en-US" sz="3200">
              <a:latin typeface="Times New Roman" panose="02020603050405020304" pitchFamily="18" charset="0"/>
              <a:ea typeface="#9Slide03 Roboto" panose="02000000000000000000" pitchFamily="2" charset="0"/>
              <a:cs typeface="Times New Roman" panose="02020603050405020304" pitchFamily="18" charset="0"/>
            </a:endParaRPr>
          </a:p>
        </p:txBody>
      </p:sp>
      <p:sp>
        <p:nvSpPr>
          <p:cNvPr id="10" name="Rectangle 9">
            <a:extLst>
              <a:ext uri="{FF2B5EF4-FFF2-40B4-BE49-F238E27FC236}">
                <a16:creationId xmlns:a16="http://schemas.microsoft.com/office/drawing/2014/main" id="{1D180FB4-9059-4B8F-B3BF-554F5AA26B0B}"/>
              </a:ext>
            </a:extLst>
          </p:cNvPr>
          <p:cNvSpPr/>
          <p:nvPr/>
        </p:nvSpPr>
        <p:spPr>
          <a:xfrm>
            <a:off x="610870" y="5431812"/>
            <a:ext cx="10685780" cy="584775"/>
          </a:xfrm>
          <a:prstGeom prst="rect">
            <a:avLst/>
          </a:prstGeom>
        </p:spPr>
        <p:txBody>
          <a:bodyPr wrap="square">
            <a:spAutoFit/>
          </a:bodyPr>
          <a:lstStyle/>
          <a:p>
            <a:r>
              <a:rPr lang="en-US" sz="3200" b="1">
                <a:solidFill>
                  <a:srgbClr val="000000"/>
                </a:solidFill>
                <a:latin typeface="Times New Roman" panose="02020603050405020304" pitchFamily="18" charset="0"/>
                <a:ea typeface="#9Slide03 Roboto" panose="02000000000000000000" pitchFamily="2" charset="0"/>
                <a:cs typeface="Times New Roman" panose="02020603050405020304" pitchFamily="18" charset="0"/>
              </a:rPr>
              <a:t>Bước 4. </a:t>
            </a:r>
            <a:r>
              <a:rPr lang="en-US" sz="3200">
                <a:solidFill>
                  <a:srgbClr val="000000"/>
                </a:solidFill>
                <a:latin typeface="Times New Roman" panose="02020603050405020304" pitchFamily="18" charset="0"/>
                <a:ea typeface="#9Slide03 Roboto" panose="02000000000000000000" pitchFamily="2" charset="0"/>
                <a:cs typeface="Times New Roman" panose="02020603050405020304" pitchFamily="18" charset="0"/>
              </a:rPr>
              <a:t>Đưa ra nghiệm </a:t>
            </a:r>
            <a:r>
              <a:rPr lang="en-001" sz="3200" smtClean="0">
                <a:solidFill>
                  <a:srgbClr val="000000"/>
                </a:solidFill>
                <a:latin typeface="Times New Roman" panose="02020603050405020304" pitchFamily="18" charset="0"/>
                <a:ea typeface="#9Slide03 Roboto" panose="02000000000000000000" pitchFamily="2" charset="0"/>
                <a:cs typeface="Times New Roman" panose="02020603050405020304" pitchFamily="18" charset="0"/>
              </a:rPr>
              <a:t>x</a:t>
            </a:r>
            <a:r>
              <a:rPr lang="en-US" sz="3200" smtClean="0">
                <a:solidFill>
                  <a:srgbClr val="000000"/>
                </a:solidFill>
                <a:latin typeface="Times New Roman" panose="02020603050405020304" pitchFamily="18" charset="0"/>
                <a:ea typeface="#9Slide03 Roboto" panose="02000000000000000000" pitchFamily="2" charset="0"/>
                <a:cs typeface="Times New Roman" panose="02020603050405020304" pitchFamily="18" charset="0"/>
              </a:rPr>
              <a:t>, </a:t>
            </a:r>
            <a:r>
              <a:rPr lang="en-US" sz="3200">
                <a:solidFill>
                  <a:srgbClr val="000000"/>
                </a:solidFill>
                <a:latin typeface="Times New Roman" panose="02020603050405020304" pitchFamily="18" charset="0"/>
                <a:ea typeface="#9Slide03 Roboto" panose="02000000000000000000" pitchFamily="2" charset="0"/>
                <a:cs typeface="Times New Roman" panose="02020603050405020304" pitchFamily="18" charset="0"/>
              </a:rPr>
              <a:t>rồi kết thúc.</a:t>
            </a:r>
            <a:endParaRPr lang="en-US" sz="3200">
              <a:latin typeface="Times New Roman" panose="02020603050405020304" pitchFamily="18" charset="0"/>
              <a:ea typeface="#9Slide03 Roboto" panose="02000000000000000000" pitchFamily="2" charset="0"/>
              <a:cs typeface="Times New Roman" panose="02020603050405020304" pitchFamily="18" charset="0"/>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5813867" y="101134"/>
            <a:ext cx="2725057" cy="582613"/>
          </a:xfrm>
        </p:spPr>
        <p:txBody>
          <a:bodyPr/>
          <a:lstStyle/>
          <a:p>
            <a:r>
              <a:rPr lang="en-US" sz="2800">
                <a:latin typeface="Times New Roman" panose="02020603050405020304" pitchFamily="18" charset="0"/>
                <a:cs typeface="Times New Roman" panose="02020603050405020304" pitchFamily="18" charset="0"/>
              </a:rPr>
              <a:t>Sơ đồ khối</a:t>
            </a:r>
          </a:p>
        </p:txBody>
      </p:sp>
      <p:grpSp>
        <p:nvGrpSpPr>
          <p:cNvPr id="46" name="Group 45">
            <a:extLst>
              <a:ext uri="{FF2B5EF4-FFF2-40B4-BE49-F238E27FC236}">
                <a16:creationId xmlns:a16="http://schemas.microsoft.com/office/drawing/2014/main" id="{D24F2EC8-3E12-42EC-9A1B-5E68C19588C8}"/>
              </a:ext>
            </a:extLst>
          </p:cNvPr>
          <p:cNvGrpSpPr/>
          <p:nvPr/>
        </p:nvGrpSpPr>
        <p:grpSpPr>
          <a:xfrm>
            <a:off x="1790490" y="124444"/>
            <a:ext cx="3753060" cy="1276348"/>
            <a:chOff x="1809540" y="124444"/>
            <a:chExt cx="3753060" cy="1276348"/>
          </a:xfrm>
        </p:grpSpPr>
        <p:sp>
          <p:nvSpPr>
            <p:cNvPr id="7" name="Oval 6">
              <a:extLst>
                <a:ext uri="{FF2B5EF4-FFF2-40B4-BE49-F238E27FC236}">
                  <a16:creationId xmlns:a16="http://schemas.microsoft.com/office/drawing/2014/main" id="{64C373C0-0A9D-4E2B-BE24-7CF8DD4FD3E6}"/>
                </a:ext>
              </a:extLst>
            </p:cNvPr>
            <p:cNvSpPr/>
            <p:nvPr/>
          </p:nvSpPr>
          <p:spPr bwMode="auto">
            <a:xfrm>
              <a:off x="1809540" y="124444"/>
              <a:ext cx="3753060" cy="1276348"/>
            </a:xfrm>
            <a:prstGeom prst="ellipse">
              <a:avLst/>
            </a:prstGeom>
            <a:solidFill>
              <a:srgbClr val="FFC000"/>
            </a:solidFill>
            <a:ln w="28575" cap="flat" cmpd="sng" algn="ctr">
              <a:solidFill>
                <a:schemeClr val="accent1"/>
              </a:solidFill>
              <a:prstDash val="solid"/>
              <a:round/>
              <a:headEnd type="none" w="med" len="med"/>
              <a:tailEnd type="none" w="med" len="med"/>
            </a:ln>
          </p:spPr>
          <p:txBody>
            <a:bodyPr vert="horz" wrap="none" lIns="91440" tIns="45720" rIns="91440" bIns="45720" numCol="1" rtlCol="0" anchor="ctr" anchorCtr="0" compatLnSpc="1"/>
            <a:lstStyle/>
            <a:p>
              <a:pPr marL="0" marR="0" indent="0" algn="l" defTabSz="914400" rtl="0" eaLnBrk="1" fontAlgn="base" latinLnBrk="0" hangingPunct="1">
                <a:lnSpc>
                  <a:spcPct val="100000"/>
                </a:lnSpc>
                <a:spcBef>
                  <a:spcPct val="0"/>
                </a:spcBef>
                <a:spcAft>
                  <a:spcPct val="0"/>
                </a:spcAft>
                <a:buClrTx/>
                <a:buSzTx/>
                <a:buFontTx/>
                <a:buNone/>
              </a:pPr>
              <a:endParaRPr kumimoji="0" lang="en-US" sz="2800" b="0" i="0" u="none" strike="noStrike" cap="none" normalizeH="0" baseline="0">
                <a:ln>
                  <a:noFill/>
                </a:ln>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endParaRPr>
            </a:p>
          </p:txBody>
        </p:sp>
        <p:sp>
          <p:nvSpPr>
            <p:cNvPr id="14" name="TextBox 13">
              <a:extLst>
                <a:ext uri="{FF2B5EF4-FFF2-40B4-BE49-F238E27FC236}">
                  <a16:creationId xmlns:a16="http://schemas.microsoft.com/office/drawing/2014/main" id="{6BBCFACB-B063-4145-8CF3-B5281295366B}"/>
                </a:ext>
              </a:extLst>
            </p:cNvPr>
            <p:cNvSpPr txBox="1"/>
            <p:nvPr/>
          </p:nvSpPr>
          <p:spPr>
            <a:xfrm>
              <a:off x="2571215" y="440227"/>
              <a:ext cx="2505814" cy="523220"/>
            </a:xfrm>
            <a:prstGeom prst="rect">
              <a:avLst/>
            </a:prstGeom>
            <a:solidFill>
              <a:srgbClr val="FFC000"/>
            </a:solidFill>
          </p:spPr>
          <p:txBody>
            <a:bodyPr wrap="none" rtlCol="0">
              <a:spAutoFit/>
            </a:bodyPr>
            <a:lstStyle/>
            <a:p>
              <a:r>
                <a:rPr lang="en-US" sz="2800">
                  <a:latin typeface="Times New Roman" panose="02020603050405020304" pitchFamily="18" charset="0"/>
                  <a:ea typeface="SimSun" panose="02010600030101010101" pitchFamily="2" charset="-122"/>
                  <a:cs typeface="Times New Roman" panose="02020603050405020304" pitchFamily="18" charset="0"/>
                </a:rPr>
                <a:t>Nhập hai số a, b</a:t>
              </a:r>
            </a:p>
          </p:txBody>
        </p:sp>
      </p:grpSp>
      <p:grpSp>
        <p:nvGrpSpPr>
          <p:cNvPr id="52" name="Group 51">
            <a:extLst>
              <a:ext uri="{FF2B5EF4-FFF2-40B4-BE49-F238E27FC236}">
                <a16:creationId xmlns:a16="http://schemas.microsoft.com/office/drawing/2014/main" id="{D5A40C31-767A-4309-8738-19D54D32978F}"/>
              </a:ext>
            </a:extLst>
          </p:cNvPr>
          <p:cNvGrpSpPr/>
          <p:nvPr/>
        </p:nvGrpSpPr>
        <p:grpSpPr>
          <a:xfrm>
            <a:off x="1809539" y="5244929"/>
            <a:ext cx="3753060" cy="1488624"/>
            <a:chOff x="1809539" y="5244929"/>
            <a:chExt cx="3753060" cy="1488624"/>
          </a:xfrm>
        </p:grpSpPr>
        <p:sp>
          <p:nvSpPr>
            <p:cNvPr id="15" name="Oval 14">
              <a:extLst>
                <a:ext uri="{FF2B5EF4-FFF2-40B4-BE49-F238E27FC236}">
                  <a16:creationId xmlns:a16="http://schemas.microsoft.com/office/drawing/2014/main" id="{6B4E49F8-2084-4FEC-AEF7-13BA13109650}"/>
                </a:ext>
              </a:extLst>
            </p:cNvPr>
            <p:cNvSpPr/>
            <p:nvPr/>
          </p:nvSpPr>
          <p:spPr bwMode="auto">
            <a:xfrm>
              <a:off x="1809539" y="5244929"/>
              <a:ext cx="3753060" cy="1488624"/>
            </a:xfrm>
            <a:prstGeom prst="ellipse">
              <a:avLst/>
            </a:prstGeom>
            <a:solidFill>
              <a:srgbClr val="FFC000"/>
            </a:solidFill>
            <a:ln w="9525" cap="flat" cmpd="sng" algn="ctr">
              <a:solidFill>
                <a:schemeClr val="accent1"/>
              </a:solidFill>
              <a:prstDash val="solid"/>
              <a:round/>
              <a:headEnd type="none" w="med" len="med"/>
              <a:tailEnd type="none" w="med" len="med"/>
            </a:ln>
          </p:spPr>
          <p:txBody>
            <a:bodyPr vert="horz" wrap="none" lIns="91440" tIns="45720" rIns="91440" bIns="45720" numCol="1" rtlCol="0" anchor="ctr" anchorCtr="0" compatLnSpc="1"/>
            <a:lstStyle/>
            <a:p>
              <a:pPr marL="0" marR="0" indent="0" algn="l" defTabSz="914400" rtl="0" eaLnBrk="1" fontAlgn="base" latinLnBrk="0" hangingPunct="1">
                <a:lnSpc>
                  <a:spcPct val="100000"/>
                </a:lnSpc>
                <a:spcBef>
                  <a:spcPct val="0"/>
                </a:spcBef>
                <a:spcAft>
                  <a:spcPct val="0"/>
                </a:spcAft>
                <a:buClrTx/>
                <a:buSzTx/>
                <a:buFontTx/>
                <a:buNone/>
              </a:pPr>
              <a:endParaRPr kumimoji="0" lang="en-US" sz="2800" b="0" i="0" u="none" strike="noStrike" cap="none" normalizeH="0" baseline="0">
                <a:ln>
                  <a:noFill/>
                </a:ln>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endParaRPr>
            </a:p>
          </p:txBody>
        </p:sp>
        <p:sp>
          <p:nvSpPr>
            <p:cNvPr id="16" name="TextBox 15">
              <a:extLst>
                <a:ext uri="{FF2B5EF4-FFF2-40B4-BE49-F238E27FC236}">
                  <a16:creationId xmlns:a16="http://schemas.microsoft.com/office/drawing/2014/main" id="{92BA9C2B-ACBA-4411-8700-7C5FFE510D4F}"/>
                </a:ext>
              </a:extLst>
            </p:cNvPr>
            <p:cNvSpPr txBox="1"/>
            <p:nvPr/>
          </p:nvSpPr>
          <p:spPr>
            <a:xfrm>
              <a:off x="1973277" y="5586272"/>
              <a:ext cx="3589322" cy="954107"/>
            </a:xfrm>
            <a:prstGeom prst="rect">
              <a:avLst/>
            </a:prstGeom>
            <a:noFill/>
            <a:ln>
              <a:noFill/>
            </a:ln>
          </p:spPr>
          <p:txBody>
            <a:bodyPr wrap="square" rtlCol="0">
              <a:spAutoFit/>
            </a:bodyPr>
            <a:lstStyle/>
            <a:p>
              <a:pPr algn="ctr"/>
              <a:r>
                <a:rPr lang="en-US" sz="2800">
                  <a:latin typeface="Times New Roman" panose="02020603050405020304" pitchFamily="18" charset="0"/>
                  <a:ea typeface="SimSun" panose="02010600030101010101" pitchFamily="2" charset="-122"/>
                  <a:cs typeface="Times New Roman" panose="02020603050405020304" pitchFamily="18" charset="0"/>
                </a:rPr>
                <a:t>Thông báo PT vô </a:t>
              </a:r>
              <a:r>
                <a:rPr lang="en-001" sz="2800" smtClean="0">
                  <a:latin typeface="Times New Roman" panose="02020603050405020304" pitchFamily="18" charset="0"/>
                  <a:ea typeface="SimSun" panose="02010600030101010101" pitchFamily="2" charset="-122"/>
                  <a:cs typeface="Times New Roman" panose="02020603050405020304" pitchFamily="18" charset="0"/>
                </a:rPr>
                <a:t>số nghiệm </a:t>
              </a:r>
              <a:r>
                <a:rPr lang="en-US" sz="2800" smtClean="0">
                  <a:latin typeface="Times New Roman" panose="02020603050405020304" pitchFamily="18" charset="0"/>
                  <a:ea typeface="SimSun" panose="02010600030101010101" pitchFamily="2" charset="-122"/>
                  <a:cs typeface="Times New Roman" panose="02020603050405020304" pitchFamily="18" charset="0"/>
                </a:rPr>
                <a:t>rồi </a:t>
              </a:r>
              <a:r>
                <a:rPr lang="en-US" sz="2800">
                  <a:latin typeface="Times New Roman" panose="02020603050405020304" pitchFamily="18" charset="0"/>
                  <a:ea typeface="SimSun" panose="02010600030101010101" pitchFamily="2" charset="-122"/>
                  <a:cs typeface="Times New Roman" panose="02020603050405020304" pitchFamily="18" charset="0"/>
                </a:rPr>
                <a:t>kết thúc</a:t>
              </a:r>
            </a:p>
          </p:txBody>
        </p:sp>
      </p:grpSp>
      <p:grpSp>
        <p:nvGrpSpPr>
          <p:cNvPr id="48" name="Group 47">
            <a:extLst>
              <a:ext uri="{FF2B5EF4-FFF2-40B4-BE49-F238E27FC236}">
                <a16:creationId xmlns:a16="http://schemas.microsoft.com/office/drawing/2014/main" id="{A20B06FD-5C49-4E97-A347-B9D1E86CC37E}"/>
              </a:ext>
            </a:extLst>
          </p:cNvPr>
          <p:cNvGrpSpPr/>
          <p:nvPr/>
        </p:nvGrpSpPr>
        <p:grpSpPr>
          <a:xfrm>
            <a:off x="5728969" y="1995769"/>
            <a:ext cx="2614931" cy="899830"/>
            <a:chOff x="5728969" y="1995769"/>
            <a:chExt cx="2614931" cy="899830"/>
          </a:xfrm>
        </p:grpSpPr>
        <p:sp>
          <p:nvSpPr>
            <p:cNvPr id="11" name="Rectangle 10">
              <a:extLst>
                <a:ext uri="{FF2B5EF4-FFF2-40B4-BE49-F238E27FC236}">
                  <a16:creationId xmlns:a16="http://schemas.microsoft.com/office/drawing/2014/main" id="{4FC0B0ED-0D94-458E-A767-770B1559A9F7}"/>
                </a:ext>
              </a:extLst>
            </p:cNvPr>
            <p:cNvSpPr/>
            <p:nvPr/>
          </p:nvSpPr>
          <p:spPr bwMode="auto">
            <a:xfrm>
              <a:off x="5728969" y="1995769"/>
              <a:ext cx="2614931" cy="899830"/>
            </a:xfrm>
            <a:prstGeom prst="rect">
              <a:avLst/>
            </a:prstGeom>
            <a:solidFill>
              <a:srgbClr val="FFC000"/>
            </a:solidFill>
            <a:ln w="9525" cap="flat" cmpd="sng" algn="ctr">
              <a:solidFill>
                <a:schemeClr val="accent1"/>
              </a:solidFill>
              <a:prstDash val="solid"/>
              <a:round/>
              <a:headEnd type="none" w="med" len="med"/>
              <a:tailEnd type="none" w="med" len="med"/>
            </a:ln>
          </p:spPr>
          <p:txBody>
            <a:bodyPr vert="horz" wrap="none" lIns="91440" tIns="45720" rIns="91440" bIns="45720" numCol="1" rtlCol="0" anchor="ctr" anchorCtr="0" compatLnSpc="1"/>
            <a:lstStyle/>
            <a:p>
              <a:pPr marL="0" marR="0" indent="0" algn="l" defTabSz="914400" rtl="0" eaLnBrk="1" fontAlgn="base" latinLnBrk="0" hangingPunct="1">
                <a:lnSpc>
                  <a:spcPct val="100000"/>
                </a:lnSpc>
                <a:spcBef>
                  <a:spcPct val="0"/>
                </a:spcBef>
                <a:spcAft>
                  <a:spcPct val="0"/>
                </a:spcAft>
                <a:buClrTx/>
                <a:buSzTx/>
                <a:buFontTx/>
                <a:buNone/>
              </a:pPr>
              <a:endParaRPr kumimoji="0" lang="en-US" sz="2800" b="0" i="0" u="none" strike="noStrike" cap="none" normalizeH="0" baseline="0">
                <a:ln>
                  <a:noFill/>
                </a:ln>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endParaRPr>
            </a:p>
          </p:txBody>
        </p:sp>
        <p:sp>
          <p:nvSpPr>
            <p:cNvPr id="17" name="TextBox 16">
              <a:extLst>
                <a:ext uri="{FF2B5EF4-FFF2-40B4-BE49-F238E27FC236}">
                  <a16:creationId xmlns:a16="http://schemas.microsoft.com/office/drawing/2014/main" id="{1211AC14-6818-466E-B1B1-B6A9AB0D6423}"/>
                </a:ext>
              </a:extLst>
            </p:cNvPr>
            <p:cNvSpPr txBox="1"/>
            <p:nvPr/>
          </p:nvSpPr>
          <p:spPr>
            <a:xfrm>
              <a:off x="5914499" y="2229459"/>
              <a:ext cx="2372251" cy="523220"/>
            </a:xfrm>
            <a:prstGeom prst="rect">
              <a:avLst/>
            </a:prstGeom>
            <a:noFill/>
            <a:ln>
              <a:noFill/>
            </a:ln>
          </p:spPr>
          <p:txBody>
            <a:bodyPr wrap="square" rtlCol="0">
              <a:spAutoFit/>
            </a:bodyPr>
            <a:lstStyle/>
            <a:p>
              <a:pPr algn="ctr"/>
              <a:r>
                <a:rPr lang="en-US" sz="2800">
                  <a:latin typeface="Times New Roman" panose="02020603050405020304" pitchFamily="18" charset="0"/>
                  <a:ea typeface="SimSun" panose="02010600030101010101" pitchFamily="2" charset="-122"/>
                  <a:cs typeface="Times New Roman" panose="02020603050405020304" pitchFamily="18" charset="0"/>
                </a:rPr>
                <a:t>x </a:t>
              </a:r>
              <a:r>
                <a:rPr lang="en-001" sz="2800" smtClean="0">
                  <a:latin typeface="Times New Roman" panose="02020603050405020304" pitchFamily="18" charset="0"/>
                  <a:ea typeface="SimSun" panose="02010600030101010101" pitchFamily="2" charset="-122"/>
                  <a:cs typeface="Times New Roman" panose="02020603050405020304" pitchFamily="18" charset="0"/>
                  <a:sym typeface="Symbol" panose="05050102010706020507" pitchFamily="18" charset="2"/>
                </a:rPr>
                <a:t>=</a:t>
              </a:r>
              <a:r>
                <a:rPr lang="en-US" sz="2800" smtClean="0">
                  <a:latin typeface="Times New Roman" panose="02020603050405020304" pitchFamily="18" charset="0"/>
                  <a:ea typeface="SimSun" panose="02010600030101010101" pitchFamily="2" charset="-122"/>
                  <a:cs typeface="Times New Roman" panose="02020603050405020304" pitchFamily="18" charset="0"/>
                  <a:sym typeface="Symbol" panose="05050102010706020507" pitchFamily="18" charset="2"/>
                </a:rPr>
                <a:t> </a:t>
              </a:r>
              <a:r>
                <a:rPr lang="en-US" sz="2800">
                  <a:latin typeface="Times New Roman" panose="02020603050405020304" pitchFamily="18" charset="0"/>
                  <a:ea typeface="SimSun" panose="02010600030101010101" pitchFamily="2" charset="-122"/>
                  <a:cs typeface="Times New Roman" panose="02020603050405020304" pitchFamily="18" charset="0"/>
                  <a:sym typeface="Symbol" panose="05050102010706020507" pitchFamily="18" charset="2"/>
                </a:rPr>
                <a:t>-b/a</a:t>
              </a:r>
              <a:endParaRPr lang="en-US" sz="2800">
                <a:latin typeface="Times New Roman" panose="02020603050405020304" pitchFamily="18" charset="0"/>
                <a:ea typeface="SimSun" panose="02010600030101010101" pitchFamily="2" charset="-122"/>
                <a:cs typeface="Times New Roman" panose="02020603050405020304" pitchFamily="18" charset="0"/>
              </a:endParaRPr>
            </a:p>
          </p:txBody>
        </p:sp>
      </p:grpSp>
      <p:grpSp>
        <p:nvGrpSpPr>
          <p:cNvPr id="51" name="Group 50">
            <a:extLst>
              <a:ext uri="{FF2B5EF4-FFF2-40B4-BE49-F238E27FC236}">
                <a16:creationId xmlns:a16="http://schemas.microsoft.com/office/drawing/2014/main" id="{FA15C2F9-659C-4431-8CC1-C5FFD2ED501F}"/>
              </a:ext>
            </a:extLst>
          </p:cNvPr>
          <p:cNvGrpSpPr/>
          <p:nvPr/>
        </p:nvGrpSpPr>
        <p:grpSpPr>
          <a:xfrm>
            <a:off x="1988914" y="3534954"/>
            <a:ext cx="3314700" cy="1276350"/>
            <a:chOff x="1988914" y="3534954"/>
            <a:chExt cx="3314700" cy="1276350"/>
          </a:xfrm>
        </p:grpSpPr>
        <p:sp>
          <p:nvSpPr>
            <p:cNvPr id="10" name="Flowchart: Decision 9">
              <a:extLst>
                <a:ext uri="{FF2B5EF4-FFF2-40B4-BE49-F238E27FC236}">
                  <a16:creationId xmlns:a16="http://schemas.microsoft.com/office/drawing/2014/main" id="{4E8D2965-16BD-4378-8CF8-BC127A4093A6}"/>
                </a:ext>
              </a:extLst>
            </p:cNvPr>
            <p:cNvSpPr/>
            <p:nvPr/>
          </p:nvSpPr>
          <p:spPr bwMode="auto">
            <a:xfrm>
              <a:off x="1988914" y="3534954"/>
              <a:ext cx="3314700" cy="1276350"/>
            </a:xfrm>
            <a:prstGeom prst="flowChartDecision">
              <a:avLst/>
            </a:prstGeom>
            <a:solidFill>
              <a:srgbClr val="FFC000"/>
            </a:solidFill>
            <a:ln w="9525" cap="flat" cmpd="sng" algn="ctr">
              <a:solidFill>
                <a:schemeClr val="accent1"/>
              </a:solidFill>
              <a:prstDash val="solid"/>
              <a:round/>
              <a:headEnd type="none" w="med" len="med"/>
              <a:tailEnd type="none" w="med" len="med"/>
            </a:ln>
          </p:spPr>
          <p:txBody>
            <a:bodyPr vert="horz" wrap="none" lIns="91440" tIns="45720" rIns="91440" bIns="45720" numCol="1" rtlCol="0" anchor="ctr" anchorCtr="0" compatLnSpc="1"/>
            <a:lstStyle/>
            <a:p>
              <a:pPr marL="0" marR="0" indent="0" algn="l" defTabSz="914400" rtl="0" eaLnBrk="1" fontAlgn="base" latinLnBrk="0" hangingPunct="1">
                <a:lnSpc>
                  <a:spcPct val="100000"/>
                </a:lnSpc>
                <a:spcBef>
                  <a:spcPct val="0"/>
                </a:spcBef>
                <a:spcAft>
                  <a:spcPct val="0"/>
                </a:spcAft>
                <a:buClrTx/>
                <a:buSzTx/>
                <a:buFontTx/>
                <a:buNone/>
              </a:pPr>
              <a:endParaRPr kumimoji="0" lang="en-US" sz="2800" b="0" i="0" u="none" strike="noStrike" cap="none" normalizeH="0" baseline="0">
                <a:ln>
                  <a:noFill/>
                </a:ln>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endParaRPr>
            </a:p>
          </p:txBody>
        </p:sp>
        <p:sp>
          <p:nvSpPr>
            <p:cNvPr id="19" name="TextBox 18">
              <a:extLst>
                <a:ext uri="{FF2B5EF4-FFF2-40B4-BE49-F238E27FC236}">
                  <a16:creationId xmlns:a16="http://schemas.microsoft.com/office/drawing/2014/main" id="{ADEB0612-2794-4174-BF26-98CD71501986}"/>
                </a:ext>
              </a:extLst>
            </p:cNvPr>
            <p:cNvSpPr txBox="1"/>
            <p:nvPr/>
          </p:nvSpPr>
          <p:spPr>
            <a:xfrm>
              <a:off x="2404391" y="3911519"/>
              <a:ext cx="2899223" cy="523220"/>
            </a:xfrm>
            <a:prstGeom prst="rect">
              <a:avLst/>
            </a:prstGeom>
            <a:noFill/>
            <a:ln>
              <a:noFill/>
            </a:ln>
          </p:spPr>
          <p:txBody>
            <a:bodyPr wrap="square" rtlCol="0">
              <a:spAutoFit/>
            </a:bodyPr>
            <a:lstStyle/>
            <a:p>
              <a:pPr algn="ctr"/>
              <a:r>
                <a:rPr lang="en-US" sz="2800">
                  <a:latin typeface="Times New Roman" panose="02020603050405020304" pitchFamily="18" charset="0"/>
                  <a:ea typeface="SimSun" panose="02010600030101010101" pitchFamily="2" charset="-122"/>
                  <a:cs typeface="Times New Roman" panose="02020603050405020304" pitchFamily="18" charset="0"/>
                </a:rPr>
                <a:t>b </a:t>
              </a:r>
              <a:r>
                <a:rPr lang="en-US" sz="2800">
                  <a:latin typeface="Times New Roman" panose="02020603050405020304" pitchFamily="18" charset="0"/>
                  <a:ea typeface="SimSun" panose="02010600030101010101" pitchFamily="2" charset="-122"/>
                  <a:cs typeface="Times New Roman" panose="02020603050405020304" pitchFamily="18" charset="0"/>
                  <a:sym typeface="Symbol" panose="05050102010706020507" pitchFamily="18" charset="2"/>
                </a:rPr>
                <a:t>= 0</a:t>
              </a:r>
              <a:endParaRPr lang="en-US" sz="2800">
                <a:latin typeface="Times New Roman" panose="02020603050405020304" pitchFamily="18" charset="0"/>
                <a:ea typeface="SimSun" panose="02010600030101010101" pitchFamily="2" charset="-122"/>
                <a:cs typeface="Times New Roman" panose="02020603050405020304" pitchFamily="18" charset="0"/>
              </a:endParaRPr>
            </a:p>
          </p:txBody>
        </p:sp>
      </p:grpSp>
      <p:grpSp>
        <p:nvGrpSpPr>
          <p:cNvPr id="50" name="Group 49">
            <a:extLst>
              <a:ext uri="{FF2B5EF4-FFF2-40B4-BE49-F238E27FC236}">
                <a16:creationId xmlns:a16="http://schemas.microsoft.com/office/drawing/2014/main" id="{320D36B5-6183-47B3-A796-107063672A57}"/>
              </a:ext>
            </a:extLst>
          </p:cNvPr>
          <p:cNvGrpSpPr/>
          <p:nvPr/>
        </p:nvGrpSpPr>
        <p:grpSpPr>
          <a:xfrm>
            <a:off x="2131252" y="1854647"/>
            <a:ext cx="3067033" cy="1276350"/>
            <a:chOff x="2131252" y="1854647"/>
            <a:chExt cx="3067033" cy="1276350"/>
          </a:xfrm>
        </p:grpSpPr>
        <p:sp>
          <p:nvSpPr>
            <p:cNvPr id="9" name="Flowchart: Decision 8">
              <a:extLst>
                <a:ext uri="{FF2B5EF4-FFF2-40B4-BE49-F238E27FC236}">
                  <a16:creationId xmlns:a16="http://schemas.microsoft.com/office/drawing/2014/main" id="{92988D73-AE99-4DE5-852C-77CC1A8E731F}"/>
                </a:ext>
              </a:extLst>
            </p:cNvPr>
            <p:cNvSpPr/>
            <p:nvPr/>
          </p:nvSpPr>
          <p:spPr bwMode="auto">
            <a:xfrm>
              <a:off x="2131252" y="1854647"/>
              <a:ext cx="3067033" cy="1276350"/>
            </a:xfrm>
            <a:prstGeom prst="flowChartDecision">
              <a:avLst/>
            </a:prstGeom>
            <a:solidFill>
              <a:srgbClr val="FFC000"/>
            </a:solidFill>
            <a:ln w="28575" cap="flat" cmpd="sng" algn="ctr">
              <a:solidFill>
                <a:schemeClr val="accent1"/>
              </a:solidFill>
              <a:prstDash val="solid"/>
              <a:round/>
              <a:headEnd type="none" w="med" len="med"/>
              <a:tailEnd type="none" w="med" len="med"/>
            </a:ln>
          </p:spPr>
          <p:txBody>
            <a:bodyPr vert="horz" wrap="none" lIns="91440" tIns="45720" rIns="91440" bIns="45720" numCol="1" rtlCol="0" anchor="ctr" anchorCtr="0" compatLnSpc="1"/>
            <a:lstStyle/>
            <a:p>
              <a:pPr marL="0" marR="0" indent="0" algn="l" defTabSz="914400" rtl="0" eaLnBrk="1" fontAlgn="base" latinLnBrk="0" hangingPunct="1">
                <a:lnSpc>
                  <a:spcPct val="100000"/>
                </a:lnSpc>
                <a:spcBef>
                  <a:spcPct val="0"/>
                </a:spcBef>
                <a:spcAft>
                  <a:spcPct val="0"/>
                </a:spcAft>
                <a:buClrTx/>
                <a:buSzTx/>
                <a:buFontTx/>
                <a:buNone/>
              </a:pPr>
              <a:endParaRPr kumimoji="0" lang="en-US" sz="2800" b="0" i="0" u="none" strike="noStrike" cap="none" normalizeH="0" baseline="0">
                <a:ln>
                  <a:noFill/>
                </a:ln>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endParaRPr>
            </a:p>
          </p:txBody>
        </p:sp>
        <p:sp>
          <p:nvSpPr>
            <p:cNvPr id="20" name="TextBox 19">
              <a:extLst>
                <a:ext uri="{FF2B5EF4-FFF2-40B4-BE49-F238E27FC236}">
                  <a16:creationId xmlns:a16="http://schemas.microsoft.com/office/drawing/2014/main" id="{0A1DDCEB-3343-4804-B83C-0C4858D5AB95}"/>
                </a:ext>
              </a:extLst>
            </p:cNvPr>
            <p:cNvSpPr txBox="1"/>
            <p:nvPr/>
          </p:nvSpPr>
          <p:spPr>
            <a:xfrm>
              <a:off x="2475965" y="2236302"/>
              <a:ext cx="2324100" cy="523220"/>
            </a:xfrm>
            <a:prstGeom prst="rect">
              <a:avLst/>
            </a:prstGeom>
            <a:noFill/>
            <a:ln>
              <a:noFill/>
            </a:ln>
          </p:spPr>
          <p:txBody>
            <a:bodyPr wrap="square" rtlCol="0">
              <a:spAutoFit/>
            </a:bodyPr>
            <a:lstStyle/>
            <a:p>
              <a:pPr algn="ctr"/>
              <a:r>
                <a:rPr lang="en-US" sz="2800">
                  <a:latin typeface="Times New Roman" panose="02020603050405020304" pitchFamily="18" charset="0"/>
                  <a:ea typeface="SimSun" panose="02010600030101010101" pitchFamily="2" charset="-122"/>
                  <a:cs typeface="Times New Roman" panose="02020603050405020304" pitchFamily="18" charset="0"/>
                </a:rPr>
                <a:t>a = 0</a:t>
              </a:r>
            </a:p>
          </p:txBody>
        </p:sp>
      </p:grpSp>
      <p:cxnSp>
        <p:nvCxnSpPr>
          <p:cNvPr id="22" name="Straight Arrow Connector 21">
            <a:extLst>
              <a:ext uri="{FF2B5EF4-FFF2-40B4-BE49-F238E27FC236}">
                <a16:creationId xmlns:a16="http://schemas.microsoft.com/office/drawing/2014/main" id="{37D5BF80-DB1C-4752-AA7A-0EA7FCC527E5}"/>
              </a:ext>
            </a:extLst>
          </p:cNvPr>
          <p:cNvCxnSpPr>
            <a:cxnSpLocks/>
            <a:stCxn id="7" idx="4"/>
            <a:endCxn id="9" idx="0"/>
          </p:cNvCxnSpPr>
          <p:nvPr/>
        </p:nvCxnSpPr>
        <p:spPr bwMode="auto">
          <a:xfrm flipH="1">
            <a:off x="3664769" y="1400792"/>
            <a:ext cx="2251" cy="453855"/>
          </a:xfrm>
          <a:prstGeom prst="straightConnector1">
            <a:avLst/>
          </a:prstGeom>
          <a:ln w="28575">
            <a:headEnd type="none" w="med" len="med"/>
            <a:tailEnd type="arrow" w="med" len="med"/>
          </a:ln>
        </p:spPr>
        <p:style>
          <a:lnRef idx="3">
            <a:schemeClr val="accent1"/>
          </a:lnRef>
          <a:fillRef idx="0">
            <a:schemeClr val="accent1"/>
          </a:fillRef>
          <a:effectRef idx="2">
            <a:schemeClr val="accent1"/>
          </a:effectRef>
          <a:fontRef idx="minor">
            <a:schemeClr val="tx1"/>
          </a:fontRef>
        </p:style>
      </p:cxnSp>
      <p:cxnSp>
        <p:nvCxnSpPr>
          <p:cNvPr id="29" name="Straight Arrow Connector 28">
            <a:extLst>
              <a:ext uri="{FF2B5EF4-FFF2-40B4-BE49-F238E27FC236}">
                <a16:creationId xmlns:a16="http://schemas.microsoft.com/office/drawing/2014/main" id="{8B4DE098-C2B4-4EEA-8C7D-6BF5D843596D}"/>
              </a:ext>
            </a:extLst>
          </p:cNvPr>
          <p:cNvCxnSpPr>
            <a:cxnSpLocks/>
            <a:stCxn id="9" idx="2"/>
          </p:cNvCxnSpPr>
          <p:nvPr/>
        </p:nvCxnSpPr>
        <p:spPr bwMode="auto">
          <a:xfrm>
            <a:off x="3664769" y="3130997"/>
            <a:ext cx="0" cy="416370"/>
          </a:xfrm>
          <a:prstGeom prst="straightConnector1">
            <a:avLst/>
          </a:prstGeom>
          <a:ln w="28575">
            <a:headEnd type="none" w="med" len="med"/>
            <a:tailEnd type="arrow" w="med" len="med"/>
          </a:ln>
        </p:spPr>
        <p:style>
          <a:lnRef idx="3">
            <a:schemeClr val="accent1"/>
          </a:lnRef>
          <a:fillRef idx="0">
            <a:schemeClr val="accent1"/>
          </a:fillRef>
          <a:effectRef idx="2">
            <a:schemeClr val="accent1"/>
          </a:effectRef>
          <a:fontRef idx="minor">
            <a:schemeClr val="tx1"/>
          </a:fontRef>
        </p:style>
      </p:cxnSp>
      <p:cxnSp>
        <p:nvCxnSpPr>
          <p:cNvPr id="21" name="Straight Arrow Connector 20">
            <a:extLst>
              <a:ext uri="{FF2B5EF4-FFF2-40B4-BE49-F238E27FC236}">
                <a16:creationId xmlns:a16="http://schemas.microsoft.com/office/drawing/2014/main" id="{51FDF1DE-F644-427D-9ACA-F849FA934E12}"/>
              </a:ext>
            </a:extLst>
          </p:cNvPr>
          <p:cNvCxnSpPr>
            <a:cxnSpLocks/>
          </p:cNvCxnSpPr>
          <p:nvPr/>
        </p:nvCxnSpPr>
        <p:spPr bwMode="auto">
          <a:xfrm>
            <a:off x="3664768" y="4789481"/>
            <a:ext cx="0" cy="463655"/>
          </a:xfrm>
          <a:prstGeom prst="straightConnector1">
            <a:avLst/>
          </a:prstGeom>
          <a:ln w="28575">
            <a:headEnd type="none" w="med" len="med"/>
            <a:tailEnd type="arrow" w="med" len="med"/>
          </a:ln>
        </p:spPr>
        <p:style>
          <a:lnRef idx="3">
            <a:schemeClr val="accent1"/>
          </a:lnRef>
          <a:fillRef idx="0">
            <a:schemeClr val="accent1"/>
          </a:fillRef>
          <a:effectRef idx="2">
            <a:schemeClr val="accent1"/>
          </a:effectRef>
          <a:fontRef idx="minor">
            <a:schemeClr val="tx1"/>
          </a:fontRef>
        </p:style>
      </p:cxnSp>
      <p:cxnSp>
        <p:nvCxnSpPr>
          <p:cNvPr id="23" name="Straight Arrow Connector 22">
            <a:extLst>
              <a:ext uri="{FF2B5EF4-FFF2-40B4-BE49-F238E27FC236}">
                <a16:creationId xmlns:a16="http://schemas.microsoft.com/office/drawing/2014/main" id="{F5BCD274-8CE7-41B5-9802-D8A51318FE7F}"/>
              </a:ext>
            </a:extLst>
          </p:cNvPr>
          <p:cNvCxnSpPr>
            <a:cxnSpLocks/>
          </p:cNvCxnSpPr>
          <p:nvPr/>
        </p:nvCxnSpPr>
        <p:spPr bwMode="auto">
          <a:xfrm>
            <a:off x="5198284" y="2491069"/>
            <a:ext cx="530684" cy="0"/>
          </a:xfrm>
          <a:prstGeom prst="straightConnector1">
            <a:avLst/>
          </a:prstGeom>
          <a:ln w="28575">
            <a:headEnd type="none" w="med" len="med"/>
            <a:tailEnd type="arrow" w="med" len="med"/>
          </a:ln>
        </p:spPr>
        <p:style>
          <a:lnRef idx="3">
            <a:schemeClr val="accent1"/>
          </a:lnRef>
          <a:fillRef idx="0">
            <a:schemeClr val="accent1"/>
          </a:fillRef>
          <a:effectRef idx="2">
            <a:schemeClr val="accent1"/>
          </a:effectRef>
          <a:fontRef idx="minor">
            <a:schemeClr val="tx1"/>
          </a:fontRef>
        </p:style>
      </p:cxnSp>
      <p:cxnSp>
        <p:nvCxnSpPr>
          <p:cNvPr id="24" name="Straight Arrow Connector 23">
            <a:extLst>
              <a:ext uri="{FF2B5EF4-FFF2-40B4-BE49-F238E27FC236}">
                <a16:creationId xmlns:a16="http://schemas.microsoft.com/office/drawing/2014/main" id="{A786E419-BB56-40BE-9AC6-B84C9DAAE53D}"/>
              </a:ext>
            </a:extLst>
          </p:cNvPr>
          <p:cNvCxnSpPr>
            <a:cxnSpLocks/>
            <a:stCxn id="11" idx="3"/>
            <a:endCxn id="26" idx="2"/>
          </p:cNvCxnSpPr>
          <p:nvPr/>
        </p:nvCxnSpPr>
        <p:spPr bwMode="auto">
          <a:xfrm>
            <a:off x="8343900" y="2445684"/>
            <a:ext cx="447157" cy="3464"/>
          </a:xfrm>
          <a:prstGeom prst="straightConnector1">
            <a:avLst/>
          </a:prstGeom>
          <a:ln w="28575">
            <a:headEnd type="none" w="med" len="med"/>
            <a:tailEnd type="arrow" w="med" len="med"/>
          </a:ln>
        </p:spPr>
        <p:style>
          <a:lnRef idx="3">
            <a:schemeClr val="accent1"/>
          </a:lnRef>
          <a:fillRef idx="0">
            <a:schemeClr val="accent1"/>
          </a:fillRef>
          <a:effectRef idx="2">
            <a:schemeClr val="accent1"/>
          </a:effectRef>
          <a:fontRef idx="minor">
            <a:schemeClr val="tx1"/>
          </a:fontRef>
        </p:style>
      </p:cxnSp>
      <p:grpSp>
        <p:nvGrpSpPr>
          <p:cNvPr id="47" name="Group 46">
            <a:extLst>
              <a:ext uri="{FF2B5EF4-FFF2-40B4-BE49-F238E27FC236}">
                <a16:creationId xmlns:a16="http://schemas.microsoft.com/office/drawing/2014/main" id="{53E10859-0903-48F7-89EA-F7B5CC603E69}"/>
              </a:ext>
            </a:extLst>
          </p:cNvPr>
          <p:cNvGrpSpPr/>
          <p:nvPr/>
        </p:nvGrpSpPr>
        <p:grpSpPr>
          <a:xfrm>
            <a:off x="8791057" y="1810973"/>
            <a:ext cx="3324743" cy="1276350"/>
            <a:chOff x="8791057" y="1810973"/>
            <a:chExt cx="3324743" cy="1276350"/>
          </a:xfrm>
        </p:grpSpPr>
        <p:sp>
          <p:nvSpPr>
            <p:cNvPr id="26" name="Oval 25">
              <a:extLst>
                <a:ext uri="{FF2B5EF4-FFF2-40B4-BE49-F238E27FC236}">
                  <a16:creationId xmlns:a16="http://schemas.microsoft.com/office/drawing/2014/main" id="{4AE7278D-1D87-4054-A00A-062B34141017}"/>
                </a:ext>
              </a:extLst>
            </p:cNvPr>
            <p:cNvSpPr/>
            <p:nvPr/>
          </p:nvSpPr>
          <p:spPr bwMode="auto">
            <a:xfrm>
              <a:off x="8791057" y="1810973"/>
              <a:ext cx="3324743" cy="1276350"/>
            </a:xfrm>
            <a:prstGeom prst="ellipse">
              <a:avLst/>
            </a:prstGeom>
            <a:solidFill>
              <a:srgbClr val="FFC000"/>
            </a:solidFill>
            <a:ln w="9525" cap="flat" cmpd="sng" algn="ctr">
              <a:solidFill>
                <a:schemeClr val="accent1"/>
              </a:solidFill>
              <a:prstDash val="solid"/>
              <a:round/>
              <a:headEnd type="none" w="med" len="med"/>
              <a:tailEnd type="none" w="med" len="med"/>
            </a:ln>
          </p:spPr>
          <p:txBody>
            <a:bodyPr vert="horz" wrap="none" lIns="91440" tIns="45720" rIns="91440" bIns="45720" numCol="1" rtlCol="0" anchor="ctr" anchorCtr="0" compatLnSpc="1"/>
            <a:lstStyle/>
            <a:p>
              <a:pPr marL="0" marR="0" indent="0" algn="l" defTabSz="914400" rtl="0" eaLnBrk="1" fontAlgn="base" latinLnBrk="0" hangingPunct="1">
                <a:lnSpc>
                  <a:spcPct val="100000"/>
                </a:lnSpc>
                <a:spcBef>
                  <a:spcPct val="0"/>
                </a:spcBef>
                <a:spcAft>
                  <a:spcPct val="0"/>
                </a:spcAft>
                <a:buClrTx/>
                <a:buSzTx/>
                <a:buFontTx/>
                <a:buNone/>
              </a:pPr>
              <a:endParaRPr kumimoji="0" lang="en-US" sz="2800" b="0" i="0" u="none" strike="noStrike" cap="none" normalizeH="0" baseline="0">
                <a:ln>
                  <a:noFill/>
                </a:ln>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endParaRPr>
            </a:p>
          </p:txBody>
        </p:sp>
        <p:sp>
          <p:nvSpPr>
            <p:cNvPr id="27" name="TextBox 26">
              <a:extLst>
                <a:ext uri="{FF2B5EF4-FFF2-40B4-BE49-F238E27FC236}">
                  <a16:creationId xmlns:a16="http://schemas.microsoft.com/office/drawing/2014/main" id="{96780E81-3BE3-47D5-8F97-C3AA6686AC14}"/>
                </a:ext>
              </a:extLst>
            </p:cNvPr>
            <p:cNvSpPr txBox="1"/>
            <p:nvPr/>
          </p:nvSpPr>
          <p:spPr>
            <a:xfrm>
              <a:off x="9036102" y="1972094"/>
              <a:ext cx="2900570" cy="954107"/>
            </a:xfrm>
            <a:prstGeom prst="rect">
              <a:avLst/>
            </a:prstGeom>
            <a:noFill/>
            <a:ln>
              <a:noFill/>
            </a:ln>
          </p:spPr>
          <p:txBody>
            <a:bodyPr wrap="square" rtlCol="0">
              <a:spAutoFit/>
            </a:bodyPr>
            <a:lstStyle/>
            <a:p>
              <a:pPr algn="ctr"/>
              <a:r>
                <a:rPr lang="en-US" sz="2800">
                  <a:latin typeface="Times New Roman" panose="02020603050405020304" pitchFamily="18" charset="0"/>
                  <a:ea typeface="SimSun" panose="02010600030101010101" pitchFamily="2" charset="-122"/>
                  <a:cs typeface="Times New Roman" panose="02020603050405020304" pitchFamily="18" charset="0"/>
                </a:rPr>
                <a:t>Đưa ra x rồi kết thúc</a:t>
              </a:r>
            </a:p>
          </p:txBody>
        </p:sp>
      </p:grpSp>
      <p:grpSp>
        <p:nvGrpSpPr>
          <p:cNvPr id="49" name="Group 48">
            <a:extLst>
              <a:ext uri="{FF2B5EF4-FFF2-40B4-BE49-F238E27FC236}">
                <a16:creationId xmlns:a16="http://schemas.microsoft.com/office/drawing/2014/main" id="{F57DD1C6-8484-45F1-9675-30E69443F218}"/>
              </a:ext>
            </a:extLst>
          </p:cNvPr>
          <p:cNvGrpSpPr/>
          <p:nvPr/>
        </p:nvGrpSpPr>
        <p:grpSpPr>
          <a:xfrm>
            <a:off x="5813806" y="3429335"/>
            <a:ext cx="3753060" cy="1488624"/>
            <a:chOff x="5813806" y="3429335"/>
            <a:chExt cx="3753060" cy="1488624"/>
          </a:xfrm>
        </p:grpSpPr>
        <p:sp>
          <p:nvSpPr>
            <p:cNvPr id="39" name="Oval 38">
              <a:extLst>
                <a:ext uri="{FF2B5EF4-FFF2-40B4-BE49-F238E27FC236}">
                  <a16:creationId xmlns:a16="http://schemas.microsoft.com/office/drawing/2014/main" id="{4DE78F90-DBEE-4528-8B33-C493289F6943}"/>
                </a:ext>
              </a:extLst>
            </p:cNvPr>
            <p:cNvSpPr/>
            <p:nvPr/>
          </p:nvSpPr>
          <p:spPr bwMode="auto">
            <a:xfrm>
              <a:off x="5813806" y="3429335"/>
              <a:ext cx="3753060" cy="1488624"/>
            </a:xfrm>
            <a:prstGeom prst="ellipse">
              <a:avLst/>
            </a:prstGeom>
            <a:solidFill>
              <a:srgbClr val="FFC000"/>
            </a:solidFill>
            <a:ln w="9525" cap="flat" cmpd="sng" algn="ctr">
              <a:solidFill>
                <a:schemeClr val="accent1"/>
              </a:solidFill>
              <a:prstDash val="solid"/>
              <a:round/>
              <a:headEnd type="none" w="med" len="med"/>
              <a:tailEnd type="none" w="med" len="med"/>
            </a:ln>
          </p:spPr>
          <p:txBody>
            <a:bodyPr vert="horz" wrap="none" lIns="91440" tIns="45720" rIns="91440" bIns="45720" numCol="1" rtlCol="0" anchor="ctr" anchorCtr="0" compatLnSpc="1"/>
            <a:lstStyle/>
            <a:p>
              <a:pPr marL="0" marR="0" indent="0" algn="l" defTabSz="914400" rtl="0" eaLnBrk="1" fontAlgn="base" latinLnBrk="0" hangingPunct="1">
                <a:lnSpc>
                  <a:spcPct val="100000"/>
                </a:lnSpc>
                <a:spcBef>
                  <a:spcPct val="0"/>
                </a:spcBef>
                <a:spcAft>
                  <a:spcPct val="0"/>
                </a:spcAft>
                <a:buClrTx/>
                <a:buSzTx/>
                <a:buFontTx/>
                <a:buNone/>
              </a:pPr>
              <a:endParaRPr kumimoji="0" lang="en-US" sz="2800" b="0" i="0" u="none" strike="noStrike" cap="none" normalizeH="0" baseline="0">
                <a:ln>
                  <a:noFill/>
                </a:ln>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endParaRPr>
            </a:p>
          </p:txBody>
        </p:sp>
        <p:sp>
          <p:nvSpPr>
            <p:cNvPr id="40" name="TextBox 39">
              <a:extLst>
                <a:ext uri="{FF2B5EF4-FFF2-40B4-BE49-F238E27FC236}">
                  <a16:creationId xmlns:a16="http://schemas.microsoft.com/office/drawing/2014/main" id="{96B7C897-A572-42E1-A962-2A325C4AF76F}"/>
                </a:ext>
              </a:extLst>
            </p:cNvPr>
            <p:cNvSpPr txBox="1"/>
            <p:nvPr/>
          </p:nvSpPr>
          <p:spPr>
            <a:xfrm>
              <a:off x="5977544" y="3770678"/>
              <a:ext cx="3589322" cy="954107"/>
            </a:xfrm>
            <a:prstGeom prst="rect">
              <a:avLst/>
            </a:prstGeom>
            <a:noFill/>
            <a:ln>
              <a:noFill/>
            </a:ln>
          </p:spPr>
          <p:txBody>
            <a:bodyPr wrap="square" rtlCol="0">
              <a:spAutoFit/>
            </a:bodyPr>
            <a:lstStyle/>
            <a:p>
              <a:pPr algn="ctr"/>
              <a:r>
                <a:rPr lang="en-US" sz="2800">
                  <a:latin typeface="Times New Roman" panose="02020603050405020304" pitchFamily="18" charset="0"/>
                  <a:ea typeface="SimSun" panose="02010600030101010101" pitchFamily="2" charset="-122"/>
                  <a:cs typeface="Times New Roman" panose="02020603050405020304" pitchFamily="18" charset="0"/>
                </a:rPr>
                <a:t>Thông báo PT vô nghiệm rồi kết thúc</a:t>
              </a:r>
            </a:p>
          </p:txBody>
        </p:sp>
      </p:grpSp>
      <p:cxnSp>
        <p:nvCxnSpPr>
          <p:cNvPr id="41" name="Straight Arrow Connector 40">
            <a:extLst>
              <a:ext uri="{FF2B5EF4-FFF2-40B4-BE49-F238E27FC236}">
                <a16:creationId xmlns:a16="http://schemas.microsoft.com/office/drawing/2014/main" id="{48C1155C-0521-44F0-999C-DC3261706946}"/>
              </a:ext>
            </a:extLst>
          </p:cNvPr>
          <p:cNvCxnSpPr>
            <a:cxnSpLocks/>
          </p:cNvCxnSpPr>
          <p:nvPr/>
        </p:nvCxnSpPr>
        <p:spPr bwMode="auto">
          <a:xfrm>
            <a:off x="5303614" y="4176541"/>
            <a:ext cx="530684" cy="0"/>
          </a:xfrm>
          <a:prstGeom prst="straightConnector1">
            <a:avLst/>
          </a:prstGeom>
          <a:ln w="28575">
            <a:headEnd type="none" w="med" len="med"/>
            <a:tailEnd type="arrow" w="med" len="med"/>
          </a:ln>
        </p:spPr>
        <p:style>
          <a:lnRef idx="3">
            <a:schemeClr val="accent1"/>
          </a:lnRef>
          <a:fillRef idx="0">
            <a:schemeClr val="accent1"/>
          </a:fillRef>
          <a:effectRef idx="2">
            <a:schemeClr val="accent1"/>
          </a:effectRef>
          <a:fontRef idx="minor">
            <a:schemeClr val="tx1"/>
          </a:fontRef>
        </p:style>
      </p:cxnSp>
      <p:sp>
        <p:nvSpPr>
          <p:cNvPr id="42" name="TextBox 41">
            <a:extLst>
              <a:ext uri="{FF2B5EF4-FFF2-40B4-BE49-F238E27FC236}">
                <a16:creationId xmlns:a16="http://schemas.microsoft.com/office/drawing/2014/main" id="{C72CA52B-9709-4A51-B7A2-7AF9B300480F}"/>
              </a:ext>
            </a:extLst>
          </p:cNvPr>
          <p:cNvSpPr txBox="1"/>
          <p:nvPr/>
        </p:nvSpPr>
        <p:spPr>
          <a:xfrm>
            <a:off x="3686069" y="2976998"/>
            <a:ext cx="1092493" cy="523220"/>
          </a:xfrm>
          <a:prstGeom prst="rect">
            <a:avLst/>
          </a:prstGeom>
          <a:noFill/>
          <a:ln>
            <a:noFill/>
          </a:ln>
        </p:spPr>
        <p:txBody>
          <a:bodyPr wrap="square" rtlCol="0">
            <a:spAutoFit/>
          </a:bodyPr>
          <a:lstStyle/>
          <a:p>
            <a:pPr algn="ctr"/>
            <a:r>
              <a:rPr lang="en-US" sz="2800">
                <a:latin typeface="Times New Roman" panose="02020603050405020304" pitchFamily="18" charset="0"/>
                <a:ea typeface="SimSun" panose="02010600030101010101" pitchFamily="2" charset="-122"/>
                <a:cs typeface="Times New Roman" panose="02020603050405020304" pitchFamily="18" charset="0"/>
              </a:rPr>
              <a:t>Đúng</a:t>
            </a:r>
          </a:p>
        </p:txBody>
      </p:sp>
      <p:sp>
        <p:nvSpPr>
          <p:cNvPr id="43" name="TextBox 42">
            <a:extLst>
              <a:ext uri="{FF2B5EF4-FFF2-40B4-BE49-F238E27FC236}">
                <a16:creationId xmlns:a16="http://schemas.microsoft.com/office/drawing/2014/main" id="{B6ED4591-B67A-4DC9-ABA1-5DBDA3A8446F}"/>
              </a:ext>
            </a:extLst>
          </p:cNvPr>
          <p:cNvSpPr txBox="1"/>
          <p:nvPr/>
        </p:nvSpPr>
        <p:spPr>
          <a:xfrm>
            <a:off x="4873368" y="1944653"/>
            <a:ext cx="1074519" cy="523220"/>
          </a:xfrm>
          <a:prstGeom prst="rect">
            <a:avLst/>
          </a:prstGeom>
          <a:noFill/>
          <a:ln>
            <a:noFill/>
          </a:ln>
        </p:spPr>
        <p:txBody>
          <a:bodyPr wrap="square" rtlCol="0">
            <a:spAutoFit/>
          </a:bodyPr>
          <a:lstStyle/>
          <a:p>
            <a:pPr algn="ctr"/>
            <a:r>
              <a:rPr lang="en-US" sz="2800">
                <a:latin typeface="Times New Roman" panose="02020603050405020304" pitchFamily="18" charset="0"/>
                <a:ea typeface="SimSun" panose="02010600030101010101" pitchFamily="2" charset="-122"/>
                <a:cs typeface="Times New Roman" panose="02020603050405020304" pitchFamily="18" charset="0"/>
              </a:rPr>
              <a:t>Sai</a:t>
            </a:r>
          </a:p>
        </p:txBody>
      </p:sp>
      <p:sp>
        <p:nvSpPr>
          <p:cNvPr id="44" name="TextBox 43">
            <a:extLst>
              <a:ext uri="{FF2B5EF4-FFF2-40B4-BE49-F238E27FC236}">
                <a16:creationId xmlns:a16="http://schemas.microsoft.com/office/drawing/2014/main" id="{50EFF890-BA84-4A9F-86FF-A72B3CAD7557}"/>
              </a:ext>
            </a:extLst>
          </p:cNvPr>
          <p:cNvSpPr txBox="1"/>
          <p:nvPr/>
        </p:nvSpPr>
        <p:spPr>
          <a:xfrm>
            <a:off x="3707572" y="4692041"/>
            <a:ext cx="1092493" cy="523220"/>
          </a:xfrm>
          <a:prstGeom prst="rect">
            <a:avLst/>
          </a:prstGeom>
          <a:noFill/>
          <a:ln>
            <a:noFill/>
          </a:ln>
        </p:spPr>
        <p:txBody>
          <a:bodyPr wrap="square" rtlCol="0">
            <a:spAutoFit/>
          </a:bodyPr>
          <a:lstStyle/>
          <a:p>
            <a:pPr algn="ctr"/>
            <a:r>
              <a:rPr lang="en-US" sz="2800">
                <a:latin typeface="Times New Roman" panose="02020603050405020304" pitchFamily="18" charset="0"/>
                <a:ea typeface="SimSun" panose="02010600030101010101" pitchFamily="2" charset="-122"/>
                <a:cs typeface="Times New Roman" panose="02020603050405020304" pitchFamily="18" charset="0"/>
              </a:rPr>
              <a:t>Đúng</a:t>
            </a:r>
          </a:p>
        </p:txBody>
      </p:sp>
      <p:sp>
        <p:nvSpPr>
          <p:cNvPr id="45" name="TextBox 44">
            <a:extLst>
              <a:ext uri="{FF2B5EF4-FFF2-40B4-BE49-F238E27FC236}">
                <a16:creationId xmlns:a16="http://schemas.microsoft.com/office/drawing/2014/main" id="{D3795AA8-2135-4CC3-977E-198BC42699D5}"/>
              </a:ext>
            </a:extLst>
          </p:cNvPr>
          <p:cNvSpPr txBox="1"/>
          <p:nvPr/>
        </p:nvSpPr>
        <p:spPr>
          <a:xfrm>
            <a:off x="5021451" y="3599835"/>
            <a:ext cx="1074519" cy="523220"/>
          </a:xfrm>
          <a:prstGeom prst="rect">
            <a:avLst/>
          </a:prstGeom>
          <a:noFill/>
          <a:ln>
            <a:noFill/>
          </a:ln>
        </p:spPr>
        <p:txBody>
          <a:bodyPr wrap="square" rtlCol="0">
            <a:spAutoFit/>
          </a:bodyPr>
          <a:lstStyle/>
          <a:p>
            <a:pPr algn="ctr"/>
            <a:r>
              <a:rPr lang="en-US" sz="2800">
                <a:latin typeface="Times New Roman" panose="02020603050405020304" pitchFamily="18" charset="0"/>
                <a:ea typeface="SimSun" panose="02010600030101010101" pitchFamily="2" charset="-122"/>
                <a:cs typeface="Times New Roman" panose="02020603050405020304" pitchFamily="18" charset="0"/>
              </a:rPr>
              <a:t>Sai</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wipe(up)">
                                      <p:cBhvr>
                                        <p:cTn id="7" dur="500"/>
                                        <p:tgtEl>
                                          <p:spTgt spid="4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22"/>
                                        </p:tgtEl>
                                        <p:attrNameLst>
                                          <p:attrName>style.visibility</p:attrName>
                                        </p:attrNameLst>
                                      </p:cBhvr>
                                      <p:to>
                                        <p:strVal val="visible"/>
                                      </p:to>
                                    </p:set>
                                    <p:animEffect transition="in" filter="wipe(up)">
                                      <p:cBhvr>
                                        <p:cTn id="12" dur="500"/>
                                        <p:tgtEl>
                                          <p:spTgt spid="22"/>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nodeType="clickEffect">
                                  <p:stCondLst>
                                    <p:cond delay="0"/>
                                  </p:stCondLst>
                                  <p:childTnLst>
                                    <p:set>
                                      <p:cBhvr>
                                        <p:cTn id="16" dur="1" fill="hold">
                                          <p:stCondLst>
                                            <p:cond delay="0"/>
                                          </p:stCondLst>
                                        </p:cTn>
                                        <p:tgtEl>
                                          <p:spTgt spid="50"/>
                                        </p:tgtEl>
                                        <p:attrNameLst>
                                          <p:attrName>style.visibility</p:attrName>
                                        </p:attrNameLst>
                                      </p:cBhvr>
                                      <p:to>
                                        <p:strVal val="visible"/>
                                      </p:to>
                                    </p:set>
                                    <p:animEffect transition="in" filter="wipe(up)">
                                      <p:cBhvr>
                                        <p:cTn id="17" dur="500"/>
                                        <p:tgtEl>
                                          <p:spTgt spid="50"/>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nodeType="clickEffect">
                                  <p:stCondLst>
                                    <p:cond delay="0"/>
                                  </p:stCondLst>
                                  <p:childTnLst>
                                    <p:set>
                                      <p:cBhvr>
                                        <p:cTn id="21" dur="1" fill="hold">
                                          <p:stCondLst>
                                            <p:cond delay="0"/>
                                          </p:stCondLst>
                                        </p:cTn>
                                        <p:tgtEl>
                                          <p:spTgt spid="29"/>
                                        </p:tgtEl>
                                        <p:attrNameLst>
                                          <p:attrName>style.visibility</p:attrName>
                                        </p:attrNameLst>
                                      </p:cBhvr>
                                      <p:to>
                                        <p:strVal val="visible"/>
                                      </p:to>
                                    </p:set>
                                    <p:animEffect transition="in" filter="wipe(up)">
                                      <p:cBhvr>
                                        <p:cTn id="22" dur="500"/>
                                        <p:tgtEl>
                                          <p:spTgt spid="29"/>
                                        </p:tgtEl>
                                      </p:cBhvr>
                                    </p:animEffect>
                                  </p:childTnLst>
                                </p:cTn>
                              </p:par>
                              <p:par>
                                <p:cTn id="23" presetID="22" presetClass="entr" presetSubtype="1" fill="hold" grpId="0" nodeType="withEffect">
                                  <p:stCondLst>
                                    <p:cond delay="0"/>
                                  </p:stCondLst>
                                  <p:childTnLst>
                                    <p:set>
                                      <p:cBhvr>
                                        <p:cTn id="24" dur="1" fill="hold">
                                          <p:stCondLst>
                                            <p:cond delay="0"/>
                                          </p:stCondLst>
                                        </p:cTn>
                                        <p:tgtEl>
                                          <p:spTgt spid="42"/>
                                        </p:tgtEl>
                                        <p:attrNameLst>
                                          <p:attrName>style.visibility</p:attrName>
                                        </p:attrNameLst>
                                      </p:cBhvr>
                                      <p:to>
                                        <p:strVal val="visible"/>
                                      </p:to>
                                    </p:set>
                                    <p:animEffect transition="in" filter="wipe(up)">
                                      <p:cBhvr>
                                        <p:cTn id="25" dur="500"/>
                                        <p:tgtEl>
                                          <p:spTgt spid="42"/>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1" fill="hold" nodeType="clickEffect">
                                  <p:stCondLst>
                                    <p:cond delay="0"/>
                                  </p:stCondLst>
                                  <p:childTnLst>
                                    <p:set>
                                      <p:cBhvr>
                                        <p:cTn id="29" dur="1" fill="hold">
                                          <p:stCondLst>
                                            <p:cond delay="0"/>
                                          </p:stCondLst>
                                        </p:cTn>
                                        <p:tgtEl>
                                          <p:spTgt spid="51"/>
                                        </p:tgtEl>
                                        <p:attrNameLst>
                                          <p:attrName>style.visibility</p:attrName>
                                        </p:attrNameLst>
                                      </p:cBhvr>
                                      <p:to>
                                        <p:strVal val="visible"/>
                                      </p:to>
                                    </p:set>
                                    <p:animEffect transition="in" filter="wipe(up)">
                                      <p:cBhvr>
                                        <p:cTn id="30" dur="500"/>
                                        <p:tgtEl>
                                          <p:spTgt spid="51"/>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1" fill="hold" nodeType="clickEffect">
                                  <p:stCondLst>
                                    <p:cond delay="0"/>
                                  </p:stCondLst>
                                  <p:childTnLst>
                                    <p:set>
                                      <p:cBhvr>
                                        <p:cTn id="34" dur="1" fill="hold">
                                          <p:stCondLst>
                                            <p:cond delay="0"/>
                                          </p:stCondLst>
                                        </p:cTn>
                                        <p:tgtEl>
                                          <p:spTgt spid="21"/>
                                        </p:tgtEl>
                                        <p:attrNameLst>
                                          <p:attrName>style.visibility</p:attrName>
                                        </p:attrNameLst>
                                      </p:cBhvr>
                                      <p:to>
                                        <p:strVal val="visible"/>
                                      </p:to>
                                    </p:set>
                                    <p:animEffect transition="in" filter="wipe(up)">
                                      <p:cBhvr>
                                        <p:cTn id="35" dur="500"/>
                                        <p:tgtEl>
                                          <p:spTgt spid="21"/>
                                        </p:tgtEl>
                                      </p:cBhvr>
                                    </p:animEffect>
                                  </p:childTnLst>
                                </p:cTn>
                              </p:par>
                              <p:par>
                                <p:cTn id="36" presetID="22" presetClass="entr" presetSubtype="1" fill="hold" grpId="0" nodeType="withEffect">
                                  <p:stCondLst>
                                    <p:cond delay="0"/>
                                  </p:stCondLst>
                                  <p:childTnLst>
                                    <p:set>
                                      <p:cBhvr>
                                        <p:cTn id="37" dur="1" fill="hold">
                                          <p:stCondLst>
                                            <p:cond delay="0"/>
                                          </p:stCondLst>
                                        </p:cTn>
                                        <p:tgtEl>
                                          <p:spTgt spid="44"/>
                                        </p:tgtEl>
                                        <p:attrNameLst>
                                          <p:attrName>style.visibility</p:attrName>
                                        </p:attrNameLst>
                                      </p:cBhvr>
                                      <p:to>
                                        <p:strVal val="visible"/>
                                      </p:to>
                                    </p:set>
                                    <p:animEffect transition="in" filter="wipe(up)">
                                      <p:cBhvr>
                                        <p:cTn id="38" dur="500"/>
                                        <p:tgtEl>
                                          <p:spTgt spid="44"/>
                                        </p:tgtEl>
                                      </p:cBhvr>
                                    </p:animEffect>
                                  </p:childTnLst>
                                </p:cTn>
                              </p:par>
                            </p:childTnLst>
                          </p:cTn>
                        </p:par>
                      </p:childTnLst>
                    </p:cTn>
                  </p:par>
                  <p:par>
                    <p:cTn id="39" fill="hold">
                      <p:stCondLst>
                        <p:cond delay="indefinite"/>
                      </p:stCondLst>
                      <p:childTnLst>
                        <p:par>
                          <p:cTn id="40" fill="hold">
                            <p:stCondLst>
                              <p:cond delay="0"/>
                            </p:stCondLst>
                            <p:childTnLst>
                              <p:par>
                                <p:cTn id="41" presetID="22" presetClass="entr" presetSubtype="1" fill="hold" nodeType="clickEffect">
                                  <p:stCondLst>
                                    <p:cond delay="0"/>
                                  </p:stCondLst>
                                  <p:childTnLst>
                                    <p:set>
                                      <p:cBhvr>
                                        <p:cTn id="42" dur="1" fill="hold">
                                          <p:stCondLst>
                                            <p:cond delay="0"/>
                                          </p:stCondLst>
                                        </p:cTn>
                                        <p:tgtEl>
                                          <p:spTgt spid="52"/>
                                        </p:tgtEl>
                                        <p:attrNameLst>
                                          <p:attrName>style.visibility</p:attrName>
                                        </p:attrNameLst>
                                      </p:cBhvr>
                                      <p:to>
                                        <p:strVal val="visible"/>
                                      </p:to>
                                    </p:set>
                                    <p:animEffect transition="in" filter="wipe(up)">
                                      <p:cBhvr>
                                        <p:cTn id="43" dur="500"/>
                                        <p:tgtEl>
                                          <p:spTgt spid="52"/>
                                        </p:tgtEl>
                                      </p:cBhvr>
                                    </p:animEffect>
                                  </p:childTnLst>
                                </p:cTn>
                              </p:par>
                            </p:childTnLst>
                          </p:cTn>
                        </p:par>
                      </p:childTnLst>
                    </p:cTn>
                  </p:par>
                  <p:par>
                    <p:cTn id="44" fill="hold">
                      <p:stCondLst>
                        <p:cond delay="indefinite"/>
                      </p:stCondLst>
                      <p:childTnLst>
                        <p:par>
                          <p:cTn id="45" fill="hold">
                            <p:stCondLst>
                              <p:cond delay="0"/>
                            </p:stCondLst>
                            <p:childTnLst>
                              <p:par>
                                <p:cTn id="46" presetID="22" presetClass="entr" presetSubtype="8" fill="hold" nodeType="clickEffect">
                                  <p:stCondLst>
                                    <p:cond delay="0"/>
                                  </p:stCondLst>
                                  <p:childTnLst>
                                    <p:set>
                                      <p:cBhvr>
                                        <p:cTn id="47" dur="1" fill="hold">
                                          <p:stCondLst>
                                            <p:cond delay="0"/>
                                          </p:stCondLst>
                                        </p:cTn>
                                        <p:tgtEl>
                                          <p:spTgt spid="23"/>
                                        </p:tgtEl>
                                        <p:attrNameLst>
                                          <p:attrName>style.visibility</p:attrName>
                                        </p:attrNameLst>
                                      </p:cBhvr>
                                      <p:to>
                                        <p:strVal val="visible"/>
                                      </p:to>
                                    </p:set>
                                    <p:animEffect transition="in" filter="wipe(left)">
                                      <p:cBhvr>
                                        <p:cTn id="48" dur="500"/>
                                        <p:tgtEl>
                                          <p:spTgt spid="23"/>
                                        </p:tgtEl>
                                      </p:cBhvr>
                                    </p:animEffect>
                                  </p:childTnLst>
                                </p:cTn>
                              </p:par>
                              <p:par>
                                <p:cTn id="49" presetID="22" presetClass="entr" presetSubtype="8" fill="hold" grpId="0" nodeType="withEffect">
                                  <p:stCondLst>
                                    <p:cond delay="0"/>
                                  </p:stCondLst>
                                  <p:childTnLst>
                                    <p:set>
                                      <p:cBhvr>
                                        <p:cTn id="50" dur="1" fill="hold">
                                          <p:stCondLst>
                                            <p:cond delay="0"/>
                                          </p:stCondLst>
                                        </p:cTn>
                                        <p:tgtEl>
                                          <p:spTgt spid="43"/>
                                        </p:tgtEl>
                                        <p:attrNameLst>
                                          <p:attrName>style.visibility</p:attrName>
                                        </p:attrNameLst>
                                      </p:cBhvr>
                                      <p:to>
                                        <p:strVal val="visible"/>
                                      </p:to>
                                    </p:set>
                                    <p:animEffect transition="in" filter="wipe(left)">
                                      <p:cBhvr>
                                        <p:cTn id="51" dur="500"/>
                                        <p:tgtEl>
                                          <p:spTgt spid="43"/>
                                        </p:tgtEl>
                                      </p:cBhvr>
                                    </p:animEffect>
                                  </p:childTnLst>
                                </p:cTn>
                              </p:par>
                            </p:childTnLst>
                          </p:cTn>
                        </p:par>
                      </p:childTnLst>
                    </p:cTn>
                  </p:par>
                  <p:par>
                    <p:cTn id="52" fill="hold">
                      <p:stCondLst>
                        <p:cond delay="indefinite"/>
                      </p:stCondLst>
                      <p:childTnLst>
                        <p:par>
                          <p:cTn id="53" fill="hold">
                            <p:stCondLst>
                              <p:cond delay="0"/>
                            </p:stCondLst>
                            <p:childTnLst>
                              <p:par>
                                <p:cTn id="54" presetID="22" presetClass="entr" presetSubtype="8" fill="hold" nodeType="clickEffect">
                                  <p:stCondLst>
                                    <p:cond delay="0"/>
                                  </p:stCondLst>
                                  <p:childTnLst>
                                    <p:set>
                                      <p:cBhvr>
                                        <p:cTn id="55" dur="1" fill="hold">
                                          <p:stCondLst>
                                            <p:cond delay="0"/>
                                          </p:stCondLst>
                                        </p:cTn>
                                        <p:tgtEl>
                                          <p:spTgt spid="48"/>
                                        </p:tgtEl>
                                        <p:attrNameLst>
                                          <p:attrName>style.visibility</p:attrName>
                                        </p:attrNameLst>
                                      </p:cBhvr>
                                      <p:to>
                                        <p:strVal val="visible"/>
                                      </p:to>
                                    </p:set>
                                    <p:animEffect transition="in" filter="wipe(left)">
                                      <p:cBhvr>
                                        <p:cTn id="56" dur="500"/>
                                        <p:tgtEl>
                                          <p:spTgt spid="48"/>
                                        </p:tgtEl>
                                      </p:cBhvr>
                                    </p:animEffect>
                                  </p:childTnLst>
                                </p:cTn>
                              </p:par>
                            </p:childTnLst>
                          </p:cTn>
                        </p:par>
                      </p:childTnLst>
                    </p:cTn>
                  </p:par>
                  <p:par>
                    <p:cTn id="57" fill="hold">
                      <p:stCondLst>
                        <p:cond delay="indefinite"/>
                      </p:stCondLst>
                      <p:childTnLst>
                        <p:par>
                          <p:cTn id="58" fill="hold">
                            <p:stCondLst>
                              <p:cond delay="0"/>
                            </p:stCondLst>
                            <p:childTnLst>
                              <p:par>
                                <p:cTn id="59" presetID="22" presetClass="entr" presetSubtype="8" fill="hold" nodeType="clickEffect">
                                  <p:stCondLst>
                                    <p:cond delay="0"/>
                                  </p:stCondLst>
                                  <p:childTnLst>
                                    <p:set>
                                      <p:cBhvr>
                                        <p:cTn id="60" dur="1" fill="hold">
                                          <p:stCondLst>
                                            <p:cond delay="0"/>
                                          </p:stCondLst>
                                        </p:cTn>
                                        <p:tgtEl>
                                          <p:spTgt spid="24"/>
                                        </p:tgtEl>
                                        <p:attrNameLst>
                                          <p:attrName>style.visibility</p:attrName>
                                        </p:attrNameLst>
                                      </p:cBhvr>
                                      <p:to>
                                        <p:strVal val="visible"/>
                                      </p:to>
                                    </p:set>
                                    <p:animEffect transition="in" filter="wipe(left)">
                                      <p:cBhvr>
                                        <p:cTn id="61" dur="500"/>
                                        <p:tgtEl>
                                          <p:spTgt spid="24"/>
                                        </p:tgtEl>
                                      </p:cBhvr>
                                    </p:animEffect>
                                  </p:childTnLst>
                                </p:cTn>
                              </p:par>
                              <p:par>
                                <p:cTn id="62" presetID="22" presetClass="entr" presetSubtype="8" fill="hold" nodeType="withEffect">
                                  <p:stCondLst>
                                    <p:cond delay="0"/>
                                  </p:stCondLst>
                                  <p:childTnLst>
                                    <p:set>
                                      <p:cBhvr>
                                        <p:cTn id="63" dur="1" fill="hold">
                                          <p:stCondLst>
                                            <p:cond delay="0"/>
                                          </p:stCondLst>
                                        </p:cTn>
                                        <p:tgtEl>
                                          <p:spTgt spid="47"/>
                                        </p:tgtEl>
                                        <p:attrNameLst>
                                          <p:attrName>style.visibility</p:attrName>
                                        </p:attrNameLst>
                                      </p:cBhvr>
                                      <p:to>
                                        <p:strVal val="visible"/>
                                      </p:to>
                                    </p:set>
                                    <p:animEffect transition="in" filter="wipe(left)">
                                      <p:cBhvr>
                                        <p:cTn id="64" dur="500"/>
                                        <p:tgtEl>
                                          <p:spTgt spid="47"/>
                                        </p:tgtEl>
                                      </p:cBhvr>
                                    </p:animEffect>
                                  </p:childTnLst>
                                </p:cTn>
                              </p:par>
                            </p:childTnLst>
                          </p:cTn>
                        </p:par>
                      </p:childTnLst>
                    </p:cTn>
                  </p:par>
                  <p:par>
                    <p:cTn id="65" fill="hold">
                      <p:stCondLst>
                        <p:cond delay="indefinite"/>
                      </p:stCondLst>
                      <p:childTnLst>
                        <p:par>
                          <p:cTn id="66" fill="hold">
                            <p:stCondLst>
                              <p:cond delay="0"/>
                            </p:stCondLst>
                            <p:childTnLst>
                              <p:par>
                                <p:cTn id="67" presetID="22" presetClass="entr" presetSubtype="4" fill="hold" grpId="0" nodeType="clickEffect">
                                  <p:stCondLst>
                                    <p:cond delay="0"/>
                                  </p:stCondLst>
                                  <p:childTnLst>
                                    <p:set>
                                      <p:cBhvr>
                                        <p:cTn id="68" dur="1" fill="hold">
                                          <p:stCondLst>
                                            <p:cond delay="0"/>
                                          </p:stCondLst>
                                        </p:cTn>
                                        <p:tgtEl>
                                          <p:spTgt spid="45"/>
                                        </p:tgtEl>
                                        <p:attrNameLst>
                                          <p:attrName>style.visibility</p:attrName>
                                        </p:attrNameLst>
                                      </p:cBhvr>
                                      <p:to>
                                        <p:strVal val="visible"/>
                                      </p:to>
                                    </p:set>
                                    <p:animEffect transition="in" filter="wipe(down)">
                                      <p:cBhvr>
                                        <p:cTn id="69" dur="500"/>
                                        <p:tgtEl>
                                          <p:spTgt spid="45"/>
                                        </p:tgtEl>
                                      </p:cBhvr>
                                    </p:animEffect>
                                  </p:childTnLst>
                                </p:cTn>
                              </p:par>
                              <p:par>
                                <p:cTn id="70" presetID="22" presetClass="entr" presetSubtype="4" fill="hold" nodeType="withEffect">
                                  <p:stCondLst>
                                    <p:cond delay="0"/>
                                  </p:stCondLst>
                                  <p:childTnLst>
                                    <p:set>
                                      <p:cBhvr>
                                        <p:cTn id="71" dur="1" fill="hold">
                                          <p:stCondLst>
                                            <p:cond delay="0"/>
                                          </p:stCondLst>
                                        </p:cTn>
                                        <p:tgtEl>
                                          <p:spTgt spid="41"/>
                                        </p:tgtEl>
                                        <p:attrNameLst>
                                          <p:attrName>style.visibility</p:attrName>
                                        </p:attrNameLst>
                                      </p:cBhvr>
                                      <p:to>
                                        <p:strVal val="visible"/>
                                      </p:to>
                                    </p:set>
                                    <p:animEffect transition="in" filter="wipe(down)">
                                      <p:cBhvr>
                                        <p:cTn id="72" dur="500"/>
                                        <p:tgtEl>
                                          <p:spTgt spid="41"/>
                                        </p:tgtEl>
                                      </p:cBhvr>
                                    </p:animEffect>
                                  </p:childTnLst>
                                </p:cTn>
                              </p:par>
                            </p:childTnLst>
                          </p:cTn>
                        </p:par>
                      </p:childTnLst>
                    </p:cTn>
                  </p:par>
                  <p:par>
                    <p:cTn id="73" fill="hold">
                      <p:stCondLst>
                        <p:cond delay="indefinite"/>
                      </p:stCondLst>
                      <p:childTnLst>
                        <p:par>
                          <p:cTn id="74" fill="hold">
                            <p:stCondLst>
                              <p:cond delay="0"/>
                            </p:stCondLst>
                            <p:childTnLst>
                              <p:par>
                                <p:cTn id="75" presetID="22" presetClass="entr" presetSubtype="8" fill="hold" nodeType="clickEffect">
                                  <p:stCondLst>
                                    <p:cond delay="0"/>
                                  </p:stCondLst>
                                  <p:childTnLst>
                                    <p:set>
                                      <p:cBhvr>
                                        <p:cTn id="76" dur="1" fill="hold">
                                          <p:stCondLst>
                                            <p:cond delay="0"/>
                                          </p:stCondLst>
                                        </p:cTn>
                                        <p:tgtEl>
                                          <p:spTgt spid="49"/>
                                        </p:tgtEl>
                                        <p:attrNameLst>
                                          <p:attrName>style.visibility</p:attrName>
                                        </p:attrNameLst>
                                      </p:cBhvr>
                                      <p:to>
                                        <p:strVal val="visible"/>
                                      </p:to>
                                    </p:set>
                                    <p:animEffect transition="in" filter="wipe(left)">
                                      <p:cBhvr>
                                        <p:cTn id="77"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P spid="43" grpId="0"/>
      <p:bldP spid="44" grpId="0"/>
      <p:bldP spid="4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3224238" y="1824906"/>
            <a:ext cx="7917132" cy="829858"/>
          </a:xfrm>
          <a:prstGeom prst="rect">
            <a:avLst/>
          </a:prstGeom>
          <a:noFill/>
        </p:spPr>
        <p:txBody>
          <a:bodyPr wrap="none" lIns="90311" tIns="45156" rIns="90311" bIns="45156">
            <a:spAutoFit/>
          </a:bodyPr>
          <a:lstStyle/>
          <a:p>
            <a:pPr algn="ctr" eaLnBrk="1" fontAlgn="auto" hangingPunct="1">
              <a:spcBef>
                <a:spcPts val="0"/>
              </a:spcBef>
              <a:spcAft>
                <a:spcPts val="0"/>
              </a:spcAft>
              <a:defRPr/>
            </a:pPr>
            <a:r>
              <a:rPr lang="en-US" sz="4800" b="1" dirty="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latin typeface="Times New Roman" panose="02020603050405020304" pitchFamily="18" charset="0"/>
                <a:cs typeface="Times New Roman" panose="02020603050405020304" pitchFamily="18" charset="0"/>
              </a:rPr>
              <a:t>HÌNH THÀNH KIẾN THỨC</a:t>
            </a:r>
          </a:p>
        </p:txBody>
      </p:sp>
      <p:pic>
        <p:nvPicPr>
          <p:cNvPr id="14" name="Hình ảnh 5">
            <a:extLst>
              <a:ext uri="{FF2B5EF4-FFF2-40B4-BE49-F238E27FC236}">
                <a16:creationId xmlns:a16="http://schemas.microsoft.com/office/drawing/2014/main" id="{88A3950E-CA22-41E8-ABA3-F20D9645C718}"/>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18711" t="12222" r="20015" b="20370"/>
          <a:stretch/>
        </p:blipFill>
        <p:spPr>
          <a:xfrm>
            <a:off x="0" y="111220"/>
            <a:ext cx="3542044" cy="3429000"/>
          </a:xfrm>
          <a:prstGeom prst="ellipse">
            <a:avLst/>
          </a:prstGeom>
          <a:ln>
            <a:noFill/>
          </a:ln>
          <a:effectLst>
            <a:softEdge rad="112500"/>
          </a:effectLst>
        </p:spPr>
      </p:pic>
      <p:sp>
        <p:nvSpPr>
          <p:cNvPr id="2" name="Rectangle 1">
            <a:extLst>
              <a:ext uri="{FF2B5EF4-FFF2-40B4-BE49-F238E27FC236}">
                <a16:creationId xmlns:a16="http://schemas.microsoft.com/office/drawing/2014/main" id="{26817C89-0B62-43CE-98E1-AD6DACE37063}"/>
              </a:ext>
            </a:extLst>
          </p:cNvPr>
          <p:cNvSpPr/>
          <p:nvPr/>
        </p:nvSpPr>
        <p:spPr>
          <a:xfrm>
            <a:off x="2502570" y="3783675"/>
            <a:ext cx="8638800" cy="646331"/>
          </a:xfrm>
          <a:prstGeom prst="rect">
            <a:avLst/>
          </a:prstGeom>
        </p:spPr>
        <p:txBody>
          <a:bodyPr wrap="square">
            <a:spAutoFit/>
          </a:bodyPr>
          <a:lstStyle/>
          <a:p>
            <a:pPr eaLnBrk="1" fontAlgn="auto" hangingPunct="1">
              <a:spcBef>
                <a:spcPts val="0"/>
              </a:spcBef>
              <a:spcAft>
                <a:spcPts val="0"/>
              </a:spcAft>
              <a:defRPr/>
            </a:pPr>
            <a:r>
              <a:rPr lang="en-US" sz="3600" b="1">
                <a:solidFill>
                  <a:srgbClr val="FF0000"/>
                </a:solidFill>
                <a:latin typeface="Times New Roman" panose="02020603050405020304" pitchFamily="18" charset="0"/>
                <a:cs typeface="Times New Roman" panose="02020603050405020304" pitchFamily="18" charset="0"/>
              </a:rPr>
              <a:t>2. </a:t>
            </a:r>
            <a:r>
              <a:rPr lang="en-US" altLang="vi-VN" sz="3600" b="1">
                <a:solidFill>
                  <a:srgbClr val="FF0000"/>
                </a:solidFill>
                <a:latin typeface="Times New Roman" panose="02020603050405020304" pitchFamily="18" charset="0"/>
                <a:cs typeface="Times New Roman" panose="02020603050405020304" pitchFamily="18" charset="0"/>
                <a:sym typeface="+mn-ea"/>
              </a:rPr>
              <a:t>Thực hành</a:t>
            </a:r>
            <a:endParaRPr lang="en-US" sz="3600" b="1" dirty="0">
              <a:solidFill>
                <a:srgbClr val="FF0000"/>
              </a:solidFill>
              <a:latin typeface="Times New Roman" panose="02020603050405020304" pitchFamily="18" charset="0"/>
              <a:cs typeface="Times New Roman" panose="02020603050405020304" pitchFamily="18" charset="0"/>
              <a:sym typeface="Symbol" panose="05050102010706020507" pitchFamily="18" charset="2"/>
            </a:endParaRPr>
          </a:p>
        </p:txBody>
      </p:sp>
      <p:sp>
        <p:nvSpPr>
          <p:cNvPr id="3" name="Rectangle 2">
            <a:extLst>
              <a:ext uri="{FF2B5EF4-FFF2-40B4-BE49-F238E27FC236}">
                <a16:creationId xmlns:a16="http://schemas.microsoft.com/office/drawing/2014/main" id="{C7B4283B-F74C-4C35-B23F-07B1B4091D6B}"/>
              </a:ext>
            </a:extLst>
          </p:cNvPr>
          <p:cNvSpPr/>
          <p:nvPr/>
        </p:nvSpPr>
        <p:spPr>
          <a:xfrm>
            <a:off x="2502570" y="2991650"/>
            <a:ext cx="10718514" cy="646331"/>
          </a:xfrm>
          <a:prstGeom prst="rect">
            <a:avLst/>
          </a:prstGeom>
        </p:spPr>
        <p:txBody>
          <a:bodyPr wrap="square">
            <a:spAutoFit/>
          </a:bodyPr>
          <a:lstStyle/>
          <a:p>
            <a:pPr lvl="0" fontAlgn="auto">
              <a:spcBef>
                <a:spcPts val="0"/>
              </a:spcBef>
              <a:spcAft>
                <a:spcPts val="0"/>
              </a:spcAft>
              <a:defRPr/>
            </a:pPr>
            <a:r>
              <a:rPr lang="en-US" sz="3600" b="1">
                <a:solidFill>
                  <a:srgbClr val="FF0000"/>
                </a:solidFill>
                <a:latin typeface="Times New Roman" panose="02020603050405020304" pitchFamily="18" charset="0"/>
                <a:cs typeface="Times New Roman" panose="02020603050405020304" pitchFamily="18" charset="0"/>
              </a:rPr>
              <a:t>1. </a:t>
            </a:r>
            <a:r>
              <a:rPr lang="en-US" altLang="vi-VN" sz="3600" b="1">
                <a:solidFill>
                  <a:srgbClr val="FF0000"/>
                </a:solidFill>
                <a:latin typeface="Times New Roman" panose="02020603050405020304" pitchFamily="18" charset="0"/>
                <a:cs typeface="Times New Roman" panose="02020603050405020304" pitchFamily="18" charset="0"/>
                <a:sym typeface="+mn-ea"/>
              </a:rPr>
              <a:t>Thể hiện cấu trúc rẽ nhánh trong scratch</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16"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ox(i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Hình ảnh Cô Gái Suy Nghĩ PNG Miễn Phí Tải Về - Lovepik">
            <a:extLst>
              <a:ext uri="{FF2B5EF4-FFF2-40B4-BE49-F238E27FC236}">
                <a16:creationId xmlns:a16="http://schemas.microsoft.com/office/drawing/2014/main" id="{4B9D75BB-F9FA-42A6-B43E-66EA33AD5653}"/>
              </a:ext>
            </a:extLst>
          </p:cNvPr>
          <p:cNvPicPr>
            <a:picLocks noChangeAspect="1" noChangeArrowheads="1"/>
          </p:cNvPicPr>
          <p:nvPr/>
        </p:nvPicPr>
        <p:blipFill>
          <a:blip r:embed="rId2" cstate="print">
            <a:extLst>
              <a:ext uri="{BEBA8EAE-BF5A-486C-A8C5-ECC9F3942E4B}">
                <a14:imgProps xmlns:a14="http://schemas.microsoft.com/office/drawing/2010/main">
                  <a14:imgLayer r:embed="rId3">
                    <a14:imgEffect>
                      <a14:backgroundRemoval t="7186" b="99701" l="9780" r="89721">
                        <a14:foregroundMark x1="69162" y1="13074" x2="69760" y2="18862"/>
                        <a14:foregroundMark x1="65269" y1="18064" x2="64172" y2="21956"/>
                        <a14:foregroundMark x1="70259" y1="7186" x2="63573" y2="7485"/>
                        <a14:foregroundMark x1="53892" y1="55788" x2="55289" y2="62176"/>
                        <a14:foregroundMark x1="34132" y1="56687" x2="44411" y2="64172"/>
                        <a14:foregroundMark x1="62176" y1="53094" x2="55988" y2="56587"/>
                        <a14:foregroundMark x1="55988" y1="56587" x2="49701" y2="63872"/>
                        <a14:foregroundMark x1="63573" y1="53593" x2="60878" y2="53293"/>
                        <a14:foregroundMark x1="34132" y1="53892" x2="31637" y2="55289"/>
                        <a14:foregroundMark x1="32236" y1="79441" x2="36427" y2="82236"/>
                        <a14:foregroundMark x1="60279" y1="80838" x2="59681" y2="86427"/>
                        <a14:foregroundMark x1="46707" y1="91417" x2="46707" y2="98104"/>
                        <a14:foregroundMark x1="52196" y1="95309" x2="51896" y2="99701"/>
                        <a14:foregroundMark x1="41118" y1="96707" x2="40818" y2="99202"/>
                        <a14:foregroundMark x1="38024" y1="97206" x2="65868" y2="97206"/>
                        <a14:foregroundMark x1="38024" y1="97505" x2="34132" y2="97206"/>
                        <a14:foregroundMark x1="33333" y1="96707" x2="33633" y2="98104"/>
                        <a14:foregroundMark x1="35529" y1="94212" x2="33333" y2="99202"/>
                      </a14:backgroundRemoval>
                    </a14:imgEffect>
                  </a14:imgLayer>
                </a14:imgProps>
              </a:ext>
              <a:ext uri="{28A0092B-C50C-407E-A947-70E740481C1C}">
                <a14:useLocalDpi xmlns:a14="http://schemas.microsoft.com/office/drawing/2010/main" val="0"/>
              </a:ext>
            </a:extLst>
          </a:blip>
          <a:srcRect/>
          <a:stretch>
            <a:fillRect/>
          </a:stretch>
        </p:blipFill>
        <p:spPr bwMode="auto">
          <a:xfrm flipH="1">
            <a:off x="-370844" y="2493335"/>
            <a:ext cx="2364998" cy="2364998"/>
          </a:xfrm>
          <a:prstGeom prst="rect">
            <a:avLst/>
          </a:prstGeom>
          <a:noFill/>
          <a:extLst>
            <a:ext uri="{909E8E84-426E-40DD-AFC4-6F175D3DCCD1}">
              <a14:hiddenFill xmlns:a14="http://schemas.microsoft.com/office/drawing/2010/main">
                <a:solidFill>
                  <a:srgbClr val="FFFFFF"/>
                </a:solidFill>
              </a14:hiddenFill>
            </a:ext>
          </a:extLst>
        </p:spPr>
      </p:pic>
      <p:sp>
        <p:nvSpPr>
          <p:cNvPr id="4" name="Speech Bubble: Oval 3">
            <a:extLst>
              <a:ext uri="{FF2B5EF4-FFF2-40B4-BE49-F238E27FC236}">
                <a16:creationId xmlns:a16="http://schemas.microsoft.com/office/drawing/2014/main" id="{A2EADA7C-AF23-4714-9490-85BBB2D00318}"/>
              </a:ext>
            </a:extLst>
          </p:cNvPr>
          <p:cNvSpPr/>
          <p:nvPr/>
        </p:nvSpPr>
        <p:spPr bwMode="auto">
          <a:xfrm>
            <a:off x="644692" y="1213887"/>
            <a:ext cx="11313968" cy="1609524"/>
          </a:xfrm>
          <a:prstGeom prst="wedgeEllipseCallout">
            <a:avLst>
              <a:gd name="adj1" fmla="val -44248"/>
              <a:gd name="adj2" fmla="val 82216"/>
            </a:avLst>
          </a:prstGeom>
          <a:solidFill>
            <a:srgbClr val="FFDF79"/>
          </a:solidFill>
          <a:ln w="9525" cap="flat" cmpd="sng" algn="ctr">
            <a:solidFill>
              <a:schemeClr val="accent1"/>
            </a:solidFill>
            <a:prstDash val="solid"/>
            <a:round/>
            <a:headEnd type="none" w="med" len="med"/>
            <a:tailEnd type="none" w="med" len="med"/>
          </a:ln>
        </p:spPr>
        <p:txBody>
          <a:bodyPr vert="horz" wrap="none" lIns="91440" tIns="45720" rIns="91440" bIns="45720" numCol="1" rtlCol="0" anchor="ctr" anchorCtr="0" compatLnSpc="1"/>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9Slide03 Roboto" panose="02000000000000000000" pitchFamily="2" charset="0"/>
              <a:ea typeface="#9Slide03 Roboto" panose="02000000000000000000" pitchFamily="2" charset="0"/>
              <a:cs typeface="+mn-cs"/>
            </a:endParaRPr>
          </a:p>
        </p:txBody>
      </p:sp>
      <p:sp>
        <p:nvSpPr>
          <p:cNvPr id="8" name="Title 1"/>
          <p:cNvSpPr txBox="1"/>
          <p:nvPr/>
        </p:nvSpPr>
        <p:spPr>
          <a:xfrm>
            <a:off x="1763821" y="1466918"/>
            <a:ext cx="9075709" cy="1797655"/>
          </a:xfrm>
          <a:prstGeom prst="rect">
            <a:avLst/>
          </a:prstGeom>
          <a:noFill/>
        </p:spPr>
        <p:txBody>
          <a:bodyPr/>
          <a:lstStyle>
            <a:lvl1pPr algn="ctr" defTabSz="914400" rtl="0" eaLnBrk="1" latinLnBrk="0" hangingPunct="1">
              <a:spcBef>
                <a:spcPct val="0"/>
              </a:spcBef>
              <a:buNone/>
              <a:defRPr sz="3200" kern="1200">
                <a:solidFill>
                  <a:schemeClr val="tx1"/>
                </a:solidFill>
                <a:latin typeface="Times New Roman" panose="02020603050405020304" pitchFamily="18" charset="0"/>
                <a:ea typeface="+mj-ea"/>
                <a:cs typeface="Times New Roman" panose="02020603050405020304" pitchFamily="18" charset="0"/>
              </a:defRPr>
            </a:lvl1pPr>
          </a:lstStyle>
          <a:p>
            <a:pPr lvl="0" eaLnBrk="0" hangingPunct="0"/>
            <a:r>
              <a:rPr lang="en-US">
                <a:solidFill>
                  <a:srgbClr val="000000"/>
                </a:solidFill>
              </a:rPr>
              <a:t>Câu 1: Cấu trúc rẽ nhánh là gì? Có những loại cấu trúc rẽ nhánh  nào?  </a:t>
            </a:r>
          </a:p>
        </p:txBody>
      </p:sp>
      <p:sp>
        <p:nvSpPr>
          <p:cNvPr id="6" name="Rectangle 5">
            <a:extLst>
              <a:ext uri="{FF2B5EF4-FFF2-40B4-BE49-F238E27FC236}">
                <a16:creationId xmlns:a16="http://schemas.microsoft.com/office/drawing/2014/main" id="{E30A2D47-C6F3-44CF-B3A8-7BF1EC5B1C23}"/>
              </a:ext>
            </a:extLst>
          </p:cNvPr>
          <p:cNvSpPr>
            <a:spLocks noChangeArrowheads="1"/>
          </p:cNvSpPr>
          <p:nvPr/>
        </p:nvSpPr>
        <p:spPr bwMode="auto">
          <a:xfrm>
            <a:off x="177132" y="0"/>
            <a:ext cx="12014868" cy="7372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342900">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1pPr>
            <a:lvl2pPr marL="742950" indent="-285750" defTabSz="342900">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2pPr>
            <a:lvl3pPr marL="1143000" indent="-228600" defTabSz="342900">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3pPr>
            <a:lvl4pPr marL="1600200" indent="-228600" defTabSz="342900">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4pPr>
            <a:lvl5pPr marL="2057400" indent="-228600" defTabSz="342900">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5pPr>
            <a:lvl6pPr marL="2514600" indent="-228600" defTabSz="342900" eaLnBrk="0" fontAlgn="base" hangingPunct="0">
              <a:spcBef>
                <a:spcPct val="20000"/>
              </a:spcBef>
              <a:spcAft>
                <a:spcPct val="0"/>
              </a:spcAft>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6pPr>
            <a:lvl7pPr marL="2971800" indent="-228600" defTabSz="342900" eaLnBrk="0" fontAlgn="base" hangingPunct="0">
              <a:spcBef>
                <a:spcPct val="20000"/>
              </a:spcBef>
              <a:spcAft>
                <a:spcPct val="0"/>
              </a:spcAft>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7pPr>
            <a:lvl8pPr marL="3429000" indent="-228600" defTabSz="342900" eaLnBrk="0" fontAlgn="base" hangingPunct="0">
              <a:spcBef>
                <a:spcPct val="20000"/>
              </a:spcBef>
              <a:spcAft>
                <a:spcPct val="0"/>
              </a:spcAft>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8pPr>
            <a:lvl9pPr marL="3886200" indent="-228600" defTabSz="342900" eaLnBrk="0" fontAlgn="base" hangingPunct="0">
              <a:spcBef>
                <a:spcPct val="20000"/>
              </a:spcBef>
              <a:spcAft>
                <a:spcPct val="0"/>
              </a:spcAft>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9pPr>
          </a:lstStyle>
          <a:p>
            <a:pPr eaLnBrk="1" hangingPunct="1">
              <a:lnSpc>
                <a:spcPct val="150000"/>
              </a:lnSpc>
              <a:spcBef>
                <a:spcPct val="0"/>
              </a:spcBef>
              <a:buFontTx/>
              <a:buNone/>
            </a:pPr>
            <a:r>
              <a:rPr altLang="en-US" b="1">
                <a:solidFill>
                  <a:srgbClr val="FF0000"/>
                </a:solidFill>
              </a:rPr>
              <a:t>1. </a:t>
            </a:r>
            <a:r>
              <a:rPr b="1">
                <a:solidFill>
                  <a:srgbClr val="FF0000"/>
                </a:solidFill>
              </a:rPr>
              <a:t>Thể hiện cấu trúc rẽ nhánh trong scratch</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wipe(left)">
                                      <p:cBhvr>
                                        <p:cTn id="10" dur="500"/>
                                        <p:tgtEl>
                                          <p:spTgt spid="4"/>
                                        </p:tgtEl>
                                      </p:cBhvr>
                                    </p:animEffect>
                                  </p:childTnLst>
                                </p:cTn>
                              </p:par>
                              <p:par>
                                <p:cTn id="11" presetID="22" presetClass="entr" presetSubtype="8" fill="hold" grpId="1"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wipe(left)">
                                      <p:cBhvr>
                                        <p:cTn id="13"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8" grpId="0" animBg="1"/>
      <p:bldP spid="8" grpId="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232881" y="539838"/>
            <a:ext cx="11525150" cy="1464654"/>
          </a:xfrm>
        </p:spPr>
        <p:txBody>
          <a:bodyPr/>
          <a:lstStyle/>
          <a:p>
            <a:pPr marL="0" indent="0" algn="just">
              <a:buNone/>
            </a:pPr>
            <a:r>
              <a:rPr lang="en-US" b="1">
                <a:latin typeface="Times New Roman" panose="02020603050405020304" pitchFamily="18" charset="0"/>
                <a:cs typeface="Times New Roman" panose="02020603050405020304" pitchFamily="18" charset="0"/>
                <a:sym typeface="+mn-ea"/>
              </a:rPr>
              <a:t>- </a:t>
            </a:r>
            <a:r>
              <a:rPr lang="en-US">
                <a:latin typeface="Times New Roman" panose="02020603050405020304" pitchFamily="18" charset="0"/>
                <a:cs typeface="Times New Roman" panose="02020603050405020304" pitchFamily="18" charset="0"/>
                <a:sym typeface="+mn-ea"/>
              </a:rPr>
              <a:t>Tùy vào kết quả kiểm tra là đúng hay sai mà bước xử lí tiếp theo sẽ rẽ theo “nhánh” tương ứng, cấu trúc như vậy được gọi là cấu trúc rẽ nhánh. Có 2 dạng cấu trúc rẽ nhánh: dạng đủ và dạng thiếu.</a:t>
            </a:r>
            <a:endParaRPr lang="en-US" b="1">
              <a:latin typeface="Times New Roman" panose="02020603050405020304" pitchFamily="18" charset="0"/>
              <a:cs typeface="Times New Roman" panose="02020603050405020304" pitchFamily="18" charset="0"/>
            </a:endParaRPr>
          </a:p>
        </p:txBody>
      </p:sp>
      <p:cxnSp>
        <p:nvCxnSpPr>
          <p:cNvPr id="26" name="Straight Connector 25">
            <a:extLst>
              <a:ext uri="{FF2B5EF4-FFF2-40B4-BE49-F238E27FC236}">
                <a16:creationId xmlns:a16="http://schemas.microsoft.com/office/drawing/2014/main" id="{120524E0-2ED2-49DF-8487-6DCB0E9F5A96}"/>
              </a:ext>
            </a:extLst>
          </p:cNvPr>
          <p:cNvCxnSpPr>
            <a:cxnSpLocks/>
          </p:cNvCxnSpPr>
          <p:nvPr/>
        </p:nvCxnSpPr>
        <p:spPr>
          <a:xfrm>
            <a:off x="6891292" y="3682633"/>
            <a:ext cx="771433" cy="0"/>
          </a:xfrm>
          <a:prstGeom prst="line">
            <a:avLst/>
          </a:prstGeom>
          <a:ln w="28575">
            <a:solidFill>
              <a:schemeClr val="tx1"/>
            </a:solidFill>
          </a:ln>
        </p:spPr>
        <p:style>
          <a:lnRef idx="3">
            <a:schemeClr val="accent1"/>
          </a:lnRef>
          <a:fillRef idx="0">
            <a:schemeClr val="accent1"/>
          </a:fillRef>
          <a:effectRef idx="2">
            <a:schemeClr val="accent1"/>
          </a:effectRef>
          <a:fontRef idx="minor">
            <a:schemeClr val="tx1"/>
          </a:fontRef>
        </p:style>
      </p:cxnSp>
      <p:sp>
        <p:nvSpPr>
          <p:cNvPr id="29" name="Flowchart: Decision 28">
            <a:extLst>
              <a:ext uri="{FF2B5EF4-FFF2-40B4-BE49-F238E27FC236}">
                <a16:creationId xmlns:a16="http://schemas.microsoft.com/office/drawing/2014/main" id="{708225F6-EC5E-49E3-93F1-0CEB2FF98892}"/>
              </a:ext>
            </a:extLst>
          </p:cNvPr>
          <p:cNvSpPr/>
          <p:nvPr/>
        </p:nvSpPr>
        <p:spPr>
          <a:xfrm>
            <a:off x="7662725" y="3146154"/>
            <a:ext cx="3582791" cy="1072955"/>
          </a:xfrm>
          <a:prstGeom prst="flowChartDecision">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lnSpc>
                <a:spcPct val="107000"/>
              </a:lnSpc>
              <a:spcAft>
                <a:spcPts val="800"/>
              </a:spcAft>
            </a:pPr>
            <a:r>
              <a:rPr lang="en-US" sz="28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Điều kiện</a:t>
            </a:r>
            <a:endParaRPr lang="en-US" sz="2800">
              <a:effectLst/>
              <a:latin typeface="Times New Roman" panose="02020603050405020304" pitchFamily="18" charset="0"/>
              <a:ea typeface="Calibri" panose="020F0502020204030204" pitchFamily="34" charset="0"/>
              <a:cs typeface="Times New Roman" panose="02020603050405020304" pitchFamily="18" charset="0"/>
            </a:endParaRPr>
          </a:p>
        </p:txBody>
      </p:sp>
      <p:sp>
        <p:nvSpPr>
          <p:cNvPr id="30" name="Rectangle 29">
            <a:extLst>
              <a:ext uri="{FF2B5EF4-FFF2-40B4-BE49-F238E27FC236}">
                <a16:creationId xmlns:a16="http://schemas.microsoft.com/office/drawing/2014/main" id="{867AA755-EE48-411C-8C70-433DB96F2433}"/>
              </a:ext>
            </a:extLst>
          </p:cNvPr>
          <p:cNvSpPr/>
          <p:nvPr/>
        </p:nvSpPr>
        <p:spPr>
          <a:xfrm>
            <a:off x="6096000" y="4566686"/>
            <a:ext cx="1849054" cy="528922"/>
          </a:xfrm>
          <a:prstGeom prst="rect">
            <a:avLst/>
          </a:prstGeom>
          <a:ln w="28575"/>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lnSpc>
                <a:spcPct val="107000"/>
              </a:lnSpc>
              <a:spcAft>
                <a:spcPts val="800"/>
              </a:spcAft>
            </a:pPr>
            <a:r>
              <a:rPr lang="en-US" sz="2800">
                <a:effectLst/>
                <a:latin typeface="Times New Roman" panose="02020603050405020304" pitchFamily="18" charset="0"/>
                <a:ea typeface="Calibri" panose="020F0502020204030204" pitchFamily="34" charset="0"/>
                <a:cs typeface="Times New Roman" panose="02020603050405020304" pitchFamily="18" charset="0"/>
              </a:rPr>
              <a:t>Lệnh 1</a:t>
            </a:r>
          </a:p>
        </p:txBody>
      </p:sp>
      <p:cxnSp>
        <p:nvCxnSpPr>
          <p:cNvPr id="31" name="Straight Arrow Connector 30">
            <a:extLst>
              <a:ext uri="{FF2B5EF4-FFF2-40B4-BE49-F238E27FC236}">
                <a16:creationId xmlns:a16="http://schemas.microsoft.com/office/drawing/2014/main" id="{FBF627D1-AC5B-4AFA-B518-212280A54F33}"/>
              </a:ext>
            </a:extLst>
          </p:cNvPr>
          <p:cNvCxnSpPr/>
          <p:nvPr/>
        </p:nvCxnSpPr>
        <p:spPr>
          <a:xfrm>
            <a:off x="6891292" y="3690188"/>
            <a:ext cx="0" cy="906723"/>
          </a:xfrm>
          <a:prstGeom prst="straightConnector1">
            <a:avLst/>
          </a:prstGeom>
          <a:ln w="28575">
            <a:solidFill>
              <a:schemeClr val="tx1"/>
            </a:solidFill>
            <a:headEnd w="lg" len="med"/>
            <a:tailEnd type="triangle"/>
          </a:ln>
        </p:spPr>
        <p:style>
          <a:lnRef idx="3">
            <a:schemeClr val="accent1"/>
          </a:lnRef>
          <a:fillRef idx="0">
            <a:schemeClr val="accent1"/>
          </a:fillRef>
          <a:effectRef idx="2">
            <a:schemeClr val="accent1"/>
          </a:effectRef>
          <a:fontRef idx="minor">
            <a:schemeClr val="tx1"/>
          </a:fontRef>
        </p:style>
      </p:cxnSp>
      <p:cxnSp>
        <p:nvCxnSpPr>
          <p:cNvPr id="32" name="Straight Arrow Connector 31">
            <a:extLst>
              <a:ext uri="{FF2B5EF4-FFF2-40B4-BE49-F238E27FC236}">
                <a16:creationId xmlns:a16="http://schemas.microsoft.com/office/drawing/2014/main" id="{85D956BD-66E0-423D-A554-C14B43068C77}"/>
              </a:ext>
            </a:extLst>
          </p:cNvPr>
          <p:cNvCxnSpPr>
            <a:cxnSpLocks/>
            <a:endCxn id="29" idx="0"/>
          </p:cNvCxnSpPr>
          <p:nvPr/>
        </p:nvCxnSpPr>
        <p:spPr>
          <a:xfrm flipH="1">
            <a:off x="9454122" y="2647457"/>
            <a:ext cx="1989" cy="498697"/>
          </a:xfrm>
          <a:prstGeom prst="straightConnector1">
            <a:avLst/>
          </a:prstGeom>
          <a:ln w="28575">
            <a:solidFill>
              <a:schemeClr val="tx1"/>
            </a:solidFill>
            <a:headEnd w="lg" len="med"/>
            <a:tailEnd type="triangle"/>
          </a:ln>
        </p:spPr>
        <p:style>
          <a:lnRef idx="3">
            <a:schemeClr val="accent1"/>
          </a:lnRef>
          <a:fillRef idx="0">
            <a:schemeClr val="accent1"/>
          </a:fillRef>
          <a:effectRef idx="2">
            <a:schemeClr val="accent1"/>
          </a:effectRef>
          <a:fontRef idx="minor">
            <a:schemeClr val="tx1"/>
          </a:fontRef>
        </p:style>
      </p:cxnSp>
      <p:sp>
        <p:nvSpPr>
          <p:cNvPr id="33" name="Text Box 24">
            <a:extLst>
              <a:ext uri="{FF2B5EF4-FFF2-40B4-BE49-F238E27FC236}">
                <a16:creationId xmlns:a16="http://schemas.microsoft.com/office/drawing/2014/main" id="{464BCA87-B816-475F-ABE5-BCAFDD6133ED}"/>
              </a:ext>
            </a:extLst>
          </p:cNvPr>
          <p:cNvSpPr txBox="1"/>
          <p:nvPr/>
        </p:nvSpPr>
        <p:spPr>
          <a:xfrm>
            <a:off x="6720503" y="3219343"/>
            <a:ext cx="837123" cy="412769"/>
          </a:xfrm>
          <a:prstGeom prst="rect">
            <a:avLst/>
          </a:prstGeom>
          <a:noFill/>
          <a:ln w="28575">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nSpc>
                <a:spcPct val="107000"/>
              </a:lnSpc>
              <a:spcAft>
                <a:spcPts val="800"/>
              </a:spcAft>
            </a:pPr>
            <a:r>
              <a:rPr lang="en-US" sz="2800">
                <a:effectLst/>
                <a:latin typeface="Times New Roman" panose="02020603050405020304" pitchFamily="18" charset="0"/>
                <a:ea typeface="Calibri" panose="020F0502020204030204" pitchFamily="34" charset="0"/>
                <a:cs typeface="Times New Roman" panose="02020603050405020304" pitchFamily="18" charset="0"/>
              </a:rPr>
              <a:t>Đúng</a:t>
            </a:r>
          </a:p>
        </p:txBody>
      </p:sp>
      <p:sp>
        <p:nvSpPr>
          <p:cNvPr id="34" name="Text Box 25">
            <a:extLst>
              <a:ext uri="{FF2B5EF4-FFF2-40B4-BE49-F238E27FC236}">
                <a16:creationId xmlns:a16="http://schemas.microsoft.com/office/drawing/2014/main" id="{0FC4C77A-6F10-4B51-8024-8166B00E14CF}"/>
              </a:ext>
            </a:extLst>
          </p:cNvPr>
          <p:cNvSpPr txBox="1"/>
          <p:nvPr/>
        </p:nvSpPr>
        <p:spPr>
          <a:xfrm>
            <a:off x="9454115" y="4169593"/>
            <a:ext cx="608726" cy="467233"/>
          </a:xfrm>
          <a:prstGeom prst="rect">
            <a:avLst/>
          </a:prstGeom>
          <a:noFill/>
          <a:ln w="28575">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nSpc>
                <a:spcPct val="107000"/>
              </a:lnSpc>
              <a:spcAft>
                <a:spcPts val="800"/>
              </a:spcAft>
            </a:pPr>
            <a:r>
              <a:rPr lang="en-US" sz="2000">
                <a:effectLst/>
                <a:latin typeface="Times New Roman" panose="02020603050405020304" pitchFamily="18" charset="0"/>
                <a:ea typeface="Calibri" panose="020F0502020204030204" pitchFamily="34" charset="0"/>
                <a:cs typeface="Times New Roman" panose="02020603050405020304" pitchFamily="18" charset="0"/>
              </a:rPr>
              <a:t>Sai</a:t>
            </a:r>
          </a:p>
        </p:txBody>
      </p:sp>
      <p:sp>
        <p:nvSpPr>
          <p:cNvPr id="35" name="Text Box 26">
            <a:extLst>
              <a:ext uri="{FF2B5EF4-FFF2-40B4-BE49-F238E27FC236}">
                <a16:creationId xmlns:a16="http://schemas.microsoft.com/office/drawing/2014/main" id="{AE732383-B39F-4CF9-85CC-2F26B0A10FFA}"/>
              </a:ext>
            </a:extLst>
          </p:cNvPr>
          <p:cNvSpPr txBox="1"/>
          <p:nvPr/>
        </p:nvSpPr>
        <p:spPr>
          <a:xfrm>
            <a:off x="6096000" y="5767268"/>
            <a:ext cx="5138461" cy="826571"/>
          </a:xfrm>
          <a:prstGeom prst="rect">
            <a:avLst/>
          </a:prstGeom>
          <a:noFill/>
          <a:ln w="28575">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ctr">
              <a:lnSpc>
                <a:spcPct val="107000"/>
              </a:lnSpc>
              <a:spcAft>
                <a:spcPts val="0"/>
              </a:spcAft>
            </a:pPr>
            <a:r>
              <a:rPr lang="en-US" sz="2400">
                <a:effectLst/>
                <a:latin typeface="Times New Roman" panose="02020603050405020304" pitchFamily="18" charset="0"/>
                <a:ea typeface="Calibri" panose="020F0502020204030204" pitchFamily="34" charset="0"/>
                <a:cs typeface="Times New Roman" panose="02020603050405020304" pitchFamily="18" charset="0"/>
              </a:rPr>
              <a:t>Nếu Điều kiện đúng thì thực hiện </a:t>
            </a:r>
            <a:r>
              <a:rPr lang="en-US" sz="2400" b="1">
                <a:effectLst/>
                <a:latin typeface="Times New Roman" panose="02020603050405020304" pitchFamily="18" charset="0"/>
                <a:ea typeface="Calibri" panose="020F0502020204030204" pitchFamily="34" charset="0"/>
                <a:cs typeface="Times New Roman" panose="02020603050405020304" pitchFamily="18" charset="0"/>
              </a:rPr>
              <a:t>Lệnh 1,</a:t>
            </a:r>
            <a:endParaRPr lang="en-US" sz="2400">
              <a:effectLst/>
              <a:latin typeface="Times New Roman" panose="02020603050405020304" pitchFamily="18" charset="0"/>
              <a:ea typeface="Calibri" panose="020F0502020204030204" pitchFamily="34" charset="0"/>
              <a:cs typeface="Times New Roman" panose="02020603050405020304" pitchFamily="18" charset="0"/>
            </a:endParaRPr>
          </a:p>
          <a:p>
            <a:pPr algn="ctr">
              <a:lnSpc>
                <a:spcPct val="107000"/>
              </a:lnSpc>
              <a:spcAft>
                <a:spcPts val="0"/>
              </a:spcAft>
            </a:pPr>
            <a:r>
              <a:rPr lang="en-US" sz="2400">
                <a:effectLst/>
                <a:latin typeface="Times New Roman" panose="02020603050405020304" pitchFamily="18" charset="0"/>
                <a:ea typeface="Calibri" panose="020F0502020204030204" pitchFamily="34" charset="0"/>
                <a:cs typeface="Times New Roman" panose="02020603050405020304" pitchFamily="18" charset="0"/>
              </a:rPr>
              <a:t>nếu Sai thì thực hiện </a:t>
            </a:r>
            <a:r>
              <a:rPr lang="en-US" sz="2400" b="1">
                <a:latin typeface="Times New Roman" panose="02020603050405020304" pitchFamily="18" charset="0"/>
                <a:ea typeface="Calibri" panose="020F0502020204030204" pitchFamily="34" charset="0"/>
                <a:cs typeface="Times New Roman" panose="02020603050405020304" pitchFamily="18" charset="0"/>
              </a:rPr>
              <a:t>L</a:t>
            </a:r>
            <a:r>
              <a:rPr lang="en-US" sz="2400" b="1">
                <a:effectLst/>
                <a:latin typeface="Times New Roman" panose="02020603050405020304" pitchFamily="18" charset="0"/>
                <a:ea typeface="Calibri" panose="020F0502020204030204" pitchFamily="34" charset="0"/>
                <a:cs typeface="Times New Roman" panose="02020603050405020304" pitchFamily="18" charset="0"/>
              </a:rPr>
              <a:t>ệnh 2</a:t>
            </a:r>
            <a:r>
              <a:rPr lang="en-US" sz="2400">
                <a:effectLst/>
                <a:latin typeface="Times New Roman" panose="02020603050405020304" pitchFamily="18" charset="0"/>
                <a:ea typeface="Calibri" panose="020F0502020204030204" pitchFamily="34" charset="0"/>
                <a:cs typeface="Times New Roman" panose="02020603050405020304" pitchFamily="18" charset="0"/>
              </a:rPr>
              <a:t>.</a:t>
            </a:r>
          </a:p>
        </p:txBody>
      </p:sp>
      <p:sp>
        <p:nvSpPr>
          <p:cNvPr id="36" name="Text Box 28">
            <a:extLst>
              <a:ext uri="{FF2B5EF4-FFF2-40B4-BE49-F238E27FC236}">
                <a16:creationId xmlns:a16="http://schemas.microsoft.com/office/drawing/2014/main" id="{96CEA448-3005-4CE4-B83E-51EA1C52A98F}"/>
              </a:ext>
            </a:extLst>
          </p:cNvPr>
          <p:cNvSpPr txBox="1"/>
          <p:nvPr/>
        </p:nvSpPr>
        <p:spPr>
          <a:xfrm>
            <a:off x="6406792" y="2088754"/>
            <a:ext cx="4838724" cy="543015"/>
          </a:xfrm>
          <a:prstGeom prst="rect">
            <a:avLst/>
          </a:prstGeom>
          <a:noFill/>
          <a:ln w="28575">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ctr">
              <a:lnSpc>
                <a:spcPct val="107000"/>
              </a:lnSpc>
              <a:spcAft>
                <a:spcPts val="800"/>
              </a:spcAft>
            </a:pPr>
            <a:r>
              <a:rPr lang="en-US" sz="2800" b="1">
                <a:effectLst/>
                <a:latin typeface="Times New Roman" panose="02020603050405020304" pitchFamily="18" charset="0"/>
                <a:ea typeface="Calibri" panose="020F0502020204030204" pitchFamily="34" charset="0"/>
                <a:cs typeface="Times New Roman" panose="02020603050405020304" pitchFamily="18" charset="0"/>
              </a:rPr>
              <a:t>Cấu trúc rẽ nhánh dạng đầy đủ</a:t>
            </a:r>
          </a:p>
        </p:txBody>
      </p:sp>
      <p:cxnSp>
        <p:nvCxnSpPr>
          <p:cNvPr id="37" name="Straight Arrow Connector 36">
            <a:extLst>
              <a:ext uri="{FF2B5EF4-FFF2-40B4-BE49-F238E27FC236}">
                <a16:creationId xmlns:a16="http://schemas.microsoft.com/office/drawing/2014/main" id="{F8E975FC-FD0A-4DA5-9F9D-39CE2503C171}"/>
              </a:ext>
            </a:extLst>
          </p:cNvPr>
          <p:cNvCxnSpPr>
            <a:cxnSpLocks/>
            <a:stCxn id="29" idx="2"/>
          </p:cNvCxnSpPr>
          <p:nvPr/>
        </p:nvCxnSpPr>
        <p:spPr>
          <a:xfrm flipH="1">
            <a:off x="9454115" y="4219109"/>
            <a:ext cx="6" cy="347577"/>
          </a:xfrm>
          <a:prstGeom prst="straightConnector1">
            <a:avLst/>
          </a:prstGeom>
          <a:ln w="28575">
            <a:solidFill>
              <a:schemeClr val="tx1"/>
            </a:solidFill>
            <a:headEnd w="lg" len="med"/>
            <a:tailEnd type="triangle"/>
          </a:ln>
        </p:spPr>
        <p:style>
          <a:lnRef idx="3">
            <a:schemeClr val="accent1"/>
          </a:lnRef>
          <a:fillRef idx="0">
            <a:schemeClr val="accent1"/>
          </a:fillRef>
          <a:effectRef idx="2">
            <a:schemeClr val="accent1"/>
          </a:effectRef>
          <a:fontRef idx="minor">
            <a:schemeClr val="tx1"/>
          </a:fontRef>
        </p:style>
      </p:cxnSp>
      <p:sp>
        <p:nvSpPr>
          <p:cNvPr id="38" name="Rectangle 37">
            <a:extLst>
              <a:ext uri="{FF2B5EF4-FFF2-40B4-BE49-F238E27FC236}">
                <a16:creationId xmlns:a16="http://schemas.microsoft.com/office/drawing/2014/main" id="{E5C4BA5A-22FA-40CE-BE24-767F99D4E6E5}"/>
              </a:ext>
            </a:extLst>
          </p:cNvPr>
          <p:cNvSpPr/>
          <p:nvPr/>
        </p:nvSpPr>
        <p:spPr>
          <a:xfrm>
            <a:off x="8660817" y="4566686"/>
            <a:ext cx="1849054" cy="528922"/>
          </a:xfrm>
          <a:prstGeom prst="rect">
            <a:avLst/>
          </a:prstGeom>
          <a:ln w="28575"/>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lnSpc>
                <a:spcPct val="107000"/>
              </a:lnSpc>
              <a:spcAft>
                <a:spcPts val="800"/>
              </a:spcAft>
            </a:pPr>
            <a:r>
              <a:rPr lang="en-US" sz="2800">
                <a:effectLst/>
                <a:latin typeface="Times New Roman" panose="02020603050405020304" pitchFamily="18" charset="0"/>
                <a:ea typeface="Calibri" panose="020F0502020204030204" pitchFamily="34" charset="0"/>
                <a:cs typeface="Times New Roman" panose="02020603050405020304" pitchFamily="18" charset="0"/>
              </a:rPr>
              <a:t>Lệnh 2</a:t>
            </a:r>
          </a:p>
        </p:txBody>
      </p:sp>
      <p:cxnSp>
        <p:nvCxnSpPr>
          <p:cNvPr id="39" name="Straight Arrow Connector 38">
            <a:extLst>
              <a:ext uri="{FF2B5EF4-FFF2-40B4-BE49-F238E27FC236}">
                <a16:creationId xmlns:a16="http://schemas.microsoft.com/office/drawing/2014/main" id="{1E5E48C8-C759-482B-8F05-CEB73282D35A}"/>
              </a:ext>
            </a:extLst>
          </p:cNvPr>
          <p:cNvCxnSpPr/>
          <p:nvPr/>
        </p:nvCxnSpPr>
        <p:spPr>
          <a:xfrm>
            <a:off x="9475991" y="5065384"/>
            <a:ext cx="0" cy="604482"/>
          </a:xfrm>
          <a:prstGeom prst="straightConnector1">
            <a:avLst/>
          </a:prstGeom>
          <a:ln w="28575">
            <a:solidFill>
              <a:schemeClr val="tx1"/>
            </a:solidFill>
            <a:headEnd w="lg" len="med"/>
            <a:tailEnd type="triangle"/>
          </a:ln>
        </p:spPr>
        <p:style>
          <a:lnRef idx="3">
            <a:schemeClr val="accent1"/>
          </a:lnRef>
          <a:fillRef idx="0">
            <a:schemeClr val="accent1"/>
          </a:fillRef>
          <a:effectRef idx="2">
            <a:schemeClr val="accent1"/>
          </a:effectRef>
          <a:fontRef idx="minor">
            <a:schemeClr val="tx1"/>
          </a:fontRef>
        </p:style>
      </p:cxnSp>
      <p:cxnSp>
        <p:nvCxnSpPr>
          <p:cNvPr id="28" name="Straight Connector 27">
            <a:extLst>
              <a:ext uri="{FF2B5EF4-FFF2-40B4-BE49-F238E27FC236}">
                <a16:creationId xmlns:a16="http://schemas.microsoft.com/office/drawing/2014/main" id="{3AE3294C-2806-4ED8-9355-B4B302F196D7}"/>
              </a:ext>
            </a:extLst>
          </p:cNvPr>
          <p:cNvCxnSpPr/>
          <p:nvPr/>
        </p:nvCxnSpPr>
        <p:spPr>
          <a:xfrm>
            <a:off x="6950939" y="5352513"/>
            <a:ext cx="2505170" cy="0"/>
          </a:xfrm>
          <a:prstGeom prst="line">
            <a:avLst/>
          </a:prstGeom>
          <a:ln w="28575">
            <a:solidFill>
              <a:schemeClr val="tx1"/>
            </a:solidFill>
            <a:headEnd type="none"/>
            <a:tailEnd type="triangle"/>
          </a:ln>
        </p:spPr>
        <p:style>
          <a:lnRef idx="3">
            <a:schemeClr val="accent1"/>
          </a:lnRef>
          <a:fillRef idx="0">
            <a:schemeClr val="accent1"/>
          </a:fillRef>
          <a:effectRef idx="2">
            <a:schemeClr val="accent1"/>
          </a:effectRef>
          <a:fontRef idx="minor">
            <a:schemeClr val="tx1"/>
          </a:fontRef>
        </p:style>
      </p:cxnSp>
      <p:cxnSp>
        <p:nvCxnSpPr>
          <p:cNvPr id="25" name="Straight Connector 24">
            <a:extLst>
              <a:ext uri="{FF2B5EF4-FFF2-40B4-BE49-F238E27FC236}">
                <a16:creationId xmlns:a16="http://schemas.microsoft.com/office/drawing/2014/main" id="{763EDBAC-4BE8-4063-9038-F7F6BD61BFE4}"/>
              </a:ext>
            </a:extLst>
          </p:cNvPr>
          <p:cNvCxnSpPr/>
          <p:nvPr/>
        </p:nvCxnSpPr>
        <p:spPr>
          <a:xfrm>
            <a:off x="6931057" y="5095608"/>
            <a:ext cx="19882" cy="256905"/>
          </a:xfrm>
          <a:prstGeom prst="line">
            <a:avLst/>
          </a:prstGeom>
          <a:ln w="28575"/>
        </p:spPr>
        <p:style>
          <a:lnRef idx="3">
            <a:schemeClr val="dk1"/>
          </a:lnRef>
          <a:fillRef idx="0">
            <a:schemeClr val="dk1"/>
          </a:fillRef>
          <a:effectRef idx="2">
            <a:schemeClr val="dk1"/>
          </a:effectRef>
          <a:fontRef idx="minor">
            <a:schemeClr val="tx1"/>
          </a:fontRef>
        </p:style>
      </p:cxnSp>
      <p:cxnSp>
        <p:nvCxnSpPr>
          <p:cNvPr id="48" name="Straight Connector 47">
            <a:extLst>
              <a:ext uri="{FF2B5EF4-FFF2-40B4-BE49-F238E27FC236}">
                <a16:creationId xmlns:a16="http://schemas.microsoft.com/office/drawing/2014/main" id="{D2F9A671-2CBD-4B4F-91F2-97EEE5BB4891}"/>
              </a:ext>
            </a:extLst>
          </p:cNvPr>
          <p:cNvCxnSpPr>
            <a:cxnSpLocks/>
          </p:cNvCxnSpPr>
          <p:nvPr/>
        </p:nvCxnSpPr>
        <p:spPr>
          <a:xfrm flipV="1">
            <a:off x="1052790" y="4101693"/>
            <a:ext cx="555002" cy="8865"/>
          </a:xfrm>
          <a:prstGeom prst="line">
            <a:avLst/>
          </a:prstGeom>
          <a:ln w="28575">
            <a:solidFill>
              <a:schemeClr val="tx1"/>
            </a:solidFill>
          </a:ln>
        </p:spPr>
        <p:style>
          <a:lnRef idx="3">
            <a:schemeClr val="accent1"/>
          </a:lnRef>
          <a:fillRef idx="0">
            <a:schemeClr val="accent1"/>
          </a:fillRef>
          <a:effectRef idx="2">
            <a:schemeClr val="accent1"/>
          </a:effectRef>
          <a:fontRef idx="minor">
            <a:schemeClr val="tx1"/>
          </a:fontRef>
        </p:style>
      </p:cxnSp>
      <p:sp>
        <p:nvSpPr>
          <p:cNvPr id="50" name="Flowchart: Decision 49">
            <a:extLst>
              <a:ext uri="{FF2B5EF4-FFF2-40B4-BE49-F238E27FC236}">
                <a16:creationId xmlns:a16="http://schemas.microsoft.com/office/drawing/2014/main" id="{3CC366CA-3989-46B4-93C2-1501EBA78416}"/>
              </a:ext>
            </a:extLst>
          </p:cNvPr>
          <p:cNvSpPr/>
          <p:nvPr/>
        </p:nvSpPr>
        <p:spPr>
          <a:xfrm>
            <a:off x="1607794" y="3392232"/>
            <a:ext cx="3350161" cy="1436652"/>
          </a:xfrm>
          <a:prstGeom prst="flowChartDecision">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lnSpc>
                <a:spcPct val="107000"/>
              </a:lnSpc>
              <a:spcAft>
                <a:spcPts val="800"/>
              </a:spcAft>
            </a:pPr>
            <a:r>
              <a:rPr lang="en-US" sz="28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Điều kiện</a:t>
            </a:r>
            <a:endParaRPr lang="en-US" sz="3200">
              <a:effectLst/>
              <a:latin typeface="Times New Roman" panose="02020603050405020304" pitchFamily="18" charset="0"/>
              <a:ea typeface="Calibri" panose="020F0502020204030204" pitchFamily="34" charset="0"/>
              <a:cs typeface="Times New Roman" panose="02020603050405020304" pitchFamily="18" charset="0"/>
            </a:endParaRPr>
          </a:p>
        </p:txBody>
      </p:sp>
      <p:sp>
        <p:nvSpPr>
          <p:cNvPr id="51" name="Rectangle 50">
            <a:extLst>
              <a:ext uri="{FF2B5EF4-FFF2-40B4-BE49-F238E27FC236}">
                <a16:creationId xmlns:a16="http://schemas.microsoft.com/office/drawing/2014/main" id="{6AA69F14-0716-43C6-90D7-1DF82E787856}"/>
              </a:ext>
            </a:extLst>
          </p:cNvPr>
          <p:cNvSpPr/>
          <p:nvPr/>
        </p:nvSpPr>
        <p:spPr>
          <a:xfrm>
            <a:off x="232881" y="5029200"/>
            <a:ext cx="1639816" cy="620776"/>
          </a:xfrm>
          <a:prstGeom prst="rect">
            <a:avLst/>
          </a:prstGeom>
          <a:ln w="28575"/>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lnSpc>
                <a:spcPct val="107000"/>
              </a:lnSpc>
              <a:spcAft>
                <a:spcPts val="800"/>
              </a:spcAft>
            </a:pPr>
            <a:r>
              <a:rPr lang="en-US" sz="2800">
                <a:effectLst/>
                <a:latin typeface="Times New Roman" panose="02020603050405020304" pitchFamily="18" charset="0"/>
                <a:ea typeface="Calibri" panose="020F0502020204030204" pitchFamily="34" charset="0"/>
                <a:cs typeface="Times New Roman" panose="02020603050405020304" pitchFamily="18" charset="0"/>
              </a:rPr>
              <a:t>Lệnh</a:t>
            </a:r>
            <a:endParaRPr lang="en-US" sz="3200">
              <a:effectLst/>
              <a:latin typeface="Times New Roman" panose="02020603050405020304" pitchFamily="18" charset="0"/>
              <a:ea typeface="Calibri" panose="020F0502020204030204" pitchFamily="34" charset="0"/>
              <a:cs typeface="Times New Roman" panose="02020603050405020304" pitchFamily="18" charset="0"/>
            </a:endParaRPr>
          </a:p>
        </p:txBody>
      </p:sp>
      <p:cxnSp>
        <p:nvCxnSpPr>
          <p:cNvPr id="52" name="Straight Arrow Connector 51">
            <a:extLst>
              <a:ext uri="{FF2B5EF4-FFF2-40B4-BE49-F238E27FC236}">
                <a16:creationId xmlns:a16="http://schemas.microsoft.com/office/drawing/2014/main" id="{F5FFDD9A-85A1-42D0-97F0-EDAB88E6512C}"/>
              </a:ext>
            </a:extLst>
          </p:cNvPr>
          <p:cNvCxnSpPr>
            <a:cxnSpLocks/>
            <a:endCxn id="51" idx="0"/>
          </p:cNvCxnSpPr>
          <p:nvPr/>
        </p:nvCxnSpPr>
        <p:spPr>
          <a:xfrm>
            <a:off x="1052790" y="4143549"/>
            <a:ext cx="0" cy="885651"/>
          </a:xfrm>
          <a:prstGeom prst="straightConnector1">
            <a:avLst/>
          </a:prstGeom>
          <a:ln w="28575">
            <a:solidFill>
              <a:schemeClr val="tx1"/>
            </a:solidFill>
            <a:headEnd w="lg" len="med"/>
            <a:tailEnd type="triangle"/>
          </a:ln>
        </p:spPr>
        <p:style>
          <a:lnRef idx="3">
            <a:schemeClr val="accent1"/>
          </a:lnRef>
          <a:fillRef idx="0">
            <a:schemeClr val="accent1"/>
          </a:fillRef>
          <a:effectRef idx="2">
            <a:schemeClr val="accent1"/>
          </a:effectRef>
          <a:fontRef idx="minor">
            <a:schemeClr val="tx1"/>
          </a:fontRef>
        </p:style>
      </p:cxnSp>
      <p:cxnSp>
        <p:nvCxnSpPr>
          <p:cNvPr id="53" name="Straight Arrow Connector 52">
            <a:extLst>
              <a:ext uri="{FF2B5EF4-FFF2-40B4-BE49-F238E27FC236}">
                <a16:creationId xmlns:a16="http://schemas.microsoft.com/office/drawing/2014/main" id="{1420AC01-F4C2-4864-BBB1-986CB213078A}"/>
              </a:ext>
            </a:extLst>
          </p:cNvPr>
          <p:cNvCxnSpPr/>
          <p:nvPr/>
        </p:nvCxnSpPr>
        <p:spPr>
          <a:xfrm flipV="1">
            <a:off x="1865918" y="5369086"/>
            <a:ext cx="1445859" cy="17736"/>
          </a:xfrm>
          <a:prstGeom prst="straightConnector1">
            <a:avLst/>
          </a:prstGeom>
          <a:ln w="28575">
            <a:tailEnd type="triangle"/>
          </a:ln>
        </p:spPr>
        <p:style>
          <a:lnRef idx="3">
            <a:schemeClr val="dk1"/>
          </a:lnRef>
          <a:fillRef idx="0">
            <a:schemeClr val="dk1"/>
          </a:fillRef>
          <a:effectRef idx="2">
            <a:schemeClr val="dk1"/>
          </a:effectRef>
          <a:fontRef idx="minor">
            <a:schemeClr val="tx1"/>
          </a:fontRef>
        </p:style>
      </p:cxnSp>
      <p:cxnSp>
        <p:nvCxnSpPr>
          <p:cNvPr id="54" name="Straight Arrow Connector 53">
            <a:extLst>
              <a:ext uri="{FF2B5EF4-FFF2-40B4-BE49-F238E27FC236}">
                <a16:creationId xmlns:a16="http://schemas.microsoft.com/office/drawing/2014/main" id="{5BBDED14-8E5C-44CD-87DA-8F0C6B8532E9}"/>
              </a:ext>
            </a:extLst>
          </p:cNvPr>
          <p:cNvCxnSpPr/>
          <p:nvPr/>
        </p:nvCxnSpPr>
        <p:spPr>
          <a:xfrm>
            <a:off x="3282874" y="2771456"/>
            <a:ext cx="17632" cy="620776"/>
          </a:xfrm>
          <a:prstGeom prst="straightConnector1">
            <a:avLst/>
          </a:prstGeom>
          <a:ln w="28575">
            <a:solidFill>
              <a:schemeClr val="tx1"/>
            </a:solidFill>
            <a:headEnd w="lg" len="med"/>
            <a:tailEnd type="triangle"/>
          </a:ln>
        </p:spPr>
        <p:style>
          <a:lnRef idx="3">
            <a:schemeClr val="accent1"/>
          </a:lnRef>
          <a:fillRef idx="0">
            <a:schemeClr val="accent1"/>
          </a:fillRef>
          <a:effectRef idx="2">
            <a:schemeClr val="accent1"/>
          </a:effectRef>
          <a:fontRef idx="minor">
            <a:schemeClr val="tx1"/>
          </a:fontRef>
        </p:style>
      </p:cxnSp>
      <p:sp>
        <p:nvSpPr>
          <p:cNvPr id="55" name="Text Box 9">
            <a:extLst>
              <a:ext uri="{FF2B5EF4-FFF2-40B4-BE49-F238E27FC236}">
                <a16:creationId xmlns:a16="http://schemas.microsoft.com/office/drawing/2014/main" id="{31E5F206-8FE8-4456-A59A-BF1C88322565}"/>
              </a:ext>
            </a:extLst>
          </p:cNvPr>
          <p:cNvSpPr txBox="1"/>
          <p:nvPr/>
        </p:nvSpPr>
        <p:spPr>
          <a:xfrm>
            <a:off x="876382" y="3483394"/>
            <a:ext cx="978012" cy="549830"/>
          </a:xfrm>
          <a:prstGeom prst="rect">
            <a:avLst/>
          </a:prstGeom>
          <a:noFill/>
          <a:ln w="28575">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nSpc>
                <a:spcPct val="107000"/>
              </a:lnSpc>
              <a:spcAft>
                <a:spcPts val="800"/>
              </a:spcAft>
            </a:pPr>
            <a:r>
              <a:rPr lang="en-US" sz="2800">
                <a:effectLst/>
                <a:latin typeface="Times New Roman" panose="02020603050405020304" pitchFamily="18" charset="0"/>
                <a:ea typeface="Calibri" panose="020F0502020204030204" pitchFamily="34" charset="0"/>
                <a:cs typeface="Times New Roman" panose="02020603050405020304" pitchFamily="18" charset="0"/>
              </a:rPr>
              <a:t>Đúng</a:t>
            </a:r>
            <a:endParaRPr lang="en-US" sz="3200">
              <a:effectLst/>
              <a:latin typeface="Times New Roman" panose="02020603050405020304" pitchFamily="18" charset="0"/>
              <a:ea typeface="Calibri" panose="020F0502020204030204" pitchFamily="34" charset="0"/>
              <a:cs typeface="Times New Roman" panose="02020603050405020304" pitchFamily="18" charset="0"/>
            </a:endParaRPr>
          </a:p>
        </p:txBody>
      </p:sp>
      <p:sp>
        <p:nvSpPr>
          <p:cNvPr id="56" name="Text Box 10">
            <a:extLst>
              <a:ext uri="{FF2B5EF4-FFF2-40B4-BE49-F238E27FC236}">
                <a16:creationId xmlns:a16="http://schemas.microsoft.com/office/drawing/2014/main" id="{ED2DC76F-6113-43BB-A360-67FC24659FE5}"/>
              </a:ext>
            </a:extLst>
          </p:cNvPr>
          <p:cNvSpPr txBox="1"/>
          <p:nvPr/>
        </p:nvSpPr>
        <p:spPr>
          <a:xfrm>
            <a:off x="3404506" y="4976218"/>
            <a:ext cx="711175" cy="549830"/>
          </a:xfrm>
          <a:prstGeom prst="rect">
            <a:avLst/>
          </a:prstGeom>
          <a:noFill/>
          <a:ln w="28575">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nSpc>
                <a:spcPct val="107000"/>
              </a:lnSpc>
              <a:spcAft>
                <a:spcPts val="800"/>
              </a:spcAft>
            </a:pPr>
            <a:r>
              <a:rPr lang="en-US" sz="2800">
                <a:effectLst/>
                <a:latin typeface="Times New Roman" panose="02020603050405020304" pitchFamily="18" charset="0"/>
                <a:ea typeface="Calibri" panose="020F0502020204030204" pitchFamily="34" charset="0"/>
                <a:cs typeface="Times New Roman" panose="02020603050405020304" pitchFamily="18" charset="0"/>
              </a:rPr>
              <a:t>Sai</a:t>
            </a:r>
            <a:endParaRPr lang="en-US" sz="3200">
              <a:effectLst/>
              <a:latin typeface="Times New Roman" panose="02020603050405020304" pitchFamily="18" charset="0"/>
              <a:ea typeface="Calibri" panose="020F0502020204030204" pitchFamily="34" charset="0"/>
              <a:cs typeface="Times New Roman" panose="02020603050405020304" pitchFamily="18" charset="0"/>
            </a:endParaRPr>
          </a:p>
        </p:txBody>
      </p:sp>
      <p:sp>
        <p:nvSpPr>
          <p:cNvPr id="57" name="Text Box 11">
            <a:extLst>
              <a:ext uri="{FF2B5EF4-FFF2-40B4-BE49-F238E27FC236}">
                <a16:creationId xmlns:a16="http://schemas.microsoft.com/office/drawing/2014/main" id="{DDAA3CC5-94BB-4FB9-A8AE-272671BB09F7}"/>
              </a:ext>
            </a:extLst>
          </p:cNvPr>
          <p:cNvSpPr txBox="1"/>
          <p:nvPr/>
        </p:nvSpPr>
        <p:spPr>
          <a:xfrm>
            <a:off x="373524" y="6123644"/>
            <a:ext cx="4986450" cy="549830"/>
          </a:xfrm>
          <a:prstGeom prst="rect">
            <a:avLst/>
          </a:prstGeom>
          <a:noFill/>
          <a:ln w="28575">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nSpc>
                <a:spcPct val="107000"/>
              </a:lnSpc>
              <a:spcAft>
                <a:spcPts val="800"/>
              </a:spcAft>
            </a:pPr>
            <a:r>
              <a:rPr lang="en-US" sz="2400">
                <a:effectLst/>
                <a:latin typeface="Times New Roman" panose="02020603050405020304" pitchFamily="18" charset="0"/>
                <a:ea typeface="Calibri" panose="020F0502020204030204" pitchFamily="34" charset="0"/>
                <a:cs typeface="Times New Roman" panose="02020603050405020304" pitchFamily="18" charset="0"/>
              </a:rPr>
              <a:t>Nếu </a:t>
            </a:r>
            <a:r>
              <a:rPr lang="en-US" sz="2400" b="1">
                <a:effectLst/>
                <a:latin typeface="Times New Roman" panose="02020603050405020304" pitchFamily="18" charset="0"/>
                <a:ea typeface="Calibri" panose="020F0502020204030204" pitchFamily="34" charset="0"/>
                <a:cs typeface="Times New Roman" panose="02020603050405020304" pitchFamily="18" charset="0"/>
              </a:rPr>
              <a:t>Điều kiện</a:t>
            </a:r>
            <a:r>
              <a:rPr lang="en-US" sz="2400">
                <a:effectLst/>
                <a:latin typeface="Times New Roman" panose="02020603050405020304" pitchFamily="18" charset="0"/>
                <a:ea typeface="Calibri" panose="020F0502020204030204" pitchFamily="34" charset="0"/>
                <a:cs typeface="Times New Roman" panose="02020603050405020304" pitchFamily="18" charset="0"/>
              </a:rPr>
              <a:t> </a:t>
            </a:r>
            <a:r>
              <a:rPr lang="en-US" sz="2400" b="1">
                <a:effectLst/>
                <a:latin typeface="Times New Roman" panose="02020603050405020304" pitchFamily="18" charset="0"/>
                <a:ea typeface="Calibri" panose="020F0502020204030204" pitchFamily="34" charset="0"/>
                <a:cs typeface="Times New Roman" panose="02020603050405020304" pitchFamily="18" charset="0"/>
              </a:rPr>
              <a:t>đúng</a:t>
            </a:r>
            <a:r>
              <a:rPr lang="en-US" sz="2400">
                <a:effectLst/>
                <a:latin typeface="Times New Roman" panose="02020603050405020304" pitchFamily="18" charset="0"/>
                <a:ea typeface="Calibri" panose="020F0502020204030204" pitchFamily="34" charset="0"/>
                <a:cs typeface="Times New Roman" panose="02020603050405020304" pitchFamily="18" charset="0"/>
              </a:rPr>
              <a:t> thì thực hiện </a:t>
            </a:r>
            <a:r>
              <a:rPr lang="en-US" sz="2400" b="1">
                <a:effectLst/>
                <a:latin typeface="Times New Roman" panose="02020603050405020304" pitchFamily="18" charset="0"/>
                <a:ea typeface="Calibri" panose="020F0502020204030204" pitchFamily="34" charset="0"/>
                <a:cs typeface="Times New Roman" panose="02020603050405020304" pitchFamily="18" charset="0"/>
              </a:rPr>
              <a:t>Lệnh</a:t>
            </a:r>
            <a:r>
              <a:rPr lang="en-US" sz="2400">
                <a:effectLst/>
                <a:latin typeface="Times New Roman" panose="02020603050405020304" pitchFamily="18" charset="0"/>
                <a:ea typeface="Calibri" panose="020F0502020204030204" pitchFamily="34" charset="0"/>
                <a:cs typeface="Times New Roman" panose="02020603050405020304" pitchFamily="18" charset="0"/>
              </a:rPr>
              <a:t>.</a:t>
            </a:r>
            <a:endParaRPr lang="en-US" sz="2800">
              <a:effectLst/>
              <a:latin typeface="Times New Roman" panose="02020603050405020304" pitchFamily="18" charset="0"/>
              <a:ea typeface="Calibri" panose="020F0502020204030204" pitchFamily="34" charset="0"/>
              <a:cs typeface="Times New Roman" panose="02020603050405020304" pitchFamily="18" charset="0"/>
            </a:endParaRPr>
          </a:p>
        </p:txBody>
      </p:sp>
      <p:cxnSp>
        <p:nvCxnSpPr>
          <p:cNvPr id="58" name="Straight Arrow Connector 57">
            <a:extLst>
              <a:ext uri="{FF2B5EF4-FFF2-40B4-BE49-F238E27FC236}">
                <a16:creationId xmlns:a16="http://schemas.microsoft.com/office/drawing/2014/main" id="{9F6E4D8A-A2CC-4141-8F39-4962B6FD022C}"/>
              </a:ext>
            </a:extLst>
          </p:cNvPr>
          <p:cNvCxnSpPr>
            <a:cxnSpLocks/>
          </p:cNvCxnSpPr>
          <p:nvPr/>
        </p:nvCxnSpPr>
        <p:spPr>
          <a:xfrm>
            <a:off x="3300507" y="4828884"/>
            <a:ext cx="0" cy="1064187"/>
          </a:xfrm>
          <a:prstGeom prst="straightConnector1">
            <a:avLst/>
          </a:prstGeom>
          <a:ln w="28575">
            <a:tailEnd type="triangle"/>
          </a:ln>
        </p:spPr>
        <p:style>
          <a:lnRef idx="3">
            <a:schemeClr val="dk1"/>
          </a:lnRef>
          <a:fillRef idx="0">
            <a:schemeClr val="dk1"/>
          </a:fillRef>
          <a:effectRef idx="2">
            <a:schemeClr val="dk1"/>
          </a:effectRef>
          <a:fontRef idx="minor">
            <a:schemeClr val="tx1"/>
          </a:fontRef>
        </p:style>
      </p:cxnSp>
      <p:sp>
        <p:nvSpPr>
          <p:cNvPr id="59" name="Text Box 15">
            <a:extLst>
              <a:ext uri="{FF2B5EF4-FFF2-40B4-BE49-F238E27FC236}">
                <a16:creationId xmlns:a16="http://schemas.microsoft.com/office/drawing/2014/main" id="{51B0C8AF-AA5E-4A8C-94C1-1C7E8A34A24E}"/>
              </a:ext>
            </a:extLst>
          </p:cNvPr>
          <p:cNvSpPr txBox="1"/>
          <p:nvPr/>
        </p:nvSpPr>
        <p:spPr>
          <a:xfrm>
            <a:off x="625767" y="2132944"/>
            <a:ext cx="4399878" cy="549830"/>
          </a:xfrm>
          <a:prstGeom prst="rect">
            <a:avLst/>
          </a:prstGeom>
          <a:noFill/>
          <a:ln w="28575">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ctr">
              <a:lnSpc>
                <a:spcPct val="107000"/>
              </a:lnSpc>
              <a:spcAft>
                <a:spcPts val="800"/>
              </a:spcAft>
            </a:pPr>
            <a:r>
              <a:rPr lang="en-US" sz="2800" b="1">
                <a:effectLst/>
                <a:latin typeface="Times New Roman" panose="02020603050405020304" pitchFamily="18" charset="0"/>
                <a:ea typeface="Calibri" panose="020F0502020204030204" pitchFamily="34" charset="0"/>
                <a:cs typeface="Times New Roman" panose="02020603050405020304" pitchFamily="18" charset="0"/>
              </a:rPr>
              <a:t>Cấu trúc rẽ nhánh dạng thiếu</a:t>
            </a:r>
          </a:p>
        </p:txBody>
      </p:sp>
      <p:sp>
        <p:nvSpPr>
          <p:cNvPr id="75" name="Rectangle 74">
            <a:extLst>
              <a:ext uri="{FF2B5EF4-FFF2-40B4-BE49-F238E27FC236}">
                <a16:creationId xmlns:a16="http://schemas.microsoft.com/office/drawing/2014/main" id="{1C8E5D4C-C9CE-4992-AB4A-A3A58E5FFF34}"/>
              </a:ext>
            </a:extLst>
          </p:cNvPr>
          <p:cNvSpPr>
            <a:spLocks noChangeArrowheads="1"/>
          </p:cNvSpPr>
          <p:nvPr/>
        </p:nvSpPr>
        <p:spPr bwMode="auto">
          <a:xfrm>
            <a:off x="177132" y="0"/>
            <a:ext cx="12014868" cy="7372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342900">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1pPr>
            <a:lvl2pPr marL="742950" indent="-285750" defTabSz="342900">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2pPr>
            <a:lvl3pPr marL="1143000" indent="-228600" defTabSz="342900">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3pPr>
            <a:lvl4pPr marL="1600200" indent="-228600" defTabSz="342900">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4pPr>
            <a:lvl5pPr marL="2057400" indent="-228600" defTabSz="342900">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5pPr>
            <a:lvl6pPr marL="2514600" indent="-228600" defTabSz="342900" eaLnBrk="0" fontAlgn="base" hangingPunct="0">
              <a:spcBef>
                <a:spcPct val="20000"/>
              </a:spcBef>
              <a:spcAft>
                <a:spcPct val="0"/>
              </a:spcAft>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6pPr>
            <a:lvl7pPr marL="2971800" indent="-228600" defTabSz="342900" eaLnBrk="0" fontAlgn="base" hangingPunct="0">
              <a:spcBef>
                <a:spcPct val="20000"/>
              </a:spcBef>
              <a:spcAft>
                <a:spcPct val="0"/>
              </a:spcAft>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7pPr>
            <a:lvl8pPr marL="3429000" indent="-228600" defTabSz="342900" eaLnBrk="0" fontAlgn="base" hangingPunct="0">
              <a:spcBef>
                <a:spcPct val="20000"/>
              </a:spcBef>
              <a:spcAft>
                <a:spcPct val="0"/>
              </a:spcAft>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8pPr>
            <a:lvl9pPr marL="3886200" indent="-228600" defTabSz="342900" eaLnBrk="0" fontAlgn="base" hangingPunct="0">
              <a:spcBef>
                <a:spcPct val="20000"/>
              </a:spcBef>
              <a:spcAft>
                <a:spcPct val="0"/>
              </a:spcAft>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9pPr>
          </a:lstStyle>
          <a:p>
            <a:pPr eaLnBrk="1" hangingPunct="1">
              <a:lnSpc>
                <a:spcPct val="150000"/>
              </a:lnSpc>
              <a:spcBef>
                <a:spcPct val="0"/>
              </a:spcBef>
              <a:buFontTx/>
              <a:buNone/>
            </a:pPr>
            <a:r>
              <a:rPr altLang="en-US" b="1">
                <a:solidFill>
                  <a:srgbClr val="FF0000"/>
                </a:solidFill>
              </a:rPr>
              <a:t>1. </a:t>
            </a:r>
            <a:r>
              <a:rPr b="1">
                <a:solidFill>
                  <a:srgbClr val="FF0000"/>
                </a:solidFill>
              </a:rPr>
              <a:t>Thể hiện cấu trúc rẽ nhánh trong scratch</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left)">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48"/>
                                        </p:tgtEl>
                                        <p:attrNameLst>
                                          <p:attrName>style.visibility</p:attrName>
                                        </p:attrNameLst>
                                      </p:cBhvr>
                                      <p:to>
                                        <p:strVal val="visible"/>
                                      </p:to>
                                    </p:set>
                                    <p:animEffect transition="in" filter="wipe(up)">
                                      <p:cBhvr>
                                        <p:cTn id="12" dur="500"/>
                                        <p:tgtEl>
                                          <p:spTgt spid="48"/>
                                        </p:tgtEl>
                                      </p:cBhvr>
                                    </p:animEffect>
                                  </p:childTnLst>
                                </p:cTn>
                              </p:par>
                              <p:par>
                                <p:cTn id="13" presetID="22" presetClass="entr" presetSubtype="1" fill="hold" grpId="0" nodeType="withEffect">
                                  <p:stCondLst>
                                    <p:cond delay="0"/>
                                  </p:stCondLst>
                                  <p:childTnLst>
                                    <p:set>
                                      <p:cBhvr>
                                        <p:cTn id="14" dur="1" fill="hold">
                                          <p:stCondLst>
                                            <p:cond delay="0"/>
                                          </p:stCondLst>
                                        </p:cTn>
                                        <p:tgtEl>
                                          <p:spTgt spid="50"/>
                                        </p:tgtEl>
                                        <p:attrNameLst>
                                          <p:attrName>style.visibility</p:attrName>
                                        </p:attrNameLst>
                                      </p:cBhvr>
                                      <p:to>
                                        <p:strVal val="visible"/>
                                      </p:to>
                                    </p:set>
                                    <p:animEffect transition="in" filter="wipe(up)">
                                      <p:cBhvr>
                                        <p:cTn id="15" dur="500"/>
                                        <p:tgtEl>
                                          <p:spTgt spid="50"/>
                                        </p:tgtEl>
                                      </p:cBhvr>
                                    </p:animEffect>
                                  </p:childTnLst>
                                </p:cTn>
                              </p:par>
                              <p:par>
                                <p:cTn id="16" presetID="22" presetClass="entr" presetSubtype="1" fill="hold" grpId="0" nodeType="withEffect">
                                  <p:stCondLst>
                                    <p:cond delay="0"/>
                                  </p:stCondLst>
                                  <p:childTnLst>
                                    <p:set>
                                      <p:cBhvr>
                                        <p:cTn id="17" dur="1" fill="hold">
                                          <p:stCondLst>
                                            <p:cond delay="0"/>
                                          </p:stCondLst>
                                        </p:cTn>
                                        <p:tgtEl>
                                          <p:spTgt spid="51"/>
                                        </p:tgtEl>
                                        <p:attrNameLst>
                                          <p:attrName>style.visibility</p:attrName>
                                        </p:attrNameLst>
                                      </p:cBhvr>
                                      <p:to>
                                        <p:strVal val="visible"/>
                                      </p:to>
                                    </p:set>
                                    <p:animEffect transition="in" filter="wipe(up)">
                                      <p:cBhvr>
                                        <p:cTn id="18" dur="500"/>
                                        <p:tgtEl>
                                          <p:spTgt spid="51"/>
                                        </p:tgtEl>
                                      </p:cBhvr>
                                    </p:animEffect>
                                  </p:childTnLst>
                                </p:cTn>
                              </p:par>
                              <p:par>
                                <p:cTn id="19" presetID="22" presetClass="entr" presetSubtype="1" fill="hold" nodeType="withEffect">
                                  <p:stCondLst>
                                    <p:cond delay="0"/>
                                  </p:stCondLst>
                                  <p:childTnLst>
                                    <p:set>
                                      <p:cBhvr>
                                        <p:cTn id="20" dur="1" fill="hold">
                                          <p:stCondLst>
                                            <p:cond delay="0"/>
                                          </p:stCondLst>
                                        </p:cTn>
                                        <p:tgtEl>
                                          <p:spTgt spid="52"/>
                                        </p:tgtEl>
                                        <p:attrNameLst>
                                          <p:attrName>style.visibility</p:attrName>
                                        </p:attrNameLst>
                                      </p:cBhvr>
                                      <p:to>
                                        <p:strVal val="visible"/>
                                      </p:to>
                                    </p:set>
                                    <p:animEffect transition="in" filter="wipe(up)">
                                      <p:cBhvr>
                                        <p:cTn id="21" dur="500"/>
                                        <p:tgtEl>
                                          <p:spTgt spid="52"/>
                                        </p:tgtEl>
                                      </p:cBhvr>
                                    </p:animEffect>
                                  </p:childTnLst>
                                </p:cTn>
                              </p:par>
                              <p:par>
                                <p:cTn id="22" presetID="22" presetClass="entr" presetSubtype="1" fill="hold" nodeType="withEffect">
                                  <p:stCondLst>
                                    <p:cond delay="0"/>
                                  </p:stCondLst>
                                  <p:childTnLst>
                                    <p:set>
                                      <p:cBhvr>
                                        <p:cTn id="23" dur="1" fill="hold">
                                          <p:stCondLst>
                                            <p:cond delay="0"/>
                                          </p:stCondLst>
                                        </p:cTn>
                                        <p:tgtEl>
                                          <p:spTgt spid="53"/>
                                        </p:tgtEl>
                                        <p:attrNameLst>
                                          <p:attrName>style.visibility</p:attrName>
                                        </p:attrNameLst>
                                      </p:cBhvr>
                                      <p:to>
                                        <p:strVal val="visible"/>
                                      </p:to>
                                    </p:set>
                                    <p:animEffect transition="in" filter="wipe(up)">
                                      <p:cBhvr>
                                        <p:cTn id="24" dur="500"/>
                                        <p:tgtEl>
                                          <p:spTgt spid="53"/>
                                        </p:tgtEl>
                                      </p:cBhvr>
                                    </p:animEffect>
                                  </p:childTnLst>
                                </p:cTn>
                              </p:par>
                              <p:par>
                                <p:cTn id="25" presetID="22" presetClass="entr" presetSubtype="1" fill="hold" nodeType="withEffect">
                                  <p:stCondLst>
                                    <p:cond delay="0"/>
                                  </p:stCondLst>
                                  <p:childTnLst>
                                    <p:set>
                                      <p:cBhvr>
                                        <p:cTn id="26" dur="1" fill="hold">
                                          <p:stCondLst>
                                            <p:cond delay="0"/>
                                          </p:stCondLst>
                                        </p:cTn>
                                        <p:tgtEl>
                                          <p:spTgt spid="54"/>
                                        </p:tgtEl>
                                        <p:attrNameLst>
                                          <p:attrName>style.visibility</p:attrName>
                                        </p:attrNameLst>
                                      </p:cBhvr>
                                      <p:to>
                                        <p:strVal val="visible"/>
                                      </p:to>
                                    </p:set>
                                    <p:animEffect transition="in" filter="wipe(up)">
                                      <p:cBhvr>
                                        <p:cTn id="27" dur="500"/>
                                        <p:tgtEl>
                                          <p:spTgt spid="54"/>
                                        </p:tgtEl>
                                      </p:cBhvr>
                                    </p:animEffect>
                                  </p:childTnLst>
                                </p:cTn>
                              </p:par>
                              <p:par>
                                <p:cTn id="28" presetID="22" presetClass="entr" presetSubtype="1" fill="hold" grpId="0" nodeType="withEffect">
                                  <p:stCondLst>
                                    <p:cond delay="0"/>
                                  </p:stCondLst>
                                  <p:childTnLst>
                                    <p:set>
                                      <p:cBhvr>
                                        <p:cTn id="29" dur="1" fill="hold">
                                          <p:stCondLst>
                                            <p:cond delay="0"/>
                                          </p:stCondLst>
                                        </p:cTn>
                                        <p:tgtEl>
                                          <p:spTgt spid="55"/>
                                        </p:tgtEl>
                                        <p:attrNameLst>
                                          <p:attrName>style.visibility</p:attrName>
                                        </p:attrNameLst>
                                      </p:cBhvr>
                                      <p:to>
                                        <p:strVal val="visible"/>
                                      </p:to>
                                    </p:set>
                                    <p:animEffect transition="in" filter="wipe(up)">
                                      <p:cBhvr>
                                        <p:cTn id="30" dur="500"/>
                                        <p:tgtEl>
                                          <p:spTgt spid="55"/>
                                        </p:tgtEl>
                                      </p:cBhvr>
                                    </p:animEffect>
                                  </p:childTnLst>
                                </p:cTn>
                              </p:par>
                              <p:par>
                                <p:cTn id="31" presetID="22" presetClass="entr" presetSubtype="1" fill="hold" grpId="0" nodeType="withEffect">
                                  <p:stCondLst>
                                    <p:cond delay="0"/>
                                  </p:stCondLst>
                                  <p:childTnLst>
                                    <p:set>
                                      <p:cBhvr>
                                        <p:cTn id="32" dur="1" fill="hold">
                                          <p:stCondLst>
                                            <p:cond delay="0"/>
                                          </p:stCondLst>
                                        </p:cTn>
                                        <p:tgtEl>
                                          <p:spTgt spid="56"/>
                                        </p:tgtEl>
                                        <p:attrNameLst>
                                          <p:attrName>style.visibility</p:attrName>
                                        </p:attrNameLst>
                                      </p:cBhvr>
                                      <p:to>
                                        <p:strVal val="visible"/>
                                      </p:to>
                                    </p:set>
                                    <p:animEffect transition="in" filter="wipe(up)">
                                      <p:cBhvr>
                                        <p:cTn id="33" dur="500"/>
                                        <p:tgtEl>
                                          <p:spTgt spid="56"/>
                                        </p:tgtEl>
                                      </p:cBhvr>
                                    </p:animEffect>
                                  </p:childTnLst>
                                </p:cTn>
                              </p:par>
                              <p:par>
                                <p:cTn id="34" presetID="22" presetClass="entr" presetSubtype="1" fill="hold" grpId="0" nodeType="withEffect">
                                  <p:stCondLst>
                                    <p:cond delay="0"/>
                                  </p:stCondLst>
                                  <p:childTnLst>
                                    <p:set>
                                      <p:cBhvr>
                                        <p:cTn id="35" dur="1" fill="hold">
                                          <p:stCondLst>
                                            <p:cond delay="0"/>
                                          </p:stCondLst>
                                        </p:cTn>
                                        <p:tgtEl>
                                          <p:spTgt spid="57"/>
                                        </p:tgtEl>
                                        <p:attrNameLst>
                                          <p:attrName>style.visibility</p:attrName>
                                        </p:attrNameLst>
                                      </p:cBhvr>
                                      <p:to>
                                        <p:strVal val="visible"/>
                                      </p:to>
                                    </p:set>
                                    <p:animEffect transition="in" filter="wipe(up)">
                                      <p:cBhvr>
                                        <p:cTn id="36" dur="500"/>
                                        <p:tgtEl>
                                          <p:spTgt spid="57"/>
                                        </p:tgtEl>
                                      </p:cBhvr>
                                    </p:animEffect>
                                  </p:childTnLst>
                                </p:cTn>
                              </p:par>
                              <p:par>
                                <p:cTn id="37" presetID="22" presetClass="entr" presetSubtype="1" fill="hold" nodeType="withEffect">
                                  <p:stCondLst>
                                    <p:cond delay="0"/>
                                  </p:stCondLst>
                                  <p:childTnLst>
                                    <p:set>
                                      <p:cBhvr>
                                        <p:cTn id="38" dur="1" fill="hold">
                                          <p:stCondLst>
                                            <p:cond delay="0"/>
                                          </p:stCondLst>
                                        </p:cTn>
                                        <p:tgtEl>
                                          <p:spTgt spid="58"/>
                                        </p:tgtEl>
                                        <p:attrNameLst>
                                          <p:attrName>style.visibility</p:attrName>
                                        </p:attrNameLst>
                                      </p:cBhvr>
                                      <p:to>
                                        <p:strVal val="visible"/>
                                      </p:to>
                                    </p:set>
                                    <p:animEffect transition="in" filter="wipe(up)">
                                      <p:cBhvr>
                                        <p:cTn id="39" dur="500"/>
                                        <p:tgtEl>
                                          <p:spTgt spid="58"/>
                                        </p:tgtEl>
                                      </p:cBhvr>
                                    </p:animEffect>
                                  </p:childTnLst>
                                </p:cTn>
                              </p:par>
                              <p:par>
                                <p:cTn id="40" presetID="22" presetClass="entr" presetSubtype="1" fill="hold" grpId="0" nodeType="withEffect">
                                  <p:stCondLst>
                                    <p:cond delay="0"/>
                                  </p:stCondLst>
                                  <p:childTnLst>
                                    <p:set>
                                      <p:cBhvr>
                                        <p:cTn id="41" dur="1" fill="hold">
                                          <p:stCondLst>
                                            <p:cond delay="0"/>
                                          </p:stCondLst>
                                        </p:cTn>
                                        <p:tgtEl>
                                          <p:spTgt spid="59"/>
                                        </p:tgtEl>
                                        <p:attrNameLst>
                                          <p:attrName>style.visibility</p:attrName>
                                        </p:attrNameLst>
                                      </p:cBhvr>
                                      <p:to>
                                        <p:strVal val="visible"/>
                                      </p:to>
                                    </p:set>
                                    <p:animEffect transition="in" filter="wipe(up)">
                                      <p:cBhvr>
                                        <p:cTn id="42" dur="500"/>
                                        <p:tgtEl>
                                          <p:spTgt spid="59"/>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1" fill="hold" nodeType="clickEffect">
                                  <p:stCondLst>
                                    <p:cond delay="0"/>
                                  </p:stCondLst>
                                  <p:childTnLst>
                                    <p:set>
                                      <p:cBhvr>
                                        <p:cTn id="46" dur="1" fill="hold">
                                          <p:stCondLst>
                                            <p:cond delay="0"/>
                                          </p:stCondLst>
                                        </p:cTn>
                                        <p:tgtEl>
                                          <p:spTgt spid="26"/>
                                        </p:tgtEl>
                                        <p:attrNameLst>
                                          <p:attrName>style.visibility</p:attrName>
                                        </p:attrNameLst>
                                      </p:cBhvr>
                                      <p:to>
                                        <p:strVal val="visible"/>
                                      </p:to>
                                    </p:set>
                                    <p:animEffect transition="in" filter="wipe(up)">
                                      <p:cBhvr>
                                        <p:cTn id="47" dur="500"/>
                                        <p:tgtEl>
                                          <p:spTgt spid="26"/>
                                        </p:tgtEl>
                                      </p:cBhvr>
                                    </p:animEffect>
                                  </p:childTnLst>
                                </p:cTn>
                              </p:par>
                              <p:par>
                                <p:cTn id="48" presetID="22" presetClass="entr" presetSubtype="1" fill="hold" grpId="0" nodeType="withEffect">
                                  <p:stCondLst>
                                    <p:cond delay="0"/>
                                  </p:stCondLst>
                                  <p:childTnLst>
                                    <p:set>
                                      <p:cBhvr>
                                        <p:cTn id="49" dur="1" fill="hold">
                                          <p:stCondLst>
                                            <p:cond delay="0"/>
                                          </p:stCondLst>
                                        </p:cTn>
                                        <p:tgtEl>
                                          <p:spTgt spid="29"/>
                                        </p:tgtEl>
                                        <p:attrNameLst>
                                          <p:attrName>style.visibility</p:attrName>
                                        </p:attrNameLst>
                                      </p:cBhvr>
                                      <p:to>
                                        <p:strVal val="visible"/>
                                      </p:to>
                                    </p:set>
                                    <p:animEffect transition="in" filter="wipe(up)">
                                      <p:cBhvr>
                                        <p:cTn id="50" dur="500"/>
                                        <p:tgtEl>
                                          <p:spTgt spid="29"/>
                                        </p:tgtEl>
                                      </p:cBhvr>
                                    </p:animEffect>
                                  </p:childTnLst>
                                </p:cTn>
                              </p:par>
                              <p:par>
                                <p:cTn id="51" presetID="22" presetClass="entr" presetSubtype="1" fill="hold" grpId="0" nodeType="withEffect">
                                  <p:stCondLst>
                                    <p:cond delay="0"/>
                                  </p:stCondLst>
                                  <p:childTnLst>
                                    <p:set>
                                      <p:cBhvr>
                                        <p:cTn id="52" dur="1" fill="hold">
                                          <p:stCondLst>
                                            <p:cond delay="0"/>
                                          </p:stCondLst>
                                        </p:cTn>
                                        <p:tgtEl>
                                          <p:spTgt spid="30"/>
                                        </p:tgtEl>
                                        <p:attrNameLst>
                                          <p:attrName>style.visibility</p:attrName>
                                        </p:attrNameLst>
                                      </p:cBhvr>
                                      <p:to>
                                        <p:strVal val="visible"/>
                                      </p:to>
                                    </p:set>
                                    <p:animEffect transition="in" filter="wipe(up)">
                                      <p:cBhvr>
                                        <p:cTn id="53" dur="500"/>
                                        <p:tgtEl>
                                          <p:spTgt spid="30"/>
                                        </p:tgtEl>
                                      </p:cBhvr>
                                    </p:animEffect>
                                  </p:childTnLst>
                                </p:cTn>
                              </p:par>
                              <p:par>
                                <p:cTn id="54" presetID="22" presetClass="entr" presetSubtype="1" fill="hold" nodeType="withEffect">
                                  <p:stCondLst>
                                    <p:cond delay="0"/>
                                  </p:stCondLst>
                                  <p:childTnLst>
                                    <p:set>
                                      <p:cBhvr>
                                        <p:cTn id="55" dur="1" fill="hold">
                                          <p:stCondLst>
                                            <p:cond delay="0"/>
                                          </p:stCondLst>
                                        </p:cTn>
                                        <p:tgtEl>
                                          <p:spTgt spid="31"/>
                                        </p:tgtEl>
                                        <p:attrNameLst>
                                          <p:attrName>style.visibility</p:attrName>
                                        </p:attrNameLst>
                                      </p:cBhvr>
                                      <p:to>
                                        <p:strVal val="visible"/>
                                      </p:to>
                                    </p:set>
                                    <p:animEffect transition="in" filter="wipe(up)">
                                      <p:cBhvr>
                                        <p:cTn id="56" dur="500"/>
                                        <p:tgtEl>
                                          <p:spTgt spid="31"/>
                                        </p:tgtEl>
                                      </p:cBhvr>
                                    </p:animEffect>
                                  </p:childTnLst>
                                </p:cTn>
                              </p:par>
                              <p:par>
                                <p:cTn id="57" presetID="22" presetClass="entr" presetSubtype="1" fill="hold" nodeType="withEffect">
                                  <p:stCondLst>
                                    <p:cond delay="0"/>
                                  </p:stCondLst>
                                  <p:childTnLst>
                                    <p:set>
                                      <p:cBhvr>
                                        <p:cTn id="58" dur="1" fill="hold">
                                          <p:stCondLst>
                                            <p:cond delay="0"/>
                                          </p:stCondLst>
                                        </p:cTn>
                                        <p:tgtEl>
                                          <p:spTgt spid="32"/>
                                        </p:tgtEl>
                                        <p:attrNameLst>
                                          <p:attrName>style.visibility</p:attrName>
                                        </p:attrNameLst>
                                      </p:cBhvr>
                                      <p:to>
                                        <p:strVal val="visible"/>
                                      </p:to>
                                    </p:set>
                                    <p:animEffect transition="in" filter="wipe(up)">
                                      <p:cBhvr>
                                        <p:cTn id="59" dur="500"/>
                                        <p:tgtEl>
                                          <p:spTgt spid="32"/>
                                        </p:tgtEl>
                                      </p:cBhvr>
                                    </p:animEffect>
                                  </p:childTnLst>
                                </p:cTn>
                              </p:par>
                              <p:par>
                                <p:cTn id="60" presetID="22" presetClass="entr" presetSubtype="1" fill="hold" grpId="0" nodeType="withEffect">
                                  <p:stCondLst>
                                    <p:cond delay="0"/>
                                  </p:stCondLst>
                                  <p:childTnLst>
                                    <p:set>
                                      <p:cBhvr>
                                        <p:cTn id="61" dur="1" fill="hold">
                                          <p:stCondLst>
                                            <p:cond delay="0"/>
                                          </p:stCondLst>
                                        </p:cTn>
                                        <p:tgtEl>
                                          <p:spTgt spid="33"/>
                                        </p:tgtEl>
                                        <p:attrNameLst>
                                          <p:attrName>style.visibility</p:attrName>
                                        </p:attrNameLst>
                                      </p:cBhvr>
                                      <p:to>
                                        <p:strVal val="visible"/>
                                      </p:to>
                                    </p:set>
                                    <p:animEffect transition="in" filter="wipe(up)">
                                      <p:cBhvr>
                                        <p:cTn id="62" dur="500"/>
                                        <p:tgtEl>
                                          <p:spTgt spid="33"/>
                                        </p:tgtEl>
                                      </p:cBhvr>
                                    </p:animEffect>
                                  </p:childTnLst>
                                </p:cTn>
                              </p:par>
                              <p:par>
                                <p:cTn id="63" presetID="22" presetClass="entr" presetSubtype="1" fill="hold" grpId="0" nodeType="withEffect">
                                  <p:stCondLst>
                                    <p:cond delay="0"/>
                                  </p:stCondLst>
                                  <p:childTnLst>
                                    <p:set>
                                      <p:cBhvr>
                                        <p:cTn id="64" dur="1" fill="hold">
                                          <p:stCondLst>
                                            <p:cond delay="0"/>
                                          </p:stCondLst>
                                        </p:cTn>
                                        <p:tgtEl>
                                          <p:spTgt spid="34"/>
                                        </p:tgtEl>
                                        <p:attrNameLst>
                                          <p:attrName>style.visibility</p:attrName>
                                        </p:attrNameLst>
                                      </p:cBhvr>
                                      <p:to>
                                        <p:strVal val="visible"/>
                                      </p:to>
                                    </p:set>
                                    <p:animEffect transition="in" filter="wipe(up)">
                                      <p:cBhvr>
                                        <p:cTn id="65" dur="500"/>
                                        <p:tgtEl>
                                          <p:spTgt spid="34"/>
                                        </p:tgtEl>
                                      </p:cBhvr>
                                    </p:animEffect>
                                  </p:childTnLst>
                                </p:cTn>
                              </p:par>
                              <p:par>
                                <p:cTn id="66" presetID="22" presetClass="entr" presetSubtype="1" fill="hold" grpId="0" nodeType="withEffect">
                                  <p:stCondLst>
                                    <p:cond delay="0"/>
                                  </p:stCondLst>
                                  <p:childTnLst>
                                    <p:set>
                                      <p:cBhvr>
                                        <p:cTn id="67" dur="1" fill="hold">
                                          <p:stCondLst>
                                            <p:cond delay="0"/>
                                          </p:stCondLst>
                                        </p:cTn>
                                        <p:tgtEl>
                                          <p:spTgt spid="35"/>
                                        </p:tgtEl>
                                        <p:attrNameLst>
                                          <p:attrName>style.visibility</p:attrName>
                                        </p:attrNameLst>
                                      </p:cBhvr>
                                      <p:to>
                                        <p:strVal val="visible"/>
                                      </p:to>
                                    </p:set>
                                    <p:animEffect transition="in" filter="wipe(up)">
                                      <p:cBhvr>
                                        <p:cTn id="68" dur="500"/>
                                        <p:tgtEl>
                                          <p:spTgt spid="35"/>
                                        </p:tgtEl>
                                      </p:cBhvr>
                                    </p:animEffect>
                                  </p:childTnLst>
                                </p:cTn>
                              </p:par>
                              <p:par>
                                <p:cTn id="69" presetID="22" presetClass="entr" presetSubtype="1" fill="hold" grpId="0" nodeType="withEffect">
                                  <p:stCondLst>
                                    <p:cond delay="0"/>
                                  </p:stCondLst>
                                  <p:childTnLst>
                                    <p:set>
                                      <p:cBhvr>
                                        <p:cTn id="70" dur="1" fill="hold">
                                          <p:stCondLst>
                                            <p:cond delay="0"/>
                                          </p:stCondLst>
                                        </p:cTn>
                                        <p:tgtEl>
                                          <p:spTgt spid="36"/>
                                        </p:tgtEl>
                                        <p:attrNameLst>
                                          <p:attrName>style.visibility</p:attrName>
                                        </p:attrNameLst>
                                      </p:cBhvr>
                                      <p:to>
                                        <p:strVal val="visible"/>
                                      </p:to>
                                    </p:set>
                                    <p:animEffect transition="in" filter="wipe(up)">
                                      <p:cBhvr>
                                        <p:cTn id="71" dur="500"/>
                                        <p:tgtEl>
                                          <p:spTgt spid="36"/>
                                        </p:tgtEl>
                                      </p:cBhvr>
                                    </p:animEffect>
                                  </p:childTnLst>
                                </p:cTn>
                              </p:par>
                              <p:par>
                                <p:cTn id="72" presetID="22" presetClass="entr" presetSubtype="1" fill="hold" nodeType="withEffect">
                                  <p:stCondLst>
                                    <p:cond delay="0"/>
                                  </p:stCondLst>
                                  <p:childTnLst>
                                    <p:set>
                                      <p:cBhvr>
                                        <p:cTn id="73" dur="1" fill="hold">
                                          <p:stCondLst>
                                            <p:cond delay="0"/>
                                          </p:stCondLst>
                                        </p:cTn>
                                        <p:tgtEl>
                                          <p:spTgt spid="37"/>
                                        </p:tgtEl>
                                        <p:attrNameLst>
                                          <p:attrName>style.visibility</p:attrName>
                                        </p:attrNameLst>
                                      </p:cBhvr>
                                      <p:to>
                                        <p:strVal val="visible"/>
                                      </p:to>
                                    </p:set>
                                    <p:animEffect transition="in" filter="wipe(up)">
                                      <p:cBhvr>
                                        <p:cTn id="74" dur="500"/>
                                        <p:tgtEl>
                                          <p:spTgt spid="37"/>
                                        </p:tgtEl>
                                      </p:cBhvr>
                                    </p:animEffect>
                                  </p:childTnLst>
                                </p:cTn>
                              </p:par>
                              <p:par>
                                <p:cTn id="75" presetID="22" presetClass="entr" presetSubtype="1" fill="hold" grpId="0" nodeType="withEffect">
                                  <p:stCondLst>
                                    <p:cond delay="0"/>
                                  </p:stCondLst>
                                  <p:childTnLst>
                                    <p:set>
                                      <p:cBhvr>
                                        <p:cTn id="76" dur="1" fill="hold">
                                          <p:stCondLst>
                                            <p:cond delay="0"/>
                                          </p:stCondLst>
                                        </p:cTn>
                                        <p:tgtEl>
                                          <p:spTgt spid="38"/>
                                        </p:tgtEl>
                                        <p:attrNameLst>
                                          <p:attrName>style.visibility</p:attrName>
                                        </p:attrNameLst>
                                      </p:cBhvr>
                                      <p:to>
                                        <p:strVal val="visible"/>
                                      </p:to>
                                    </p:set>
                                    <p:animEffect transition="in" filter="wipe(up)">
                                      <p:cBhvr>
                                        <p:cTn id="77" dur="500"/>
                                        <p:tgtEl>
                                          <p:spTgt spid="38"/>
                                        </p:tgtEl>
                                      </p:cBhvr>
                                    </p:animEffect>
                                  </p:childTnLst>
                                </p:cTn>
                              </p:par>
                              <p:par>
                                <p:cTn id="78" presetID="22" presetClass="entr" presetSubtype="1" fill="hold" nodeType="withEffect">
                                  <p:stCondLst>
                                    <p:cond delay="0"/>
                                  </p:stCondLst>
                                  <p:childTnLst>
                                    <p:set>
                                      <p:cBhvr>
                                        <p:cTn id="79" dur="1" fill="hold">
                                          <p:stCondLst>
                                            <p:cond delay="0"/>
                                          </p:stCondLst>
                                        </p:cTn>
                                        <p:tgtEl>
                                          <p:spTgt spid="39"/>
                                        </p:tgtEl>
                                        <p:attrNameLst>
                                          <p:attrName>style.visibility</p:attrName>
                                        </p:attrNameLst>
                                      </p:cBhvr>
                                      <p:to>
                                        <p:strVal val="visible"/>
                                      </p:to>
                                    </p:set>
                                    <p:animEffect transition="in" filter="wipe(up)">
                                      <p:cBhvr>
                                        <p:cTn id="80" dur="500"/>
                                        <p:tgtEl>
                                          <p:spTgt spid="39"/>
                                        </p:tgtEl>
                                      </p:cBhvr>
                                    </p:animEffect>
                                  </p:childTnLst>
                                </p:cTn>
                              </p:par>
                              <p:par>
                                <p:cTn id="81" presetID="22" presetClass="entr" presetSubtype="1" fill="hold" nodeType="withEffect">
                                  <p:stCondLst>
                                    <p:cond delay="0"/>
                                  </p:stCondLst>
                                  <p:childTnLst>
                                    <p:set>
                                      <p:cBhvr>
                                        <p:cTn id="82" dur="1" fill="hold">
                                          <p:stCondLst>
                                            <p:cond delay="0"/>
                                          </p:stCondLst>
                                        </p:cTn>
                                        <p:tgtEl>
                                          <p:spTgt spid="28"/>
                                        </p:tgtEl>
                                        <p:attrNameLst>
                                          <p:attrName>style.visibility</p:attrName>
                                        </p:attrNameLst>
                                      </p:cBhvr>
                                      <p:to>
                                        <p:strVal val="visible"/>
                                      </p:to>
                                    </p:set>
                                    <p:animEffect transition="in" filter="wipe(up)">
                                      <p:cBhvr>
                                        <p:cTn id="83" dur="500"/>
                                        <p:tgtEl>
                                          <p:spTgt spid="28"/>
                                        </p:tgtEl>
                                      </p:cBhvr>
                                    </p:animEffect>
                                  </p:childTnLst>
                                </p:cTn>
                              </p:par>
                              <p:par>
                                <p:cTn id="84" presetID="22" presetClass="entr" presetSubtype="1" fill="hold" nodeType="withEffect">
                                  <p:stCondLst>
                                    <p:cond delay="0"/>
                                  </p:stCondLst>
                                  <p:childTnLst>
                                    <p:set>
                                      <p:cBhvr>
                                        <p:cTn id="85" dur="1" fill="hold">
                                          <p:stCondLst>
                                            <p:cond delay="0"/>
                                          </p:stCondLst>
                                        </p:cTn>
                                        <p:tgtEl>
                                          <p:spTgt spid="25"/>
                                        </p:tgtEl>
                                        <p:attrNameLst>
                                          <p:attrName>style.visibility</p:attrName>
                                        </p:attrNameLst>
                                      </p:cBhvr>
                                      <p:to>
                                        <p:strVal val="visible"/>
                                      </p:to>
                                    </p:set>
                                    <p:animEffect transition="in" filter="wipe(up)">
                                      <p:cBhvr>
                                        <p:cTn id="86"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29" grpId="0" animBg="1"/>
      <p:bldP spid="30" grpId="0" animBg="1"/>
      <p:bldP spid="33" grpId="0"/>
      <p:bldP spid="34" grpId="0"/>
      <p:bldP spid="35" grpId="0"/>
      <p:bldP spid="36" grpId="0"/>
      <p:bldP spid="38" grpId="0" animBg="1"/>
      <p:bldP spid="50" grpId="0" animBg="1"/>
      <p:bldP spid="51" grpId="0" animBg="1"/>
      <p:bldP spid="55" grpId="0"/>
      <p:bldP spid="56" grpId="0"/>
      <p:bldP spid="57" grpId="0"/>
      <p:bldP spid="59"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Hình ảnh Cô Gái Suy Nghĩ PNG Miễn Phí Tải Về - Lovepik">
            <a:extLst>
              <a:ext uri="{FF2B5EF4-FFF2-40B4-BE49-F238E27FC236}">
                <a16:creationId xmlns:a16="http://schemas.microsoft.com/office/drawing/2014/main" id="{B601CAED-50C8-4EC0-9642-AB248A190A29}"/>
              </a:ext>
            </a:extLst>
          </p:cNvPr>
          <p:cNvPicPr>
            <a:picLocks noChangeAspect="1" noChangeArrowheads="1"/>
          </p:cNvPicPr>
          <p:nvPr/>
        </p:nvPicPr>
        <p:blipFill>
          <a:blip r:embed="rId2" cstate="print">
            <a:extLst>
              <a:ext uri="{BEBA8EAE-BF5A-486C-A8C5-ECC9F3942E4B}">
                <a14:imgProps xmlns:a14="http://schemas.microsoft.com/office/drawing/2010/main">
                  <a14:imgLayer r:embed="rId3">
                    <a14:imgEffect>
                      <a14:backgroundRemoval t="7186" b="99701" l="9780" r="89721">
                        <a14:foregroundMark x1="69162" y1="13074" x2="69760" y2="18862"/>
                        <a14:foregroundMark x1="65269" y1="18064" x2="64172" y2="21956"/>
                        <a14:foregroundMark x1="70259" y1="7186" x2="63573" y2="7485"/>
                        <a14:foregroundMark x1="53892" y1="55788" x2="55289" y2="62176"/>
                        <a14:foregroundMark x1="34132" y1="56687" x2="44411" y2="64172"/>
                        <a14:foregroundMark x1="62176" y1="53094" x2="55988" y2="56587"/>
                        <a14:foregroundMark x1="55988" y1="56587" x2="49701" y2="63872"/>
                        <a14:foregroundMark x1="63573" y1="53593" x2="60878" y2="53293"/>
                        <a14:foregroundMark x1="34132" y1="53892" x2="31637" y2="55289"/>
                        <a14:foregroundMark x1="32236" y1="79441" x2="36427" y2="82236"/>
                        <a14:foregroundMark x1="60279" y1="80838" x2="59681" y2="86427"/>
                        <a14:foregroundMark x1="46707" y1="91417" x2="46707" y2="98104"/>
                        <a14:foregroundMark x1="52196" y1="95309" x2="51896" y2="99701"/>
                        <a14:foregroundMark x1="41118" y1="96707" x2="40818" y2="99202"/>
                        <a14:foregroundMark x1="38024" y1="97206" x2="65868" y2="97206"/>
                        <a14:foregroundMark x1="38024" y1="97505" x2="34132" y2="97206"/>
                        <a14:foregroundMark x1="33333" y1="96707" x2="33633" y2="98104"/>
                        <a14:foregroundMark x1="35529" y1="94212" x2="33333" y2="99202"/>
                      </a14:backgroundRemoval>
                    </a14:imgEffect>
                  </a14:imgLayer>
                </a14:imgProps>
              </a:ext>
              <a:ext uri="{28A0092B-C50C-407E-A947-70E740481C1C}">
                <a14:useLocalDpi xmlns:a14="http://schemas.microsoft.com/office/drawing/2010/main" val="0"/>
              </a:ext>
            </a:extLst>
          </a:blip>
          <a:srcRect/>
          <a:stretch>
            <a:fillRect/>
          </a:stretch>
        </p:blipFill>
        <p:spPr bwMode="auto">
          <a:xfrm flipH="1">
            <a:off x="-514575" y="4413685"/>
            <a:ext cx="2201684" cy="2201684"/>
          </a:xfrm>
          <a:prstGeom prst="rect">
            <a:avLst/>
          </a:prstGeom>
          <a:noFill/>
          <a:extLst>
            <a:ext uri="{909E8E84-426E-40DD-AFC4-6F175D3DCCD1}">
              <a14:hiddenFill xmlns:a14="http://schemas.microsoft.com/office/drawing/2010/main">
                <a:solidFill>
                  <a:srgbClr val="FFFFFF"/>
                </a:solidFill>
              </a14:hiddenFill>
            </a:ext>
          </a:extLst>
        </p:spPr>
      </p:pic>
      <p:sp>
        <p:nvSpPr>
          <p:cNvPr id="4" name="Speech Bubble: Oval 3">
            <a:extLst>
              <a:ext uri="{FF2B5EF4-FFF2-40B4-BE49-F238E27FC236}">
                <a16:creationId xmlns:a16="http://schemas.microsoft.com/office/drawing/2014/main" id="{A2EADA7C-AF23-4714-9490-85BBB2D00318}"/>
              </a:ext>
            </a:extLst>
          </p:cNvPr>
          <p:cNvSpPr/>
          <p:nvPr/>
        </p:nvSpPr>
        <p:spPr bwMode="auto">
          <a:xfrm>
            <a:off x="291765" y="1343473"/>
            <a:ext cx="11313968" cy="3386187"/>
          </a:xfrm>
          <a:prstGeom prst="wedgeEllipseCallout">
            <a:avLst>
              <a:gd name="adj1" fmla="val -42831"/>
              <a:gd name="adj2" fmla="val 59062"/>
            </a:avLst>
          </a:prstGeom>
          <a:solidFill>
            <a:srgbClr val="FFDF79"/>
          </a:solidFill>
          <a:ln w="9525" cap="flat" cmpd="sng" algn="ctr">
            <a:solidFill>
              <a:schemeClr val="accent1"/>
            </a:solidFill>
            <a:prstDash val="solid"/>
            <a:round/>
            <a:headEnd type="none" w="med" len="med"/>
            <a:tailEnd type="none" w="med" len="med"/>
          </a:ln>
        </p:spPr>
        <p:txBody>
          <a:bodyPr vert="horz" wrap="none" lIns="91440" tIns="45720" rIns="91440" bIns="45720" numCol="1" rtlCol="0" anchor="ctr" anchorCtr="0" compatLnSpc="1"/>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9Slide03 Roboto" panose="02000000000000000000" pitchFamily="2" charset="0"/>
              <a:ea typeface="#9Slide03 Roboto" panose="02000000000000000000" pitchFamily="2" charset="0"/>
              <a:cs typeface="+mn-cs"/>
            </a:endParaRPr>
          </a:p>
        </p:txBody>
      </p:sp>
      <p:sp>
        <p:nvSpPr>
          <p:cNvPr id="8" name="Title 1"/>
          <p:cNvSpPr txBox="1"/>
          <p:nvPr/>
        </p:nvSpPr>
        <p:spPr>
          <a:xfrm>
            <a:off x="1137359" y="1823849"/>
            <a:ext cx="9622779" cy="2576701"/>
          </a:xfrm>
          <a:prstGeom prst="rect">
            <a:avLst/>
          </a:prstGeom>
          <a:noFill/>
        </p:spPr>
        <p:txBody>
          <a:bodyPr/>
          <a:lstStyle>
            <a:lvl1pPr algn="ctr" defTabSz="914400" rtl="0" eaLnBrk="1" latinLnBrk="0" hangingPunct="1">
              <a:spcBef>
                <a:spcPct val="0"/>
              </a:spcBef>
              <a:buNone/>
              <a:defRPr sz="3200" kern="1200">
                <a:solidFill>
                  <a:schemeClr val="tx1"/>
                </a:solidFill>
                <a:latin typeface="Times New Roman" panose="02020603050405020304" pitchFamily="18" charset="0"/>
                <a:ea typeface="+mj-ea"/>
                <a:cs typeface="Times New Roman" panose="02020603050405020304" pitchFamily="18" charset="0"/>
              </a:defRPr>
            </a:lvl1pPr>
          </a:lstStyle>
          <a:p>
            <a:pPr lvl="0" eaLnBrk="0" hangingPunct="0">
              <a:lnSpc>
                <a:spcPct val="150000"/>
              </a:lnSpc>
            </a:pPr>
            <a:r>
              <a:rPr lang="en-US">
                <a:solidFill>
                  <a:srgbClr val="000000"/>
                </a:solidFill>
              </a:rPr>
              <a:t>Có một bước trong hai cấu trúc này khác các bước còn lại và rất quan trọng. Đó là bước nào và tại sao?</a:t>
            </a:r>
          </a:p>
          <a:p>
            <a:pPr lvl="0" eaLnBrk="0" hangingPunct="0">
              <a:lnSpc>
                <a:spcPct val="150000"/>
              </a:lnSpc>
            </a:pPr>
            <a:r>
              <a:rPr lang="en-US">
                <a:solidFill>
                  <a:srgbClr val="000000"/>
                </a:solidFill>
              </a:rPr>
              <a:t>Sử dụng cấu trúc rẽ nhánh nhằm mục đích gì? </a:t>
            </a:r>
          </a:p>
        </p:txBody>
      </p:sp>
      <p:sp>
        <p:nvSpPr>
          <p:cNvPr id="6" name="Rectangle 5">
            <a:extLst>
              <a:ext uri="{FF2B5EF4-FFF2-40B4-BE49-F238E27FC236}">
                <a16:creationId xmlns:a16="http://schemas.microsoft.com/office/drawing/2014/main" id="{0395E975-F0FE-4A79-89DA-BC51659C065C}"/>
              </a:ext>
            </a:extLst>
          </p:cNvPr>
          <p:cNvSpPr>
            <a:spLocks noChangeArrowheads="1"/>
          </p:cNvSpPr>
          <p:nvPr/>
        </p:nvSpPr>
        <p:spPr bwMode="auto">
          <a:xfrm>
            <a:off x="177132" y="0"/>
            <a:ext cx="12014868" cy="7372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342900">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1pPr>
            <a:lvl2pPr marL="742950" indent="-285750" defTabSz="342900">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2pPr>
            <a:lvl3pPr marL="1143000" indent="-228600" defTabSz="342900">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3pPr>
            <a:lvl4pPr marL="1600200" indent="-228600" defTabSz="342900">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4pPr>
            <a:lvl5pPr marL="2057400" indent="-228600" defTabSz="342900">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5pPr>
            <a:lvl6pPr marL="2514600" indent="-228600" defTabSz="342900" eaLnBrk="0" fontAlgn="base" hangingPunct="0">
              <a:spcBef>
                <a:spcPct val="20000"/>
              </a:spcBef>
              <a:spcAft>
                <a:spcPct val="0"/>
              </a:spcAft>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6pPr>
            <a:lvl7pPr marL="2971800" indent="-228600" defTabSz="342900" eaLnBrk="0" fontAlgn="base" hangingPunct="0">
              <a:spcBef>
                <a:spcPct val="20000"/>
              </a:spcBef>
              <a:spcAft>
                <a:spcPct val="0"/>
              </a:spcAft>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7pPr>
            <a:lvl8pPr marL="3429000" indent="-228600" defTabSz="342900" eaLnBrk="0" fontAlgn="base" hangingPunct="0">
              <a:spcBef>
                <a:spcPct val="20000"/>
              </a:spcBef>
              <a:spcAft>
                <a:spcPct val="0"/>
              </a:spcAft>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8pPr>
            <a:lvl9pPr marL="3886200" indent="-228600" defTabSz="342900" eaLnBrk="0" fontAlgn="base" hangingPunct="0">
              <a:spcBef>
                <a:spcPct val="20000"/>
              </a:spcBef>
              <a:spcAft>
                <a:spcPct val="0"/>
              </a:spcAft>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9pPr>
          </a:lstStyle>
          <a:p>
            <a:pPr eaLnBrk="1" hangingPunct="1">
              <a:lnSpc>
                <a:spcPct val="150000"/>
              </a:lnSpc>
              <a:spcBef>
                <a:spcPct val="0"/>
              </a:spcBef>
              <a:buFontTx/>
              <a:buNone/>
            </a:pPr>
            <a:r>
              <a:rPr altLang="en-US" b="1">
                <a:solidFill>
                  <a:srgbClr val="FF0000"/>
                </a:solidFill>
              </a:rPr>
              <a:t>1. </a:t>
            </a:r>
            <a:r>
              <a:rPr b="1">
                <a:solidFill>
                  <a:srgbClr val="FF0000"/>
                </a:solidFill>
              </a:rPr>
              <a:t>Thể hiện cấu trúc rẽ nhánh trong scratch</a:t>
            </a:r>
          </a:p>
        </p:txBody>
      </p:sp>
    </p:spTree>
    <p:extLst>
      <p:ext uri="{BB962C8B-B14F-4D97-AF65-F5344CB8AC3E}">
        <p14:creationId xmlns:p14="http://schemas.microsoft.com/office/powerpoint/2010/main" val="1166405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wipe(left)">
                                      <p:cBhvr>
                                        <p:cTn id="10" dur="500"/>
                                        <p:tgtEl>
                                          <p:spTgt spid="4"/>
                                        </p:tgtEl>
                                      </p:cBhvr>
                                    </p:animEffect>
                                  </p:childTnLst>
                                </p:cTn>
                              </p:par>
                              <p:par>
                                <p:cTn id="11" presetID="22" presetClass="entr" presetSubtype="8" fill="hold" grpId="1"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wipe(left)">
                                      <p:cBhvr>
                                        <p:cTn id="13"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8" grpId="0" animBg="1"/>
      <p:bldP spid="8" grpId="1"/>
    </p:bldLst>
  </p:timing>
</p:sld>
</file>

<file path=ppt/theme/theme1.xml><?xml version="1.0" encoding="utf-8"?>
<a:theme xmlns:a="http://schemas.openxmlformats.org/drawingml/2006/main" name="7_Thiết kế Tùy chỉnh">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Blue Waves">
  <a:themeElements>
    <a:clrScheme name="Blue Waves 13">
      <a:dk1>
        <a:srgbClr val="000000"/>
      </a:dk1>
      <a:lt1>
        <a:srgbClr val="FFFFFF"/>
      </a:lt1>
      <a:dk2>
        <a:srgbClr val="000000"/>
      </a:dk2>
      <a:lt2>
        <a:srgbClr val="969696"/>
      </a:lt2>
      <a:accent1>
        <a:srgbClr val="0066CC"/>
      </a:accent1>
      <a:accent2>
        <a:srgbClr val="3399FF"/>
      </a:accent2>
      <a:accent3>
        <a:srgbClr val="FFFFFF"/>
      </a:accent3>
      <a:accent4>
        <a:srgbClr val="000000"/>
      </a:accent4>
      <a:accent5>
        <a:srgbClr val="AAB8E2"/>
      </a:accent5>
      <a:accent6>
        <a:srgbClr val="2D8AE7"/>
      </a:accent6>
      <a:hlink>
        <a:srgbClr val="CC3300"/>
      </a:hlink>
      <a:folHlink>
        <a:srgbClr val="996600"/>
      </a:folHlink>
    </a:clrScheme>
    <a:fontScheme name="Blue Waves">
      <a:majorFont>
        <a:latin typeface="Arial"/>
        <a:ea typeface="SimSun"/>
        <a:cs typeface=""/>
      </a:majorFont>
      <a:minorFont>
        <a:latin typeface="Arial"/>
        <a:ea typeface="SimSun"/>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gradFill rotWithShape="0">
          <a:gsLst>
            <a:gs pos="0">
              <a:schemeClr val="accent1"/>
            </a:gs>
            <a:gs pos="100000">
              <a:schemeClr val="accent2"/>
            </a:gs>
          </a:gsLst>
          <a:lin ang="5400000" scaled="1"/>
        </a:gradFill>
        <a:ln w="9525" cap="flat" cmpd="sng" algn="ctr">
          <a:solidFill>
            <a:schemeClr val="accent1"/>
          </a:solidFill>
          <a:prstDash val="solid"/>
          <a:round/>
          <a:headEnd type="none" w="med" len="med"/>
          <a:tailEnd type="none" w="med" len="med"/>
        </a:ln>
      </a:spPr>
      <a:bodyPr vert="horz" wrap="none" lIns="91440" tIns="45720" rIns="91440" bIns="45720" numCol="1" anchor="ctr" anchorCtr="0" compatLnSpc="1"/>
      <a:lstStyle>
        <a:defPPr marL="0" marR="0" indent="0" algn="l" defTabSz="914400" rtl="0" eaLnBrk="1" fontAlgn="base" latinLnBrk="0" hangingPunct="1">
          <a:lnSpc>
            <a:spcPct val="100000"/>
          </a:lnSpc>
          <a:spcBef>
            <a:spcPct val="0"/>
          </a:spcBef>
          <a:spcAft>
            <a:spcPct val="0"/>
          </a:spcAft>
          <a:buClrTx/>
          <a:buSzTx/>
          <a:buFontTx/>
          <a:buNone/>
          <a:defRPr kumimoji="0" lang="zh-CN" altLang="en-US" sz="1800" b="0" i="0" u="none" strike="noStrike" cap="none" normalizeH="0" baseline="0" smtClean="0">
            <a:ln>
              <a:noFill/>
            </a:ln>
            <a:solidFill>
              <a:schemeClr val="tx1"/>
            </a:solidFill>
            <a:effectLst/>
            <a:latin typeface="Arial" panose="020B0604020202020204" pitchFamily="34" charset="0"/>
            <a:ea typeface="SimSun" panose="02010600030101010101" pitchFamily="2" charset="-122"/>
          </a:defRPr>
        </a:defPPr>
      </a:lstStyle>
    </a:spDef>
    <a:lnDef>
      <a:spPr bwMode="auto">
        <a:xfrm>
          <a:off x="0" y="0"/>
          <a:ext cx="1" cy="1"/>
        </a:xfrm>
        <a:custGeom>
          <a:avLst/>
          <a:gdLst/>
          <a:ahLst/>
          <a:cxnLst/>
          <a:rect l="0" t="0" r="0" b="0"/>
          <a:pathLst/>
        </a:custGeom>
        <a:gradFill rotWithShape="0">
          <a:gsLst>
            <a:gs pos="0">
              <a:schemeClr val="accent1"/>
            </a:gs>
            <a:gs pos="100000">
              <a:schemeClr val="accent2"/>
            </a:gs>
          </a:gsLst>
          <a:lin ang="5400000" scaled="1"/>
        </a:gradFill>
        <a:ln w="9525" cap="flat" cmpd="sng" algn="ctr">
          <a:solidFill>
            <a:schemeClr val="accent1"/>
          </a:solidFill>
          <a:prstDash val="solid"/>
          <a:round/>
          <a:headEnd type="none" w="med" len="med"/>
          <a:tailEnd type="none" w="med" len="med"/>
        </a:ln>
      </a:spPr>
      <a:bodyPr vert="horz" wrap="none" lIns="91440" tIns="45720" rIns="91440" bIns="45720" numCol="1" anchor="ctr" anchorCtr="0" compatLnSpc="1"/>
      <a:lstStyle>
        <a:defPPr marL="0" marR="0" indent="0" algn="l" defTabSz="914400" rtl="0" eaLnBrk="1" fontAlgn="base" latinLnBrk="0" hangingPunct="1">
          <a:lnSpc>
            <a:spcPct val="100000"/>
          </a:lnSpc>
          <a:spcBef>
            <a:spcPct val="0"/>
          </a:spcBef>
          <a:spcAft>
            <a:spcPct val="0"/>
          </a:spcAft>
          <a:buClrTx/>
          <a:buSzTx/>
          <a:buFontTx/>
          <a:buNone/>
          <a:defRPr kumimoji="0" lang="zh-CN" altLang="en-US" sz="1800" b="0" i="0" u="none" strike="noStrike" cap="none" normalizeH="0" baseline="0" smtClean="0">
            <a:ln>
              <a:noFill/>
            </a:ln>
            <a:solidFill>
              <a:schemeClr val="tx1"/>
            </a:solidFill>
            <a:effectLst/>
            <a:latin typeface="Arial" panose="020B0604020202020204" pitchFamily="34" charset="0"/>
            <a:ea typeface="SimSun" panose="02010600030101010101" pitchFamily="2" charset="-122"/>
          </a:defRPr>
        </a:defPPr>
      </a:lstStyle>
    </a:lnDef>
  </a:objectDefaults>
  <a:extraClrSchemeLst>
    <a:extraClrScheme>
      <a:clrScheme name="Blue Waves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Blue Waves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Blue Waves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Blue Waves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Blue Waves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Blue Waves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Blue Waves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Blue Waves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Blue Waves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Blue Waves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Blue Waves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Blue Waves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Blue Waves 13">
        <a:dk1>
          <a:srgbClr val="000000"/>
        </a:dk1>
        <a:lt1>
          <a:srgbClr val="FFFFFF"/>
        </a:lt1>
        <a:dk2>
          <a:srgbClr val="000000"/>
        </a:dk2>
        <a:lt2>
          <a:srgbClr val="969696"/>
        </a:lt2>
        <a:accent1>
          <a:srgbClr val="0066CC"/>
        </a:accent1>
        <a:accent2>
          <a:srgbClr val="3399FF"/>
        </a:accent2>
        <a:accent3>
          <a:srgbClr val="FFFFFF"/>
        </a:accent3>
        <a:accent4>
          <a:srgbClr val="000000"/>
        </a:accent4>
        <a:accent5>
          <a:srgbClr val="AAB8E2"/>
        </a:accent5>
        <a:accent6>
          <a:srgbClr val="2D8AE7"/>
        </a:accent6>
        <a:hlink>
          <a:srgbClr val="CC3300"/>
        </a:hlink>
        <a:folHlink>
          <a:srgbClr val="99660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661</TotalTime>
  <Words>1295</Words>
  <Application>Microsoft Office PowerPoint</Application>
  <PresentationFormat>Widescreen</PresentationFormat>
  <Paragraphs>120</Paragraphs>
  <Slides>23</Slides>
  <Notes>1</Notes>
  <HiddenSlides>0</HiddenSlides>
  <MMClips>0</MMClips>
  <ScaleCrop>false</ScaleCrop>
  <HeadingPairs>
    <vt:vector size="6" baseType="variant">
      <vt:variant>
        <vt:lpstr>Fonts Used</vt:lpstr>
      </vt:variant>
      <vt:variant>
        <vt:i4>8</vt:i4>
      </vt:variant>
      <vt:variant>
        <vt:lpstr>Theme</vt:lpstr>
      </vt:variant>
      <vt:variant>
        <vt:i4>2</vt:i4>
      </vt:variant>
      <vt:variant>
        <vt:lpstr>Slide Titles</vt:lpstr>
      </vt:variant>
      <vt:variant>
        <vt:i4>23</vt:i4>
      </vt:variant>
    </vt:vector>
  </HeadingPairs>
  <TitlesOfParts>
    <vt:vector size="33" baseType="lpstr">
      <vt:lpstr>SimSun</vt:lpstr>
      <vt:lpstr>#9Slide03 Roboto</vt:lpstr>
      <vt:lpstr>Arial</vt:lpstr>
      <vt:lpstr>Calibri</vt:lpstr>
      <vt:lpstr>Calibri Light</vt:lpstr>
      <vt:lpstr>Symbol</vt:lpstr>
      <vt:lpstr>Times New Roman</vt:lpstr>
      <vt:lpstr>Wingdings</vt:lpstr>
      <vt:lpstr>7_Thiết kế Tùy chỉnh</vt:lpstr>
      <vt:lpstr>Blue Waves</vt:lpstr>
      <vt:lpstr>PowerPoint Presentation</vt:lpstr>
      <vt:lpstr>PowerPoint Presentation</vt:lpstr>
      <vt:lpstr>PowerPoint Presentation</vt:lpstr>
      <vt:lpstr>PowerPoint Presentation</vt:lpstr>
      <vt:lpstr>Sơ đồ khối</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Sử dụng khối lệnh if ......else như sau:</vt:lpstr>
      <vt:lpstr>PowerPoint Presentation</vt:lpstr>
      <vt:lpstr>PowerPoint Presentation</vt:lpstr>
    </vt:vector>
  </TitlesOfParts>
  <Company>Microsoft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PHÒNG GIÁO DỤC ĐÀO TẠO HUYỆN TRƯỜNG THCS *******</dc:title>
  <dc:creator>Admin</dc:creator>
  <cp:lastModifiedBy>Windows 11</cp:lastModifiedBy>
  <cp:revision>104</cp:revision>
  <dcterms:created xsi:type="dcterms:W3CDTF">2022-07-17T09:57:00Z</dcterms:created>
  <dcterms:modified xsi:type="dcterms:W3CDTF">2025-04-09T13:36:26Z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C3AB76C755A641978158CB0CC4FA6EF0</vt:lpwstr>
  </property>
  <property fmtid="{D5CDD505-2E9C-101B-9397-08002B2CF9AE}" pid="3" name="KSOProductBuildVer">
    <vt:lpwstr>1033-11.2.0.11537</vt:lpwstr>
  </property>
</Properties>
</file>