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7" r:id="rId4"/>
  </p:sldMasterIdLst>
  <p:notesMasterIdLst>
    <p:notesMasterId r:id="rId57"/>
  </p:notesMasterIdLst>
  <p:sldIdLst>
    <p:sldId id="268" r:id="rId5"/>
    <p:sldId id="269" r:id="rId6"/>
    <p:sldId id="271" r:id="rId7"/>
    <p:sldId id="277" r:id="rId8"/>
    <p:sldId id="270" r:id="rId9"/>
    <p:sldId id="320" r:id="rId10"/>
    <p:sldId id="321" r:id="rId11"/>
    <p:sldId id="322" r:id="rId12"/>
    <p:sldId id="323" r:id="rId13"/>
    <p:sldId id="324" r:id="rId14"/>
    <p:sldId id="325" r:id="rId15"/>
    <p:sldId id="326" r:id="rId16"/>
    <p:sldId id="276" r:id="rId17"/>
    <p:sldId id="272" r:id="rId18"/>
    <p:sldId id="328" r:id="rId19"/>
    <p:sldId id="329" r:id="rId20"/>
    <p:sldId id="274" r:id="rId21"/>
    <p:sldId id="330" r:id="rId22"/>
    <p:sldId id="311" r:id="rId23"/>
    <p:sldId id="279" r:id="rId24"/>
    <p:sldId id="286" r:id="rId25"/>
    <p:sldId id="282" r:id="rId26"/>
    <p:sldId id="310" r:id="rId27"/>
    <p:sldId id="332" r:id="rId28"/>
    <p:sldId id="331" r:id="rId29"/>
    <p:sldId id="327" r:id="rId30"/>
    <p:sldId id="283" r:id="rId31"/>
    <p:sldId id="287" r:id="rId32"/>
    <p:sldId id="278" r:id="rId33"/>
    <p:sldId id="292" r:id="rId34"/>
    <p:sldId id="291" r:id="rId35"/>
    <p:sldId id="293" r:id="rId36"/>
    <p:sldId id="294" r:id="rId37"/>
    <p:sldId id="264" r:id="rId38"/>
    <p:sldId id="306" r:id="rId39"/>
    <p:sldId id="307" r:id="rId40"/>
    <p:sldId id="333" r:id="rId41"/>
    <p:sldId id="334" r:id="rId42"/>
    <p:sldId id="335" r:id="rId43"/>
    <p:sldId id="336" r:id="rId44"/>
    <p:sldId id="337" r:id="rId45"/>
    <p:sldId id="338" r:id="rId46"/>
    <p:sldId id="339" r:id="rId47"/>
    <p:sldId id="340" r:id="rId48"/>
    <p:sldId id="341" r:id="rId49"/>
    <p:sldId id="342" r:id="rId50"/>
    <p:sldId id="344" r:id="rId51"/>
    <p:sldId id="343" r:id="rId52"/>
    <p:sldId id="308" r:id="rId53"/>
    <p:sldId id="263" r:id="rId54"/>
    <p:sldId id="317" r:id="rId55"/>
    <p:sldId id="267" r:id="rId56"/>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6" d="100"/>
          <a:sy n="46" d="100"/>
        </p:scale>
        <p:origin x="75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52DF9B-1B0F-4FC4-9E8E-533AD45ABBC9}" type="datetimeFigureOut">
              <a:rPr lang="en-GB" smtClean="0"/>
              <a:t>09/05/2025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56282-BF1E-46B8-90DB-5998B7CD6CC2}" type="slidenum">
              <a:rPr lang="en-GB" smtClean="0"/>
              <a:t>‹#›</a:t>
            </a:fld>
            <a:endParaRPr lang="en-GB"/>
          </a:p>
        </p:txBody>
      </p:sp>
    </p:spTree>
    <p:extLst>
      <p:ext uri="{BB962C8B-B14F-4D97-AF65-F5344CB8AC3E}">
        <p14:creationId xmlns:p14="http://schemas.microsoft.com/office/powerpoint/2010/main" val="3413964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SG" altLang="en-US" smtClean="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096E0FE-1793-4E7C-8A6A-0D2BD15DB4D7}" type="slidenum">
              <a:rPr lang="zh-CN" altLang="en-US" smtClean="0">
                <a:solidFill>
                  <a:prstClr val="black"/>
                </a:solidFill>
              </a:rPr>
              <a:pPr/>
              <a:t>1</a:t>
            </a:fld>
            <a:endParaRPr lang="zh-CN" altLang="en-US" smtClean="0">
              <a:solidFill>
                <a:prstClr val="black"/>
              </a:solidFill>
            </a:endParaRPr>
          </a:p>
        </p:txBody>
      </p:sp>
    </p:spTree>
    <p:extLst>
      <p:ext uri="{BB962C8B-B14F-4D97-AF65-F5344CB8AC3E}">
        <p14:creationId xmlns:p14="http://schemas.microsoft.com/office/powerpoint/2010/main" val="212120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p:txBody>
      </p:sp>
      <p:sp>
        <p:nvSpPr>
          <p:cNvPr id="4" name="Slide Number Placeholder 3"/>
          <p:cNvSpPr>
            <a:spLocks noGrp="1"/>
          </p:cNvSpPr>
          <p:nvPr>
            <p:ph type="sldNum" sz="quarter" idx="10"/>
          </p:nvPr>
        </p:nvSpPr>
        <p:spPr/>
        <p:txBody>
          <a:bodyPr/>
          <a:lstStyle/>
          <a:p>
            <a:fld id="{AF556282-BF1E-46B8-90DB-5998B7CD6CC2}" type="slidenum">
              <a:rPr lang="en-GB" smtClean="0"/>
              <a:t>45</a:t>
            </a:fld>
            <a:endParaRPr lang="en-GB"/>
          </a:p>
        </p:txBody>
      </p:sp>
    </p:spTree>
    <p:extLst>
      <p:ext uri="{BB962C8B-B14F-4D97-AF65-F5344CB8AC3E}">
        <p14:creationId xmlns:p14="http://schemas.microsoft.com/office/powerpoint/2010/main" val="1066399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p:txBody>
      </p:sp>
      <p:sp>
        <p:nvSpPr>
          <p:cNvPr id="4" name="Slide Number Placeholder 3"/>
          <p:cNvSpPr>
            <a:spLocks noGrp="1"/>
          </p:cNvSpPr>
          <p:nvPr>
            <p:ph type="sldNum" sz="quarter" idx="10"/>
          </p:nvPr>
        </p:nvSpPr>
        <p:spPr/>
        <p:txBody>
          <a:bodyPr/>
          <a:lstStyle/>
          <a:p>
            <a:fld id="{AF556282-BF1E-46B8-90DB-5998B7CD6CC2}" type="slidenum">
              <a:rPr lang="en-GB" smtClean="0"/>
              <a:t>46</a:t>
            </a:fld>
            <a:endParaRPr lang="en-GB"/>
          </a:p>
        </p:txBody>
      </p:sp>
    </p:spTree>
    <p:extLst>
      <p:ext uri="{BB962C8B-B14F-4D97-AF65-F5344CB8AC3E}">
        <p14:creationId xmlns:p14="http://schemas.microsoft.com/office/powerpoint/2010/main" val="3781653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p:txBody>
      </p:sp>
      <p:sp>
        <p:nvSpPr>
          <p:cNvPr id="4" name="Slide Number Placeholder 3"/>
          <p:cNvSpPr>
            <a:spLocks noGrp="1"/>
          </p:cNvSpPr>
          <p:nvPr>
            <p:ph type="sldNum" sz="quarter" idx="10"/>
          </p:nvPr>
        </p:nvSpPr>
        <p:spPr/>
        <p:txBody>
          <a:bodyPr/>
          <a:lstStyle/>
          <a:p>
            <a:fld id="{AF556282-BF1E-46B8-90DB-5998B7CD6CC2}" type="slidenum">
              <a:rPr lang="en-GB" smtClean="0"/>
              <a:t>47</a:t>
            </a:fld>
            <a:endParaRPr lang="en-GB"/>
          </a:p>
        </p:txBody>
      </p:sp>
    </p:spTree>
    <p:extLst>
      <p:ext uri="{BB962C8B-B14F-4D97-AF65-F5344CB8AC3E}">
        <p14:creationId xmlns:p14="http://schemas.microsoft.com/office/powerpoint/2010/main" val="2581667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p:txBody>
      </p:sp>
      <p:sp>
        <p:nvSpPr>
          <p:cNvPr id="4" name="Slide Number Placeholder 3"/>
          <p:cNvSpPr>
            <a:spLocks noGrp="1"/>
          </p:cNvSpPr>
          <p:nvPr>
            <p:ph type="sldNum" sz="quarter" idx="10"/>
          </p:nvPr>
        </p:nvSpPr>
        <p:spPr/>
        <p:txBody>
          <a:bodyPr/>
          <a:lstStyle/>
          <a:p>
            <a:fld id="{AF556282-BF1E-46B8-90DB-5998B7CD6CC2}" type="slidenum">
              <a:rPr lang="en-GB" smtClean="0"/>
              <a:t>48</a:t>
            </a:fld>
            <a:endParaRPr lang="en-GB"/>
          </a:p>
        </p:txBody>
      </p:sp>
    </p:spTree>
    <p:extLst>
      <p:ext uri="{BB962C8B-B14F-4D97-AF65-F5344CB8AC3E}">
        <p14:creationId xmlns:p14="http://schemas.microsoft.com/office/powerpoint/2010/main" val="2643694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BCA5C5-ACE0-46CF-8274-7EBAD72A2911}"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123544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BCA5C5-ACE0-46CF-8274-7EBAD72A2911}"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451119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BCA5C5-ACE0-46CF-8274-7EBAD72A2911}"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694283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mtClean="0"/>
              <a:t>GV click chuột vào bó hoa ở góc phải màn hình để quay lại chọn hộp quà</a:t>
            </a:r>
            <a:endParaRPr lang="en-GB"/>
          </a:p>
        </p:txBody>
      </p:sp>
      <p:sp>
        <p:nvSpPr>
          <p:cNvPr id="4" name="Slide Number Placeholder 3"/>
          <p:cNvSpPr>
            <a:spLocks noGrp="1"/>
          </p:cNvSpPr>
          <p:nvPr>
            <p:ph type="sldNum" sz="quarter" idx="10"/>
          </p:nvPr>
        </p:nvSpPr>
        <p:spPr/>
        <p:txBody>
          <a:bodyPr/>
          <a:lstStyle/>
          <a:p>
            <a:fld id="{AF556282-BF1E-46B8-90DB-5998B7CD6CC2}" type="slidenum">
              <a:rPr lang="en-GB" smtClean="0"/>
              <a:t>40</a:t>
            </a:fld>
            <a:endParaRPr lang="en-GB"/>
          </a:p>
        </p:txBody>
      </p:sp>
    </p:spTree>
    <p:extLst>
      <p:ext uri="{BB962C8B-B14F-4D97-AF65-F5344CB8AC3E}">
        <p14:creationId xmlns:p14="http://schemas.microsoft.com/office/powerpoint/2010/main" val="2662335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a:p>
            <a:endParaRPr lang="en-GB"/>
          </a:p>
        </p:txBody>
      </p:sp>
      <p:sp>
        <p:nvSpPr>
          <p:cNvPr id="4" name="Slide Number Placeholder 3"/>
          <p:cNvSpPr>
            <a:spLocks noGrp="1"/>
          </p:cNvSpPr>
          <p:nvPr>
            <p:ph type="sldNum" sz="quarter" idx="10"/>
          </p:nvPr>
        </p:nvSpPr>
        <p:spPr/>
        <p:txBody>
          <a:bodyPr/>
          <a:lstStyle/>
          <a:p>
            <a:fld id="{AF556282-BF1E-46B8-90DB-5998B7CD6CC2}" type="slidenum">
              <a:rPr lang="en-GB" smtClean="0"/>
              <a:t>41</a:t>
            </a:fld>
            <a:endParaRPr lang="en-GB"/>
          </a:p>
        </p:txBody>
      </p:sp>
    </p:spTree>
    <p:extLst>
      <p:ext uri="{BB962C8B-B14F-4D97-AF65-F5344CB8AC3E}">
        <p14:creationId xmlns:p14="http://schemas.microsoft.com/office/powerpoint/2010/main" val="4247019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p:txBody>
      </p:sp>
      <p:sp>
        <p:nvSpPr>
          <p:cNvPr id="4" name="Slide Number Placeholder 3"/>
          <p:cNvSpPr>
            <a:spLocks noGrp="1"/>
          </p:cNvSpPr>
          <p:nvPr>
            <p:ph type="sldNum" sz="quarter" idx="10"/>
          </p:nvPr>
        </p:nvSpPr>
        <p:spPr/>
        <p:txBody>
          <a:bodyPr/>
          <a:lstStyle/>
          <a:p>
            <a:fld id="{AF556282-BF1E-46B8-90DB-5998B7CD6CC2}" type="slidenum">
              <a:rPr lang="en-GB" smtClean="0"/>
              <a:t>42</a:t>
            </a:fld>
            <a:endParaRPr lang="en-GB"/>
          </a:p>
        </p:txBody>
      </p:sp>
    </p:spTree>
    <p:extLst>
      <p:ext uri="{BB962C8B-B14F-4D97-AF65-F5344CB8AC3E}">
        <p14:creationId xmlns:p14="http://schemas.microsoft.com/office/powerpoint/2010/main" val="878042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p:txBody>
      </p:sp>
      <p:sp>
        <p:nvSpPr>
          <p:cNvPr id="4" name="Slide Number Placeholder 3"/>
          <p:cNvSpPr>
            <a:spLocks noGrp="1"/>
          </p:cNvSpPr>
          <p:nvPr>
            <p:ph type="sldNum" sz="quarter" idx="10"/>
          </p:nvPr>
        </p:nvSpPr>
        <p:spPr/>
        <p:txBody>
          <a:bodyPr/>
          <a:lstStyle/>
          <a:p>
            <a:fld id="{AF556282-BF1E-46B8-90DB-5998B7CD6CC2}" type="slidenum">
              <a:rPr lang="en-GB" smtClean="0"/>
              <a:t>43</a:t>
            </a:fld>
            <a:endParaRPr lang="en-GB"/>
          </a:p>
        </p:txBody>
      </p:sp>
    </p:spTree>
    <p:extLst>
      <p:ext uri="{BB962C8B-B14F-4D97-AF65-F5344CB8AC3E}">
        <p14:creationId xmlns:p14="http://schemas.microsoft.com/office/powerpoint/2010/main" val="1143552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mtClean="0"/>
              <a:t>GV click chuột vào bó hoa ở góc phải màn hình để quay lại chọn hộp quà</a:t>
            </a:r>
            <a:endParaRPr lang="en-GB" smtClean="0"/>
          </a:p>
        </p:txBody>
      </p:sp>
      <p:sp>
        <p:nvSpPr>
          <p:cNvPr id="4" name="Slide Number Placeholder 3"/>
          <p:cNvSpPr>
            <a:spLocks noGrp="1"/>
          </p:cNvSpPr>
          <p:nvPr>
            <p:ph type="sldNum" sz="quarter" idx="10"/>
          </p:nvPr>
        </p:nvSpPr>
        <p:spPr/>
        <p:txBody>
          <a:bodyPr/>
          <a:lstStyle/>
          <a:p>
            <a:fld id="{AF556282-BF1E-46B8-90DB-5998B7CD6CC2}" type="slidenum">
              <a:rPr lang="en-GB" smtClean="0"/>
              <a:t>44</a:t>
            </a:fld>
            <a:endParaRPr lang="en-GB"/>
          </a:p>
        </p:txBody>
      </p:sp>
    </p:spTree>
    <p:extLst>
      <p:ext uri="{BB962C8B-B14F-4D97-AF65-F5344CB8AC3E}">
        <p14:creationId xmlns:p14="http://schemas.microsoft.com/office/powerpoint/2010/main" val="2211994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 Id="rId5" Type="http://schemas.openxmlformats.org/officeDocument/2006/relationships/image" Target="../media/image6.png"/><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smtClean="0"/>
              <a:t>Click to edit Master title style</a:t>
            </a:r>
            <a:endParaRPr lang="en-US"/>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800" indent="0" algn="ctr">
              <a:buNone/>
              <a:defRPr>
                <a:solidFill>
                  <a:schemeClr val="tx1">
                    <a:tint val="75000"/>
                  </a:schemeClr>
                </a:solidFill>
              </a:defRPr>
            </a:lvl2pPr>
            <a:lvl3pPr marL="1371600" indent="0" algn="ctr">
              <a:buNone/>
              <a:defRPr>
                <a:solidFill>
                  <a:schemeClr val="tx1">
                    <a:tint val="75000"/>
                  </a:schemeClr>
                </a:solidFill>
              </a:defRPr>
            </a:lvl3pPr>
            <a:lvl4pPr marL="2057400" indent="0" algn="ctr">
              <a:buNone/>
              <a:defRPr>
                <a:solidFill>
                  <a:schemeClr val="tx1">
                    <a:tint val="75000"/>
                  </a:schemeClr>
                </a:solidFill>
              </a:defRPr>
            </a:lvl4pPr>
            <a:lvl5pPr marL="2743200" indent="0" algn="ctr">
              <a:buNone/>
              <a:defRPr>
                <a:solidFill>
                  <a:schemeClr val="tx1">
                    <a:tint val="75000"/>
                  </a:schemeClr>
                </a:solidFill>
              </a:defRPr>
            </a:lvl5pPr>
            <a:lvl6pPr marL="3429000" indent="0" algn="ctr">
              <a:buNone/>
              <a:defRPr>
                <a:solidFill>
                  <a:schemeClr val="tx1">
                    <a:tint val="75000"/>
                  </a:schemeClr>
                </a:solidFill>
              </a:defRPr>
            </a:lvl6pPr>
            <a:lvl7pPr marL="4114800" indent="0" algn="ctr">
              <a:buNone/>
              <a:defRPr>
                <a:solidFill>
                  <a:schemeClr val="tx1">
                    <a:tint val="75000"/>
                  </a:schemeClr>
                </a:solidFill>
              </a:defRPr>
            </a:lvl7pPr>
            <a:lvl8pPr marL="4800600" indent="0" algn="ctr">
              <a:buNone/>
              <a:defRPr>
                <a:solidFill>
                  <a:schemeClr val="tx1">
                    <a:tint val="75000"/>
                  </a:schemeClr>
                </a:solidFill>
              </a:defRPr>
            </a:lvl8pPr>
            <a:lvl9pPr marL="54864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0AE49B3-9EA7-4DAB-BDB8-48AA3135E38E}" type="datetimeFigureOut">
              <a:rPr lang="en-US">
                <a:solidFill>
                  <a:prstClr val="black">
                    <a:tint val="75000"/>
                  </a:prstClr>
                </a:solidFill>
              </a:rPr>
              <a:pPr>
                <a:def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17B9DBE-9E4E-46A6-A5F4-75D99BCCB467}" type="slidenum">
              <a:rPr lang="en-US"/>
              <a:pPr>
                <a:defRPr/>
              </a:pPr>
              <a:t>‹#›</a:t>
            </a:fld>
            <a:endParaRPr lang="en-US"/>
          </a:p>
        </p:txBody>
      </p:sp>
    </p:spTree>
    <p:extLst>
      <p:ext uri="{BB962C8B-B14F-4D97-AF65-F5344CB8AC3E}">
        <p14:creationId xmlns:p14="http://schemas.microsoft.com/office/powerpoint/2010/main" val="11211706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3163A64-69A0-4126-8706-6D71553639D0}" type="datetimeFigureOut">
              <a:rPr lang="en-US">
                <a:solidFill>
                  <a:prstClr val="black">
                    <a:tint val="75000"/>
                  </a:prstClr>
                </a:solidFill>
              </a:rPr>
              <a:pPr>
                <a:def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7CD6B9F-5D16-4EF2-BE96-A353255BE0C7}" type="slidenum">
              <a:rPr lang="en-US"/>
              <a:pPr>
                <a:defRPr/>
              </a:pPr>
              <a:t>‹#›</a:t>
            </a:fld>
            <a:endParaRPr lang="en-US"/>
          </a:p>
        </p:txBody>
      </p:sp>
    </p:spTree>
    <p:extLst>
      <p:ext uri="{BB962C8B-B14F-4D97-AF65-F5344CB8AC3E}">
        <p14:creationId xmlns:p14="http://schemas.microsoft.com/office/powerpoint/2010/main" val="3011986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3"/>
          </a:xfrm>
        </p:spPr>
        <p:txBody>
          <a:bodyPr anchor="t"/>
          <a:lstStyle>
            <a:lvl1pPr algn="l">
              <a:defRPr sz="6000" b="1" cap="all"/>
            </a:lvl1pPr>
          </a:lstStyle>
          <a:p>
            <a:r>
              <a:rPr lang="en-US" smtClean="0"/>
              <a:t>Click to edit Master title style</a:t>
            </a:r>
            <a:endParaRPr lang="en-US"/>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solidFill>
                  <a:schemeClr val="tx1">
                    <a:tint val="75000"/>
                  </a:schemeClr>
                </a:solidFill>
              </a:defRPr>
            </a:lvl1pPr>
            <a:lvl2pPr marL="685800" indent="0">
              <a:buNone/>
              <a:defRPr sz="2700">
                <a:solidFill>
                  <a:schemeClr val="tx1">
                    <a:tint val="75000"/>
                  </a:schemeClr>
                </a:solidFill>
              </a:defRPr>
            </a:lvl2pPr>
            <a:lvl3pPr marL="1371600" indent="0">
              <a:buNone/>
              <a:defRPr sz="2400">
                <a:solidFill>
                  <a:schemeClr val="tx1">
                    <a:tint val="75000"/>
                  </a:schemeClr>
                </a:solidFill>
              </a:defRPr>
            </a:lvl3pPr>
            <a:lvl4pPr marL="2057400" indent="0">
              <a:buNone/>
              <a:defRPr sz="2100">
                <a:solidFill>
                  <a:schemeClr val="tx1">
                    <a:tint val="75000"/>
                  </a:schemeClr>
                </a:solidFill>
              </a:defRPr>
            </a:lvl4pPr>
            <a:lvl5pPr marL="2743200" indent="0">
              <a:buNone/>
              <a:defRPr sz="2100">
                <a:solidFill>
                  <a:schemeClr val="tx1">
                    <a:tint val="75000"/>
                  </a:schemeClr>
                </a:solidFill>
              </a:defRPr>
            </a:lvl5pPr>
            <a:lvl6pPr marL="3429000" indent="0">
              <a:buNone/>
              <a:defRPr sz="2100">
                <a:solidFill>
                  <a:schemeClr val="tx1">
                    <a:tint val="75000"/>
                  </a:schemeClr>
                </a:solidFill>
              </a:defRPr>
            </a:lvl6pPr>
            <a:lvl7pPr marL="4114800" indent="0">
              <a:buNone/>
              <a:defRPr sz="2100">
                <a:solidFill>
                  <a:schemeClr val="tx1">
                    <a:tint val="75000"/>
                  </a:schemeClr>
                </a:solidFill>
              </a:defRPr>
            </a:lvl7pPr>
            <a:lvl8pPr marL="4800600" indent="0">
              <a:buNone/>
              <a:defRPr sz="2100">
                <a:solidFill>
                  <a:schemeClr val="tx1">
                    <a:tint val="75000"/>
                  </a:schemeClr>
                </a:solidFill>
              </a:defRPr>
            </a:lvl8pPr>
            <a:lvl9pPr marL="5486400" indent="0">
              <a:buNone/>
              <a:defRPr sz="21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AD0715D-03B6-4E41-8E85-87F2CDE56461}" type="datetimeFigureOut">
              <a:rPr lang="en-US">
                <a:solidFill>
                  <a:prstClr val="black">
                    <a:tint val="75000"/>
                  </a:prstClr>
                </a:solidFill>
              </a:rPr>
              <a:pPr>
                <a:def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D7F1A77-A1BF-4597-83B3-D9040D7D5BF7}" type="slidenum">
              <a:rPr lang="en-US"/>
              <a:pPr>
                <a:defRPr/>
              </a:pPr>
              <a:t>‹#›</a:t>
            </a:fld>
            <a:endParaRPr lang="en-US"/>
          </a:p>
        </p:txBody>
      </p:sp>
    </p:spTree>
    <p:extLst>
      <p:ext uri="{BB962C8B-B14F-4D97-AF65-F5344CB8AC3E}">
        <p14:creationId xmlns:p14="http://schemas.microsoft.com/office/powerpoint/2010/main" val="2445694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96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41EACFD-FB5C-4F23-87FF-1C9F09517782}" type="datetimeFigureOut">
              <a:rPr lang="en-US">
                <a:solidFill>
                  <a:prstClr val="black">
                    <a:tint val="75000"/>
                  </a:prstClr>
                </a:solidFill>
              </a:rPr>
              <a:pPr>
                <a:defRPr/>
              </a:pPr>
              <a:t>5/9/2025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2990EF3-EE45-46CC-A945-D3AAAA38AB60}" type="slidenum">
              <a:rPr lang="en-US"/>
              <a:pPr>
                <a:defRPr/>
              </a:pPr>
              <a:t>‹#›</a:t>
            </a:fld>
            <a:endParaRPr lang="en-US"/>
          </a:p>
        </p:txBody>
      </p:sp>
    </p:spTree>
    <p:extLst>
      <p:ext uri="{BB962C8B-B14F-4D97-AF65-F5344CB8AC3E}">
        <p14:creationId xmlns:p14="http://schemas.microsoft.com/office/powerpoint/2010/main" val="10427851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1"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4" name="Content Placeholder 3"/>
          <p:cNvSpPr>
            <a:spLocks noGrp="1"/>
          </p:cNvSpPr>
          <p:nvPr>
            <p:ph sz="half" idx="2"/>
          </p:nvPr>
        </p:nvSpPr>
        <p:spPr>
          <a:xfrm>
            <a:off x="914401" y="3262313"/>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6" name="Content Placeholder 5"/>
          <p:cNvSpPr>
            <a:spLocks noGrp="1"/>
          </p:cNvSpPr>
          <p:nvPr>
            <p:ph sz="quarter" idx="4"/>
          </p:nvPr>
        </p:nvSpPr>
        <p:spPr>
          <a:xfrm>
            <a:off x="9290053" y="3262313"/>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AC5C195-06A5-4624-A627-D474A6196822}" type="datetimeFigureOut">
              <a:rPr lang="en-US">
                <a:solidFill>
                  <a:prstClr val="black">
                    <a:tint val="75000"/>
                  </a:prstClr>
                </a:solidFill>
              </a:rPr>
              <a:pPr>
                <a:defRPr/>
              </a:pPr>
              <a:t>5/9/2025</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14791BD8-130F-4BC9-BA44-D6ED20324BE5}" type="slidenum">
              <a:rPr lang="en-US"/>
              <a:pPr>
                <a:defRPr/>
              </a:pPr>
              <a:t>‹#›</a:t>
            </a:fld>
            <a:endParaRPr lang="en-US"/>
          </a:p>
        </p:txBody>
      </p:sp>
    </p:spTree>
    <p:extLst>
      <p:ext uri="{BB962C8B-B14F-4D97-AF65-F5344CB8AC3E}">
        <p14:creationId xmlns:p14="http://schemas.microsoft.com/office/powerpoint/2010/main" val="32111302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4570850-1A80-434C-8652-7BF23B805708}" type="datetimeFigureOut">
              <a:rPr lang="en-US">
                <a:solidFill>
                  <a:prstClr val="black">
                    <a:tint val="75000"/>
                  </a:prstClr>
                </a:solidFill>
              </a:rPr>
              <a:pPr>
                <a:defRPr/>
              </a:pPr>
              <a:t>5/9/2025</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C6774B1-C45A-4EFF-9CB5-64FA7A4FEC3A}" type="slidenum">
              <a:rPr lang="en-US"/>
              <a:pPr>
                <a:defRPr/>
              </a:pPr>
              <a:t>‹#›</a:t>
            </a:fld>
            <a:endParaRPr lang="en-US"/>
          </a:p>
        </p:txBody>
      </p:sp>
    </p:spTree>
    <p:extLst>
      <p:ext uri="{BB962C8B-B14F-4D97-AF65-F5344CB8AC3E}">
        <p14:creationId xmlns:p14="http://schemas.microsoft.com/office/powerpoint/2010/main" val="4470067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A887B0F-4933-4CDC-9EC8-EE52D2D3B754}" type="datetimeFigureOut">
              <a:rPr lang="en-US">
                <a:solidFill>
                  <a:prstClr val="black">
                    <a:tint val="75000"/>
                  </a:prstClr>
                </a:solidFill>
              </a:rPr>
              <a:pPr>
                <a:defRPr/>
              </a:pPr>
              <a:t>5/9/2025</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B5BFDB3-2899-4FA0-8019-8D11BEBE9F4E}" type="slidenum">
              <a:rPr lang="en-US"/>
              <a:pPr>
                <a:defRPr/>
              </a:pPr>
              <a:t>‹#›</a:t>
            </a:fld>
            <a:endParaRPr lang="en-US"/>
          </a:p>
        </p:txBody>
      </p:sp>
    </p:spTree>
    <p:extLst>
      <p:ext uri="{BB962C8B-B14F-4D97-AF65-F5344CB8AC3E}">
        <p14:creationId xmlns:p14="http://schemas.microsoft.com/office/powerpoint/2010/main" val="6234056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2" y="409575"/>
            <a:ext cx="6016626" cy="1743075"/>
          </a:xfrm>
        </p:spPr>
        <p:txBody>
          <a:bodyPr anchor="b"/>
          <a:lstStyle>
            <a:lvl1pPr algn="l">
              <a:defRPr sz="3000" b="1"/>
            </a:lvl1pPr>
          </a:lstStyle>
          <a:p>
            <a:r>
              <a:rPr lang="en-US" smtClean="0"/>
              <a:t>Click to edit Master title style</a:t>
            </a:r>
            <a:endParaRPr lang="en-US"/>
          </a:p>
        </p:txBody>
      </p:sp>
      <p:sp>
        <p:nvSpPr>
          <p:cNvPr id="3" name="Content Placeholder 2"/>
          <p:cNvSpPr>
            <a:spLocks noGrp="1"/>
          </p:cNvSpPr>
          <p:nvPr>
            <p:ph idx="1"/>
          </p:nvPr>
        </p:nvSpPr>
        <p:spPr>
          <a:xfrm>
            <a:off x="7150100" y="409577"/>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914402" y="2152652"/>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064F9A4-0401-4684-AC86-34508B9238F2}" type="datetimeFigureOut">
              <a:rPr lang="en-US">
                <a:solidFill>
                  <a:prstClr val="black">
                    <a:tint val="75000"/>
                  </a:prstClr>
                </a:solidFill>
              </a:rPr>
              <a:pPr>
                <a:defRPr/>
              </a:pPr>
              <a:t>5/9/2025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A10944C-A361-456A-B42F-D16AD7A86250}" type="slidenum">
              <a:rPr lang="en-US"/>
              <a:pPr>
                <a:defRPr/>
              </a:pPr>
              <a:t>‹#›</a:t>
            </a:fld>
            <a:endParaRPr lang="en-US"/>
          </a:p>
        </p:txBody>
      </p:sp>
    </p:spTree>
    <p:extLst>
      <p:ext uri="{BB962C8B-B14F-4D97-AF65-F5344CB8AC3E}">
        <p14:creationId xmlns:p14="http://schemas.microsoft.com/office/powerpoint/2010/main" val="47723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smtClean="0"/>
              <a:t>Click to edit Master title style</a:t>
            </a:r>
            <a:endParaRPr lang="en-US"/>
          </a:p>
        </p:txBody>
      </p:sp>
      <p:sp>
        <p:nvSpPr>
          <p:cNvPr id="3" name="Picture Placeholder 2"/>
          <p:cNvSpPr>
            <a:spLocks noGrp="1"/>
          </p:cNvSpPr>
          <p:nvPr>
            <p:ph type="pic" idx="1"/>
          </p:nvPr>
        </p:nvSpPr>
        <p:spPr>
          <a:xfrm>
            <a:off x="3584576" y="919163"/>
            <a:ext cx="10972800" cy="6172200"/>
          </a:xfrm>
        </p:spPr>
        <p:txBody>
          <a:bodyPr rtlCol="0">
            <a:normAutofit/>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smtClean="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80F7E87-5405-47C1-A65B-A0BB2624091F}" type="datetimeFigureOut">
              <a:rPr lang="en-US">
                <a:solidFill>
                  <a:prstClr val="black">
                    <a:tint val="75000"/>
                  </a:prstClr>
                </a:solidFill>
              </a:rPr>
              <a:pPr>
                <a:defRPr/>
              </a:pPr>
              <a:t>5/9/2025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8DF0051-8DAF-4E29-9ADE-D7898D45C821}" type="slidenum">
              <a:rPr lang="en-US"/>
              <a:pPr>
                <a:defRPr/>
              </a:pPr>
              <a:t>‹#›</a:t>
            </a:fld>
            <a:endParaRPr lang="en-US"/>
          </a:p>
        </p:txBody>
      </p:sp>
    </p:spTree>
    <p:extLst>
      <p:ext uri="{BB962C8B-B14F-4D97-AF65-F5344CB8AC3E}">
        <p14:creationId xmlns:p14="http://schemas.microsoft.com/office/powerpoint/2010/main" val="3090994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AF3EE21-F7A7-4A15-BDB2-361CA8428549}" type="datetimeFigureOut">
              <a:rPr lang="en-US">
                <a:solidFill>
                  <a:prstClr val="black">
                    <a:tint val="75000"/>
                  </a:prstClr>
                </a:solidFill>
              </a:rPr>
              <a:pPr>
                <a:def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32B2985-83CD-4375-8F2E-2D6406ADAFB1}" type="slidenum">
              <a:rPr lang="en-US"/>
              <a:pPr>
                <a:defRPr/>
              </a:pPr>
              <a:t>‹#›</a:t>
            </a:fld>
            <a:endParaRPr lang="en-US"/>
          </a:p>
        </p:txBody>
      </p:sp>
    </p:spTree>
    <p:extLst>
      <p:ext uri="{BB962C8B-B14F-4D97-AF65-F5344CB8AC3E}">
        <p14:creationId xmlns:p14="http://schemas.microsoft.com/office/powerpoint/2010/main" val="6634304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59"/>
            <a:ext cx="4114800" cy="87772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411959"/>
            <a:ext cx="12039600" cy="8777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BFE0F62-5231-4962-BAC8-7CD776ACA3C3}" type="datetimeFigureOut">
              <a:rPr lang="en-US">
                <a:solidFill>
                  <a:prstClr val="black">
                    <a:tint val="75000"/>
                  </a:prstClr>
                </a:solidFill>
              </a:rPr>
              <a:pPr>
                <a:def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CA96F92-6367-45D9-88ED-834548DE7BCA}" type="slidenum">
              <a:rPr lang="en-US"/>
              <a:pPr>
                <a:defRPr/>
              </a:pPr>
              <a:t>‹#›</a:t>
            </a:fld>
            <a:endParaRPr lang="en-US"/>
          </a:p>
        </p:txBody>
      </p:sp>
    </p:spTree>
    <p:extLst>
      <p:ext uri="{BB962C8B-B14F-4D97-AF65-F5344CB8AC3E}">
        <p14:creationId xmlns:p14="http://schemas.microsoft.com/office/powerpoint/2010/main" val="3695835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Rectangle 1"/>
          <p:cNvSpPr/>
          <p:nvPr userDrawn="1"/>
        </p:nvSpPr>
        <p:spPr>
          <a:xfrm>
            <a:off x="653144" y="8338457"/>
            <a:ext cx="5617028" cy="1284515"/>
          </a:xfrm>
          <a:prstGeom prst="rect">
            <a:avLst/>
          </a:prstGeom>
          <a:solidFill>
            <a:srgbClr val="FDFE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95">
              <a:solidFill>
                <a:prstClr val="white"/>
              </a:solidFill>
            </a:endParaRPr>
          </a:p>
        </p:txBody>
      </p:sp>
      <p:pic>
        <p:nvPicPr>
          <p:cNvPr id="7" name="Picture 6"/>
          <p:cNvPicPr>
            <a:picLocks noChangeAspect="1"/>
          </p:cNvPicPr>
          <p:nvPr userDrawn="1"/>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8507446" y="4029394"/>
            <a:ext cx="8860971" cy="6257606"/>
          </a:xfrm>
          <a:prstGeom prst="rect">
            <a:avLst/>
          </a:prstGeom>
        </p:spPr>
      </p:pic>
      <p:pic>
        <p:nvPicPr>
          <p:cNvPr id="8" name="Picture 7"/>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a:xfrm>
            <a:off x="10619277" y="4207328"/>
            <a:ext cx="7668725" cy="5415644"/>
          </a:xfrm>
          <a:prstGeom prst="rect">
            <a:avLst/>
          </a:prstGeom>
        </p:spPr>
      </p:pic>
    </p:spTree>
    <p:extLst>
      <p:ext uri="{BB962C8B-B14F-4D97-AF65-F5344CB8AC3E}">
        <p14:creationId xmlns:p14="http://schemas.microsoft.com/office/powerpoint/2010/main" val="23181249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decel="100000" fill="hold" nodeType="withEffect">
                                  <p:stCondLst>
                                    <p:cond delay="0"/>
                                  </p:stCondLst>
                                  <p:childTnLst>
                                    <p:animScale>
                                      <p:cBhvr>
                                        <p:cTn id="6" dur="20000" fill="hold"/>
                                        <p:tgtEl>
                                          <p:spTgt spid="7"/>
                                        </p:tgtEl>
                                      </p:cBhvr>
                                      <p:by x="200000" y="200000"/>
                                    </p:animScale>
                                  </p:childTnLst>
                                </p:cTn>
                              </p:par>
                              <p:par>
                                <p:cTn id="7" presetID="6" presetClass="emph" presetSubtype="0" repeatCount="indefinite" decel="100000" fill="hold" nodeType="withEffect">
                                  <p:stCondLst>
                                    <p:cond delay="0"/>
                                  </p:stCondLst>
                                  <p:childTnLst>
                                    <p:animScale>
                                      <p:cBhvr>
                                        <p:cTn id="8" dur="20000" fill="hold"/>
                                        <p:tgtEl>
                                          <p:spTgt spid="8"/>
                                        </p:tgtEl>
                                      </p:cBhvr>
                                      <p:by x="200000" y="200000"/>
                                    </p:animScale>
                                  </p:childTnLst>
                                </p:cTn>
                              </p:par>
                              <p:par>
                                <p:cTn id="9" presetID="64" presetClass="path" presetSubtype="0" repeatCount="indefinite" accel="50000" decel="50000" fill="hold" nodeType="withEffect">
                                  <p:stCondLst>
                                    <p:cond delay="0"/>
                                  </p:stCondLst>
                                  <p:childTnLst>
                                    <p:animMotion origin="layout" path="M 0.10326 0.02176 L -0.06719 -0.14004 " pathEditMode="relative" rAng="0" ptsTypes="AA">
                                      <p:cBhvr>
                                        <p:cTn id="10" dur="20000" fill="hold"/>
                                        <p:tgtEl>
                                          <p:spTgt spid="7"/>
                                        </p:tgtEl>
                                        <p:attrNameLst>
                                          <p:attrName>ppt_x</p:attrName>
                                          <p:attrName>ppt_y</p:attrName>
                                        </p:attrNameLst>
                                      </p:cBhvr>
                                      <p:rCtr x="-8529" y="-8102"/>
                                    </p:animMotion>
                                  </p:childTnLst>
                                </p:cTn>
                              </p:par>
                              <p:par>
                                <p:cTn id="11" presetID="64" presetClass="path" presetSubtype="0" repeatCount="indefinite" accel="50000" decel="50000" fill="hold" nodeType="withEffect">
                                  <p:stCondLst>
                                    <p:cond delay="0"/>
                                  </p:stCondLst>
                                  <p:childTnLst>
                                    <p:animMotion origin="layout" path="M -4.58333E-6 -2.22222E-6 L -0.13619 0.23727 " pathEditMode="relative" rAng="0" ptsTypes="AA">
                                      <p:cBhvr>
                                        <p:cTn id="12" dur="20000" fill="hold"/>
                                        <p:tgtEl>
                                          <p:spTgt spid="8"/>
                                        </p:tgtEl>
                                        <p:attrNameLst>
                                          <p:attrName>ppt_x</p:attrName>
                                          <p:attrName>ppt_y</p:attrName>
                                        </p:attrNameLst>
                                      </p:cBhvr>
                                      <p:rCtr x="-6810" y="11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94315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pic>
        <p:nvPicPr>
          <p:cNvPr id="3" name="图片 2"/>
          <p:cNvPicPr>
            <a:picLocks noChangeAspect="1"/>
          </p:cNvPicPr>
          <p:nvPr userDrawn="1"/>
        </p:nvPicPr>
        <p:blipFill rotWithShape="1">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82500" b="54870"/>
          <a:stretch>
            <a:fillRect/>
          </a:stretch>
        </p:blipFill>
        <p:spPr>
          <a:xfrm>
            <a:off x="13502641" y="-37230"/>
            <a:ext cx="4785360" cy="4499218"/>
          </a:xfrm>
          <a:prstGeom prst="rect">
            <a:avLst/>
          </a:prstGeom>
        </p:spPr>
      </p:pic>
      <p:pic>
        <p:nvPicPr>
          <p:cNvPr id="4" name="图片 3"/>
          <p:cNvPicPr>
            <a:picLocks noChangeAspect="1"/>
          </p:cNvPicPr>
          <p:nvPr userDrawn="1"/>
        </p:nvPicPr>
        <p:blipFill>
          <a:blip r:embed="rId5">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0" y="3619500"/>
            <a:ext cx="18288000" cy="6667500"/>
          </a:xfrm>
          <a:prstGeom prst="rect">
            <a:avLst/>
          </a:prstGeom>
        </p:spPr>
      </p:pic>
    </p:spTree>
    <p:extLst>
      <p:ext uri="{BB962C8B-B14F-4D97-AF65-F5344CB8AC3E}">
        <p14:creationId xmlns:p14="http://schemas.microsoft.com/office/powerpoint/2010/main" val="1836154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2" name="Rectangle 1"/>
          <p:cNvSpPr/>
          <p:nvPr userDrawn="1"/>
        </p:nvSpPr>
        <p:spPr>
          <a:xfrm>
            <a:off x="653144" y="8338457"/>
            <a:ext cx="5617028" cy="1284515"/>
          </a:xfrm>
          <a:prstGeom prst="rect">
            <a:avLst/>
          </a:prstGeom>
          <a:solidFill>
            <a:srgbClr val="FDFE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95">
              <a:solidFill>
                <a:prstClr val="white"/>
              </a:solidFill>
            </a:endParaRPr>
          </a:p>
        </p:txBody>
      </p:sp>
    </p:spTree>
    <p:extLst>
      <p:ext uri="{BB962C8B-B14F-4D97-AF65-F5344CB8AC3E}">
        <p14:creationId xmlns:p14="http://schemas.microsoft.com/office/powerpoint/2010/main" val="42393089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1433290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1745256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r="67500" b="65778"/>
          <a:stretch>
            <a:fillRect/>
          </a:stretch>
        </p:blipFill>
        <p:spPr>
          <a:xfrm>
            <a:off x="1" y="0"/>
            <a:ext cx="5943600" cy="3520440"/>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pic>
        <p:nvPicPr>
          <p:cNvPr id="4" name="图片 3"/>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0" y="3619500"/>
            <a:ext cx="18288000" cy="6667500"/>
          </a:xfrm>
          <a:prstGeom prst="rect">
            <a:avLst/>
          </a:prstGeom>
        </p:spPr>
      </p:pic>
    </p:spTree>
    <p:extLst>
      <p:ext uri="{BB962C8B-B14F-4D97-AF65-F5344CB8AC3E}">
        <p14:creationId xmlns:p14="http://schemas.microsoft.com/office/powerpoint/2010/main" val="4185216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30681009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D3BADC-D1F4-4DC1-852B-2012506F6467}" type="datetimeFigureOut">
              <a:rPr lang="zh-CN" altLang="en-US" smtClean="0">
                <a:solidFill>
                  <a:prstClr val="black">
                    <a:tint val="75000"/>
                  </a:prstClr>
                </a:solidFill>
              </a:rPr>
              <a:pPr/>
              <a:t>2025/5/9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0091F8E-547F-4A88-AEEE-B65970F2C0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7586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59683" y="685800"/>
            <a:ext cx="5898356" cy="2400300"/>
          </a:xfrm>
        </p:spPr>
        <p:txBody>
          <a:bodyPr anchor="b"/>
          <a:lstStyle>
            <a:lvl1pPr>
              <a:defRPr sz="4792"/>
            </a:lvl1pPr>
          </a:lstStyle>
          <a:p>
            <a:r>
              <a:rPr lang="zh-CN" altLang="en-US"/>
              <a:t>单击此处编辑母版标题样式</a:t>
            </a:r>
          </a:p>
        </p:txBody>
      </p:sp>
      <p:sp>
        <p:nvSpPr>
          <p:cNvPr id="3" name="内容占位符 2"/>
          <p:cNvSpPr>
            <a:spLocks noGrp="1"/>
          </p:cNvSpPr>
          <p:nvPr>
            <p:ph idx="1" hasCustomPrompt="1"/>
          </p:nvPr>
        </p:nvSpPr>
        <p:spPr>
          <a:xfrm>
            <a:off x="7774783" y="1481139"/>
            <a:ext cx="9258300" cy="7310437"/>
          </a:xfrm>
        </p:spPr>
        <p:txBody>
          <a:bodyPr/>
          <a:lstStyle>
            <a:lvl1pPr>
              <a:defRPr sz="4792"/>
            </a:lvl1pPr>
            <a:lvl2pPr>
              <a:defRPr sz="4194"/>
            </a:lvl2pPr>
            <a:lvl3pPr>
              <a:defRPr sz="3594"/>
            </a:lvl3pPr>
            <a:lvl4pPr>
              <a:defRPr sz="2996"/>
            </a:lvl4pPr>
            <a:lvl5pPr>
              <a:defRPr sz="2996"/>
            </a:lvl5pPr>
            <a:lvl6pPr>
              <a:defRPr sz="2996"/>
            </a:lvl6pPr>
            <a:lvl7pPr>
              <a:defRPr sz="2996"/>
            </a:lvl7pPr>
            <a:lvl8pPr>
              <a:defRPr sz="2996"/>
            </a:lvl8pPr>
            <a:lvl9pPr>
              <a:defRPr sz="2996"/>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1259683" y="3086100"/>
            <a:ext cx="5898356" cy="5717382"/>
          </a:xfrm>
        </p:spPr>
        <p:txBody>
          <a:bodyPr/>
          <a:lstStyle>
            <a:lvl1pPr marL="0" indent="0">
              <a:buNone/>
              <a:defRPr sz="2396"/>
            </a:lvl1pPr>
            <a:lvl2pPr marL="684695" indent="0">
              <a:buNone/>
              <a:defRPr sz="2097"/>
            </a:lvl2pPr>
            <a:lvl3pPr marL="1369391" indent="0">
              <a:buNone/>
              <a:defRPr sz="1798"/>
            </a:lvl3pPr>
            <a:lvl4pPr marL="2054085" indent="0">
              <a:buNone/>
              <a:defRPr sz="1497"/>
            </a:lvl4pPr>
            <a:lvl5pPr marL="2738780" indent="0">
              <a:buNone/>
              <a:defRPr sz="1497"/>
            </a:lvl5pPr>
            <a:lvl6pPr marL="3423476" indent="0">
              <a:buNone/>
              <a:defRPr sz="1497"/>
            </a:lvl6pPr>
            <a:lvl7pPr marL="4108171" indent="0">
              <a:buNone/>
              <a:defRPr sz="1497"/>
            </a:lvl7pPr>
            <a:lvl8pPr marL="4792867" indent="0">
              <a:buNone/>
              <a:defRPr sz="1497"/>
            </a:lvl8pPr>
            <a:lvl9pPr marL="5477561" indent="0">
              <a:buNone/>
              <a:defRPr sz="1497"/>
            </a:lvl9pPr>
          </a:lstStyle>
          <a:p>
            <a:pPr lvl="0"/>
            <a:r>
              <a:rPr lang="zh-CN" altLang="en-US"/>
              <a:t>编辑母版文本样式</a:t>
            </a:r>
          </a:p>
        </p:txBody>
      </p:sp>
      <p:sp>
        <p:nvSpPr>
          <p:cNvPr id="5" name="日期占位符 4"/>
          <p:cNvSpPr>
            <a:spLocks noGrp="1"/>
          </p:cNvSpPr>
          <p:nvPr>
            <p:ph type="dt" sz="half" idx="10"/>
          </p:nvPr>
        </p:nvSpPr>
        <p:spPr/>
        <p:txBody>
          <a:bodyPr/>
          <a:lstStyle/>
          <a:p>
            <a:fld id="{D1D3BADC-D1F4-4DC1-852B-2012506F6467}" type="datetimeFigureOut">
              <a:rPr lang="zh-CN" altLang="en-US" smtClean="0">
                <a:solidFill>
                  <a:prstClr val="black">
                    <a:tint val="75000"/>
                  </a:prstClr>
                </a:solidFill>
              </a:rPr>
              <a:pPr/>
              <a:t>2025/5/9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0091F8E-547F-4A88-AEEE-B65970F2C0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8608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259683" y="685800"/>
            <a:ext cx="5898356" cy="2400300"/>
          </a:xfrm>
        </p:spPr>
        <p:txBody>
          <a:bodyPr anchor="b"/>
          <a:lstStyle>
            <a:lvl1pPr>
              <a:defRPr sz="4792"/>
            </a:lvl1pPr>
          </a:lstStyle>
          <a:p>
            <a:r>
              <a:rPr lang="zh-CN" altLang="en-US"/>
              <a:t>单击此处编辑母版标题样式</a:t>
            </a:r>
          </a:p>
        </p:txBody>
      </p:sp>
      <p:sp>
        <p:nvSpPr>
          <p:cNvPr id="3" name="图片占位符 2"/>
          <p:cNvSpPr>
            <a:spLocks noGrp="1"/>
          </p:cNvSpPr>
          <p:nvPr>
            <p:ph type="pic" idx="1"/>
          </p:nvPr>
        </p:nvSpPr>
        <p:spPr>
          <a:xfrm>
            <a:off x="7774783" y="1481139"/>
            <a:ext cx="9258300" cy="7310437"/>
          </a:xfrm>
        </p:spPr>
        <p:txBody>
          <a:bodyPr/>
          <a:lstStyle>
            <a:lvl1pPr marL="0" indent="0">
              <a:buNone/>
              <a:defRPr sz="4792"/>
            </a:lvl1pPr>
            <a:lvl2pPr marL="684695" indent="0">
              <a:buNone/>
              <a:defRPr sz="4194"/>
            </a:lvl2pPr>
            <a:lvl3pPr marL="1369391" indent="0">
              <a:buNone/>
              <a:defRPr sz="3594"/>
            </a:lvl3pPr>
            <a:lvl4pPr marL="2054085" indent="0">
              <a:buNone/>
              <a:defRPr sz="2996"/>
            </a:lvl4pPr>
            <a:lvl5pPr marL="2738780" indent="0">
              <a:buNone/>
              <a:defRPr sz="2996"/>
            </a:lvl5pPr>
            <a:lvl6pPr marL="3423476" indent="0">
              <a:buNone/>
              <a:defRPr sz="2996"/>
            </a:lvl6pPr>
            <a:lvl7pPr marL="4108171" indent="0">
              <a:buNone/>
              <a:defRPr sz="2996"/>
            </a:lvl7pPr>
            <a:lvl8pPr marL="4792867" indent="0">
              <a:buNone/>
              <a:defRPr sz="2996"/>
            </a:lvl8pPr>
            <a:lvl9pPr marL="5477561" indent="0">
              <a:buNone/>
              <a:defRPr sz="2996"/>
            </a:lvl9pPr>
          </a:lstStyle>
          <a:p>
            <a:endParaRPr lang="zh-CN" altLang="en-US"/>
          </a:p>
        </p:txBody>
      </p:sp>
      <p:sp>
        <p:nvSpPr>
          <p:cNvPr id="4" name="文本占位符 3"/>
          <p:cNvSpPr>
            <a:spLocks noGrp="1"/>
          </p:cNvSpPr>
          <p:nvPr>
            <p:ph type="body" sz="half" idx="2" hasCustomPrompt="1"/>
          </p:nvPr>
        </p:nvSpPr>
        <p:spPr>
          <a:xfrm>
            <a:off x="1259683" y="3086100"/>
            <a:ext cx="5898356" cy="5717382"/>
          </a:xfrm>
        </p:spPr>
        <p:txBody>
          <a:bodyPr/>
          <a:lstStyle>
            <a:lvl1pPr marL="0" indent="0">
              <a:buNone/>
              <a:defRPr sz="2396"/>
            </a:lvl1pPr>
            <a:lvl2pPr marL="684695" indent="0">
              <a:buNone/>
              <a:defRPr sz="2097"/>
            </a:lvl2pPr>
            <a:lvl3pPr marL="1369391" indent="0">
              <a:buNone/>
              <a:defRPr sz="1798"/>
            </a:lvl3pPr>
            <a:lvl4pPr marL="2054085" indent="0">
              <a:buNone/>
              <a:defRPr sz="1497"/>
            </a:lvl4pPr>
            <a:lvl5pPr marL="2738780" indent="0">
              <a:buNone/>
              <a:defRPr sz="1497"/>
            </a:lvl5pPr>
            <a:lvl6pPr marL="3423476" indent="0">
              <a:buNone/>
              <a:defRPr sz="1497"/>
            </a:lvl6pPr>
            <a:lvl7pPr marL="4108171" indent="0">
              <a:buNone/>
              <a:defRPr sz="1497"/>
            </a:lvl7pPr>
            <a:lvl8pPr marL="4792867" indent="0">
              <a:buNone/>
              <a:defRPr sz="1497"/>
            </a:lvl8pPr>
            <a:lvl9pPr marL="5477561" indent="0">
              <a:buNone/>
              <a:defRPr sz="1497"/>
            </a:lvl9pPr>
          </a:lstStyle>
          <a:p>
            <a:pPr lvl="0"/>
            <a:r>
              <a:rPr lang="zh-CN" altLang="en-US"/>
              <a:t>编辑母版文本样式</a:t>
            </a:r>
          </a:p>
        </p:txBody>
      </p:sp>
      <p:sp>
        <p:nvSpPr>
          <p:cNvPr id="5" name="日期占位符 4"/>
          <p:cNvSpPr>
            <a:spLocks noGrp="1"/>
          </p:cNvSpPr>
          <p:nvPr>
            <p:ph type="dt" sz="half" idx="10"/>
          </p:nvPr>
        </p:nvSpPr>
        <p:spPr/>
        <p:txBody>
          <a:bodyPr/>
          <a:lstStyle/>
          <a:p>
            <a:fld id="{D1D3BADC-D1F4-4DC1-852B-2012506F6467}" type="datetimeFigureOut">
              <a:rPr lang="zh-CN" altLang="en-US" smtClean="0">
                <a:solidFill>
                  <a:prstClr val="black">
                    <a:tint val="75000"/>
                  </a:prstClr>
                </a:solidFill>
              </a:rPr>
              <a:pPr/>
              <a:t>2025/5/9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0091F8E-547F-4A88-AEEE-B65970F2C0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279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1D3BADC-D1F4-4DC1-852B-2012506F6467}" type="datetimeFigureOut">
              <a:rPr lang="zh-CN" altLang="en-US" smtClean="0">
                <a:solidFill>
                  <a:prstClr val="black">
                    <a:tint val="75000"/>
                  </a:prstClr>
                </a:solidFill>
              </a:rPr>
              <a:pPr/>
              <a:t>2025/5/9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0091F8E-547F-4A88-AEEE-B65970F2C0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2908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3087350" y="547688"/>
            <a:ext cx="3943350" cy="8717756"/>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1257300" y="547688"/>
            <a:ext cx="11601450" cy="8717756"/>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1D3BADC-D1F4-4DC1-852B-2012506F6467}" type="datetimeFigureOut">
              <a:rPr lang="zh-CN" altLang="en-US" smtClean="0">
                <a:solidFill>
                  <a:prstClr val="black">
                    <a:tint val="75000"/>
                  </a:prstClr>
                </a:solidFill>
              </a:rPr>
              <a:pPr/>
              <a:t>2025/5/9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0091F8E-547F-4A88-AEEE-B65970F2C0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0921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102" y="9426210"/>
            <a:ext cx="18288283" cy="845455"/>
          </a:xfrm>
          <a:custGeom>
            <a:avLst/>
            <a:gdLst/>
            <a:ahLst/>
            <a:cxnLst/>
            <a:rect l="l" t="t" r="r" b="b"/>
            <a:pathLst>
              <a:path w="131613" h="21272" extrusionOk="0">
                <a:moveTo>
                  <a:pt x="37604" y="1"/>
                </a:moveTo>
                <a:cubicBezTo>
                  <a:pt x="25066" y="1"/>
                  <a:pt x="12521" y="624"/>
                  <a:pt x="0" y="1543"/>
                </a:cubicBezTo>
                <a:lnTo>
                  <a:pt x="0" y="21272"/>
                </a:lnTo>
                <a:lnTo>
                  <a:pt x="131612" y="21272"/>
                </a:lnTo>
                <a:lnTo>
                  <a:pt x="131612" y="6770"/>
                </a:lnTo>
                <a:cubicBezTo>
                  <a:pt x="131189" y="6773"/>
                  <a:pt x="130767" y="6774"/>
                  <a:pt x="130344" y="6774"/>
                </a:cubicBezTo>
                <a:cubicBezTo>
                  <a:pt x="106838" y="6774"/>
                  <a:pt x="83074" y="2288"/>
                  <a:pt x="59460" y="698"/>
                </a:cubicBezTo>
                <a:cubicBezTo>
                  <a:pt x="52181" y="212"/>
                  <a:pt x="44894" y="1"/>
                  <a:pt x="37604" y="1"/>
                </a:cubicBezTo>
                <a:close/>
              </a:path>
            </a:pathLst>
          </a:custGeom>
          <a:solidFill>
            <a:schemeClr val="accent2"/>
          </a:solidFill>
          <a:ln>
            <a:noFill/>
          </a:ln>
        </p:spPr>
        <p:txBody>
          <a:bodyPr spcFirstLastPara="1" wrap="square" lIns="182553" tIns="182553" rIns="182553" bIns="182553" anchor="ctr" anchorCtr="0">
            <a:noAutofit/>
          </a:bodyPr>
          <a:lstStyle/>
          <a:p>
            <a:endParaRPr sz="3594">
              <a:solidFill>
                <a:prstClr val="black"/>
              </a:solidFill>
            </a:endParaRPr>
          </a:p>
        </p:txBody>
      </p:sp>
      <p:pic>
        <p:nvPicPr>
          <p:cNvPr id="10" name="Google Shape;10;p2"/>
          <p:cNvPicPr preferRelativeResize="0"/>
          <p:nvPr/>
        </p:nvPicPr>
        <p:blipFill>
          <a:blip r:embed="rId2"/>
          <a:stretch>
            <a:fillRect/>
          </a:stretch>
        </p:blipFill>
        <p:spPr>
          <a:xfrm rot="10800000" flipH="1">
            <a:off x="-108647" y="5079951"/>
            <a:ext cx="2369500" cy="3337249"/>
          </a:xfrm>
          <a:prstGeom prst="rect">
            <a:avLst/>
          </a:prstGeom>
          <a:noFill/>
          <a:ln>
            <a:noFill/>
          </a:ln>
        </p:spPr>
      </p:pic>
      <p:pic>
        <p:nvPicPr>
          <p:cNvPr id="11" name="Google Shape;11;p2"/>
          <p:cNvPicPr preferRelativeResize="0"/>
          <p:nvPr/>
        </p:nvPicPr>
        <p:blipFill>
          <a:blip r:embed="rId3"/>
          <a:stretch>
            <a:fillRect/>
          </a:stretch>
        </p:blipFill>
        <p:spPr>
          <a:xfrm rot="2101870">
            <a:off x="935299" y="2426995"/>
            <a:ext cx="2839510" cy="923400"/>
          </a:xfrm>
          <a:prstGeom prst="rect">
            <a:avLst/>
          </a:prstGeom>
          <a:noFill/>
          <a:ln>
            <a:noFill/>
          </a:ln>
        </p:spPr>
      </p:pic>
      <p:sp>
        <p:nvSpPr>
          <p:cNvPr id="12" name="Google Shape;12;p2"/>
          <p:cNvSpPr txBox="1">
            <a:spLocks noGrp="1"/>
          </p:cNvSpPr>
          <p:nvPr>
            <p:ph type="subTitle" idx="1"/>
          </p:nvPr>
        </p:nvSpPr>
        <p:spPr>
          <a:xfrm>
            <a:off x="4061650" y="7124200"/>
            <a:ext cx="12799801" cy="92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3594">
                <a:solidFill>
                  <a:schemeClr val="accent3"/>
                </a:solidFill>
              </a:defRPr>
            </a:lvl1pPr>
            <a:lvl2pPr lvl="1" rtl="0">
              <a:lnSpc>
                <a:spcPct val="100000"/>
              </a:lnSpc>
              <a:spcBef>
                <a:spcPts val="0"/>
              </a:spcBef>
              <a:spcAft>
                <a:spcPts val="0"/>
              </a:spcAft>
              <a:buSzPts val="1600"/>
              <a:buNone/>
              <a:defRPr sz="3198"/>
            </a:lvl2pPr>
            <a:lvl3pPr lvl="2" rtl="0">
              <a:lnSpc>
                <a:spcPct val="100000"/>
              </a:lnSpc>
              <a:spcBef>
                <a:spcPts val="0"/>
              </a:spcBef>
              <a:spcAft>
                <a:spcPts val="0"/>
              </a:spcAft>
              <a:buSzPts val="1600"/>
              <a:buNone/>
              <a:defRPr sz="3198"/>
            </a:lvl3pPr>
            <a:lvl4pPr lvl="3" rtl="0">
              <a:lnSpc>
                <a:spcPct val="100000"/>
              </a:lnSpc>
              <a:spcBef>
                <a:spcPts val="0"/>
              </a:spcBef>
              <a:spcAft>
                <a:spcPts val="0"/>
              </a:spcAft>
              <a:buSzPts val="1600"/>
              <a:buNone/>
              <a:defRPr sz="3198"/>
            </a:lvl4pPr>
            <a:lvl5pPr lvl="4" rtl="0">
              <a:lnSpc>
                <a:spcPct val="100000"/>
              </a:lnSpc>
              <a:spcBef>
                <a:spcPts val="0"/>
              </a:spcBef>
              <a:spcAft>
                <a:spcPts val="0"/>
              </a:spcAft>
              <a:buSzPts val="1600"/>
              <a:buNone/>
              <a:defRPr sz="3198"/>
            </a:lvl5pPr>
            <a:lvl6pPr lvl="5" rtl="0">
              <a:lnSpc>
                <a:spcPct val="100000"/>
              </a:lnSpc>
              <a:spcBef>
                <a:spcPts val="0"/>
              </a:spcBef>
              <a:spcAft>
                <a:spcPts val="0"/>
              </a:spcAft>
              <a:buSzPts val="1600"/>
              <a:buNone/>
              <a:defRPr sz="3198"/>
            </a:lvl6pPr>
            <a:lvl7pPr lvl="6" rtl="0">
              <a:lnSpc>
                <a:spcPct val="100000"/>
              </a:lnSpc>
              <a:spcBef>
                <a:spcPts val="0"/>
              </a:spcBef>
              <a:spcAft>
                <a:spcPts val="0"/>
              </a:spcAft>
              <a:buSzPts val="1600"/>
              <a:buNone/>
              <a:defRPr sz="3198"/>
            </a:lvl7pPr>
            <a:lvl8pPr lvl="7" rtl="0">
              <a:lnSpc>
                <a:spcPct val="100000"/>
              </a:lnSpc>
              <a:spcBef>
                <a:spcPts val="0"/>
              </a:spcBef>
              <a:spcAft>
                <a:spcPts val="0"/>
              </a:spcAft>
              <a:buSzPts val="1600"/>
              <a:buNone/>
              <a:defRPr sz="3198"/>
            </a:lvl8pPr>
            <a:lvl9pPr lvl="8" rtl="0">
              <a:lnSpc>
                <a:spcPct val="100000"/>
              </a:lnSpc>
              <a:spcBef>
                <a:spcPts val="0"/>
              </a:spcBef>
              <a:spcAft>
                <a:spcPts val="0"/>
              </a:spcAft>
              <a:buSzPts val="1600"/>
              <a:buNone/>
              <a:defRPr sz="3198"/>
            </a:lvl9pPr>
          </a:lstStyle>
          <a:p>
            <a:endParaRPr/>
          </a:p>
        </p:txBody>
      </p:sp>
      <p:sp>
        <p:nvSpPr>
          <p:cNvPr id="13" name="Google Shape;13;p2"/>
          <p:cNvSpPr txBox="1">
            <a:spLocks noGrp="1"/>
          </p:cNvSpPr>
          <p:nvPr>
            <p:ph type="ctrTitle"/>
          </p:nvPr>
        </p:nvSpPr>
        <p:spPr>
          <a:xfrm>
            <a:off x="4061650" y="1930950"/>
            <a:ext cx="12799801" cy="4802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7200"/>
              <a:buNone/>
              <a:defRPr sz="12976" b="0"/>
            </a:lvl1pPr>
            <a:lvl2pPr lvl="1" algn="ctr" rtl="0">
              <a:spcBef>
                <a:spcPts val="0"/>
              </a:spcBef>
              <a:spcAft>
                <a:spcPts val="0"/>
              </a:spcAft>
              <a:buSzPts val="7200"/>
              <a:buNone/>
              <a:defRPr sz="14376"/>
            </a:lvl2pPr>
            <a:lvl3pPr lvl="2" algn="ctr" rtl="0">
              <a:spcBef>
                <a:spcPts val="0"/>
              </a:spcBef>
              <a:spcAft>
                <a:spcPts val="0"/>
              </a:spcAft>
              <a:buSzPts val="7200"/>
              <a:buNone/>
              <a:defRPr sz="14376"/>
            </a:lvl3pPr>
            <a:lvl4pPr lvl="3" algn="ctr" rtl="0">
              <a:spcBef>
                <a:spcPts val="0"/>
              </a:spcBef>
              <a:spcAft>
                <a:spcPts val="0"/>
              </a:spcAft>
              <a:buSzPts val="7200"/>
              <a:buNone/>
              <a:defRPr sz="14376"/>
            </a:lvl4pPr>
            <a:lvl5pPr lvl="4" algn="ctr" rtl="0">
              <a:spcBef>
                <a:spcPts val="0"/>
              </a:spcBef>
              <a:spcAft>
                <a:spcPts val="0"/>
              </a:spcAft>
              <a:buSzPts val="7200"/>
              <a:buNone/>
              <a:defRPr sz="14376"/>
            </a:lvl5pPr>
            <a:lvl6pPr lvl="5" algn="ctr" rtl="0">
              <a:spcBef>
                <a:spcPts val="0"/>
              </a:spcBef>
              <a:spcAft>
                <a:spcPts val="0"/>
              </a:spcAft>
              <a:buSzPts val="7200"/>
              <a:buNone/>
              <a:defRPr sz="14376"/>
            </a:lvl6pPr>
            <a:lvl7pPr lvl="6" algn="ctr" rtl="0">
              <a:spcBef>
                <a:spcPts val="0"/>
              </a:spcBef>
              <a:spcAft>
                <a:spcPts val="0"/>
              </a:spcAft>
              <a:buSzPts val="7200"/>
              <a:buNone/>
              <a:defRPr sz="14376"/>
            </a:lvl7pPr>
            <a:lvl8pPr lvl="7" algn="ctr" rtl="0">
              <a:spcBef>
                <a:spcPts val="0"/>
              </a:spcBef>
              <a:spcAft>
                <a:spcPts val="0"/>
              </a:spcAft>
              <a:buSzPts val="7200"/>
              <a:buNone/>
              <a:defRPr sz="14376"/>
            </a:lvl8pPr>
            <a:lvl9pPr lvl="8" algn="ctr" rtl="0">
              <a:spcBef>
                <a:spcPts val="0"/>
              </a:spcBef>
              <a:spcAft>
                <a:spcPts val="0"/>
              </a:spcAft>
              <a:buSzPts val="7200"/>
              <a:buNone/>
              <a:defRPr sz="14376"/>
            </a:lvl9pPr>
          </a:lstStyle>
          <a:p>
            <a:endParaRPr/>
          </a:p>
        </p:txBody>
      </p:sp>
      <p:pic>
        <p:nvPicPr>
          <p:cNvPr id="14" name="Google Shape;14;p2"/>
          <p:cNvPicPr preferRelativeResize="0"/>
          <p:nvPr/>
        </p:nvPicPr>
        <p:blipFill>
          <a:blip r:embed="rId4"/>
          <a:stretch>
            <a:fillRect/>
          </a:stretch>
        </p:blipFill>
        <p:spPr>
          <a:xfrm rot="4065820">
            <a:off x="3605156" y="-1187892"/>
            <a:ext cx="2334545" cy="2736836"/>
          </a:xfrm>
          <a:prstGeom prst="rect">
            <a:avLst/>
          </a:prstGeom>
          <a:noFill/>
          <a:ln>
            <a:noFill/>
          </a:ln>
        </p:spPr>
      </p:pic>
      <p:pic>
        <p:nvPicPr>
          <p:cNvPr id="15" name="Google Shape;15;p2"/>
          <p:cNvPicPr preferRelativeResize="0"/>
          <p:nvPr/>
        </p:nvPicPr>
        <p:blipFill>
          <a:blip r:embed="rId5"/>
          <a:stretch>
            <a:fillRect/>
          </a:stretch>
        </p:blipFill>
        <p:spPr>
          <a:xfrm>
            <a:off x="-2151016" y="-2263348"/>
            <a:ext cx="7283179" cy="6120286"/>
          </a:xfrm>
          <a:prstGeom prst="rect">
            <a:avLst/>
          </a:prstGeom>
          <a:noFill/>
          <a:ln>
            <a:noFill/>
          </a:ln>
        </p:spPr>
      </p:pic>
      <p:pic>
        <p:nvPicPr>
          <p:cNvPr id="16" name="Google Shape;16;p2"/>
          <p:cNvPicPr preferRelativeResize="0"/>
          <p:nvPr/>
        </p:nvPicPr>
        <p:blipFill>
          <a:blip r:embed="rId6"/>
          <a:stretch>
            <a:fillRect/>
          </a:stretch>
        </p:blipFill>
        <p:spPr>
          <a:xfrm rot="1392348">
            <a:off x="-1876054" y="1858791"/>
            <a:ext cx="5452698" cy="4842526"/>
          </a:xfrm>
          <a:prstGeom prst="rect">
            <a:avLst/>
          </a:prstGeom>
          <a:noFill/>
          <a:ln>
            <a:noFill/>
          </a:ln>
        </p:spPr>
      </p:pic>
      <p:pic>
        <p:nvPicPr>
          <p:cNvPr id="17" name="Google Shape;17;p2"/>
          <p:cNvPicPr preferRelativeResize="0"/>
          <p:nvPr/>
        </p:nvPicPr>
        <p:blipFill>
          <a:blip r:embed="rId7"/>
          <a:stretch>
            <a:fillRect/>
          </a:stretch>
        </p:blipFill>
        <p:spPr>
          <a:xfrm rot="504750">
            <a:off x="15457995" y="5934330"/>
            <a:ext cx="4772512" cy="5504634"/>
          </a:xfrm>
          <a:prstGeom prst="rect">
            <a:avLst/>
          </a:prstGeom>
          <a:noFill/>
          <a:ln>
            <a:noFill/>
          </a:ln>
        </p:spPr>
      </p:pic>
    </p:spTree>
    <p:extLst>
      <p:ext uri="{BB962C8B-B14F-4D97-AF65-F5344CB8AC3E}">
        <p14:creationId xmlns:p14="http://schemas.microsoft.com/office/powerpoint/2010/main" val="38594468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5"/>
            <a:ext cx="155448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66261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79806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4611"/>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7" y="6884198"/>
            <a:ext cx="15773400" cy="2250281"/>
          </a:xfrm>
        </p:spPr>
        <p:txBody>
          <a:bodyPr/>
          <a:lstStyle>
            <a:lvl1pPr marL="0" indent="0">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80530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33643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91"/>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2"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427810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966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065290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01393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41"/>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74243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909616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88"/>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2"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661F8B-F623-4588-A9EE-D1963B1AC4BA}" type="datetimeFigureOut">
              <a:rPr lang="en-US" smtClean="0">
                <a:solidFill>
                  <a:prstClr val="black">
                    <a:tint val="75000"/>
                  </a:prstClr>
                </a:solidFill>
              </a:rPr>
              <a:pPr/>
              <a:t>5/9/2025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955C3F0-2CE9-445A-B520-C41D3F81A6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4046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914400" y="411957"/>
            <a:ext cx="164592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914400" y="2400301"/>
            <a:ext cx="16459200" cy="6788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914400" y="9534526"/>
            <a:ext cx="4267200" cy="547688"/>
          </a:xfrm>
          <a:prstGeom prst="rect">
            <a:avLst/>
          </a:prstGeom>
        </p:spPr>
        <p:txBody>
          <a:bodyPr vert="horz" lIns="91440" tIns="45720" rIns="91440" bIns="45720" rtlCol="0" anchor="ctr"/>
          <a:lstStyle>
            <a:lvl1pPr algn="l" eaLnBrk="1" fontAlgn="auto" hangingPunct="1">
              <a:spcBef>
                <a:spcPts val="0"/>
              </a:spcBef>
              <a:spcAft>
                <a:spcPts val="0"/>
              </a:spcAft>
              <a:defRPr sz="1800">
                <a:solidFill>
                  <a:schemeClr val="tx1">
                    <a:tint val="75000"/>
                  </a:schemeClr>
                </a:solidFill>
                <a:latin typeface="+mn-lt"/>
                <a:cs typeface="+mn-cs"/>
              </a:defRPr>
            </a:lvl1pPr>
          </a:lstStyle>
          <a:p>
            <a:pPr>
              <a:defRPr/>
            </a:pPr>
            <a:fld id="{40A613C7-CE91-47B3-A889-FE5250AD017B}" type="datetimeFigureOut">
              <a:rPr lang="en-US">
                <a:solidFill>
                  <a:prstClr val="black">
                    <a:tint val="75000"/>
                  </a:prstClr>
                </a:solidFill>
              </a:rPr>
              <a:pPr>
                <a:defRPr/>
              </a:pPr>
              <a:t>5/9/2025</a:t>
            </a:fld>
            <a:endParaRPr lang="en-US">
              <a:solidFill>
                <a:prstClr val="black">
                  <a:tint val="75000"/>
                </a:prstClr>
              </a:solidFill>
            </a:endParaRPr>
          </a:p>
        </p:txBody>
      </p:sp>
      <p:sp>
        <p:nvSpPr>
          <p:cNvPr id="5" name="Footer Placeholder 4"/>
          <p:cNvSpPr>
            <a:spLocks noGrp="1"/>
          </p:cNvSpPr>
          <p:nvPr>
            <p:ph type="ftr" sz="quarter" idx="3"/>
          </p:nvPr>
        </p:nvSpPr>
        <p:spPr>
          <a:xfrm>
            <a:off x="6248400" y="9534526"/>
            <a:ext cx="5791200" cy="547688"/>
          </a:xfrm>
          <a:prstGeom prst="rect">
            <a:avLst/>
          </a:prstGeom>
        </p:spPr>
        <p:txBody>
          <a:bodyPr vert="horz" lIns="91440" tIns="45720" rIns="91440" bIns="45720" rtlCol="0" anchor="ctr"/>
          <a:lstStyle>
            <a:lvl1pPr algn="ctr" eaLnBrk="1" fontAlgn="auto" hangingPunct="1">
              <a:spcBef>
                <a:spcPts val="0"/>
              </a:spcBef>
              <a:spcAft>
                <a:spcPts val="0"/>
              </a:spcAft>
              <a:defRPr sz="18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13106400" y="9534526"/>
            <a:ext cx="4267200" cy="547688"/>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800">
                <a:solidFill>
                  <a:srgbClr val="898989"/>
                </a:solidFill>
              </a:defRPr>
            </a:lvl1pPr>
          </a:lstStyle>
          <a:p>
            <a:pPr fontAlgn="base">
              <a:spcBef>
                <a:spcPct val="0"/>
              </a:spcBef>
              <a:spcAft>
                <a:spcPct val="0"/>
              </a:spcAft>
              <a:defRPr/>
            </a:pPr>
            <a:fld id="{176CE180-962D-4941-814A-2E4F18BBADA3}" type="slidenum">
              <a:rPr lang="en-US">
                <a:cs typeface="Arial" panose="020B0604020202020204" pitchFamily="34" charset="0"/>
              </a:rPr>
              <a:pPr fontAlgn="base">
                <a:spcBef>
                  <a:spcPct val="0"/>
                </a:spcBef>
                <a:spcAft>
                  <a:spcPct val="0"/>
                </a:spcAft>
                <a:defRPr/>
              </a:pPr>
              <a:t>‹#›</a:t>
            </a:fld>
            <a:endParaRPr lang="en-US">
              <a:cs typeface="Arial" panose="020B0604020202020204" pitchFamily="34" charset="0"/>
            </a:endParaRPr>
          </a:p>
        </p:txBody>
      </p:sp>
    </p:spTree>
    <p:extLst>
      <p:ext uri="{BB962C8B-B14F-4D97-AF65-F5344CB8AC3E}">
        <p14:creationId xmlns:p14="http://schemas.microsoft.com/office/powerpoint/2010/main" val="4007852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6600" kern="1200">
          <a:solidFill>
            <a:schemeClr val="tx1"/>
          </a:solidFill>
          <a:latin typeface="+mj-lt"/>
          <a:ea typeface="+mj-ea"/>
          <a:cs typeface="+mj-cs"/>
        </a:defRPr>
      </a:lvl1pPr>
      <a:lvl2pPr algn="ctr" rtl="0" eaLnBrk="0" fontAlgn="base" hangingPunct="0">
        <a:spcBef>
          <a:spcPct val="0"/>
        </a:spcBef>
        <a:spcAft>
          <a:spcPct val="0"/>
        </a:spcAft>
        <a:defRPr sz="6600">
          <a:solidFill>
            <a:schemeClr val="tx1"/>
          </a:solidFill>
          <a:latin typeface="Calibri" pitchFamily="34" charset="0"/>
        </a:defRPr>
      </a:lvl2pPr>
      <a:lvl3pPr algn="ctr" rtl="0" eaLnBrk="0" fontAlgn="base" hangingPunct="0">
        <a:spcBef>
          <a:spcPct val="0"/>
        </a:spcBef>
        <a:spcAft>
          <a:spcPct val="0"/>
        </a:spcAft>
        <a:defRPr sz="6600">
          <a:solidFill>
            <a:schemeClr val="tx1"/>
          </a:solidFill>
          <a:latin typeface="Calibri" pitchFamily="34" charset="0"/>
        </a:defRPr>
      </a:lvl3pPr>
      <a:lvl4pPr algn="ctr" rtl="0" eaLnBrk="0" fontAlgn="base" hangingPunct="0">
        <a:spcBef>
          <a:spcPct val="0"/>
        </a:spcBef>
        <a:spcAft>
          <a:spcPct val="0"/>
        </a:spcAft>
        <a:defRPr sz="6600">
          <a:solidFill>
            <a:schemeClr val="tx1"/>
          </a:solidFill>
          <a:latin typeface="Calibri" pitchFamily="34" charset="0"/>
        </a:defRPr>
      </a:lvl4pPr>
      <a:lvl5pPr algn="ctr" rtl="0" eaLnBrk="0" fontAlgn="base" hangingPunct="0">
        <a:spcBef>
          <a:spcPct val="0"/>
        </a:spcBef>
        <a:spcAft>
          <a:spcPct val="0"/>
        </a:spcAft>
        <a:defRPr sz="6600">
          <a:solidFill>
            <a:schemeClr val="tx1"/>
          </a:solidFill>
          <a:latin typeface="Calibri" pitchFamily="34" charset="0"/>
        </a:defRPr>
      </a:lvl5pPr>
      <a:lvl6pPr marL="685800" algn="ctr" rtl="0" fontAlgn="base">
        <a:spcBef>
          <a:spcPct val="0"/>
        </a:spcBef>
        <a:spcAft>
          <a:spcPct val="0"/>
        </a:spcAft>
        <a:defRPr sz="6600">
          <a:solidFill>
            <a:schemeClr val="tx1"/>
          </a:solidFill>
          <a:latin typeface="Calibri" pitchFamily="34" charset="0"/>
        </a:defRPr>
      </a:lvl6pPr>
      <a:lvl7pPr marL="1371600" algn="ctr" rtl="0" fontAlgn="base">
        <a:spcBef>
          <a:spcPct val="0"/>
        </a:spcBef>
        <a:spcAft>
          <a:spcPct val="0"/>
        </a:spcAft>
        <a:defRPr sz="6600">
          <a:solidFill>
            <a:schemeClr val="tx1"/>
          </a:solidFill>
          <a:latin typeface="Calibri" pitchFamily="34" charset="0"/>
        </a:defRPr>
      </a:lvl7pPr>
      <a:lvl8pPr marL="2057400" algn="ctr" rtl="0" fontAlgn="base">
        <a:spcBef>
          <a:spcPct val="0"/>
        </a:spcBef>
        <a:spcAft>
          <a:spcPct val="0"/>
        </a:spcAft>
        <a:defRPr sz="6600">
          <a:solidFill>
            <a:schemeClr val="tx1"/>
          </a:solidFill>
          <a:latin typeface="Calibri" pitchFamily="34" charset="0"/>
        </a:defRPr>
      </a:lvl8pPr>
      <a:lvl9pPr marL="2743200" algn="ctr" rtl="0" fontAlgn="base">
        <a:spcBef>
          <a:spcPct val="0"/>
        </a:spcBef>
        <a:spcAft>
          <a:spcPct val="0"/>
        </a:spcAft>
        <a:defRPr sz="6600">
          <a:solidFill>
            <a:schemeClr val="tx1"/>
          </a:solidFill>
          <a:latin typeface="Calibri" pitchFamily="34" charset="0"/>
        </a:defRPr>
      </a:lvl9pPr>
    </p:titleStyle>
    <p:bodyStyle>
      <a:lvl1pPr marL="514350" indent="-514350" algn="l" rtl="0" eaLnBrk="0" fontAlgn="base" hangingPunct="0">
        <a:spcBef>
          <a:spcPct val="20000"/>
        </a:spcBef>
        <a:spcAft>
          <a:spcPct val="0"/>
        </a:spcAft>
        <a:buFont typeface="Arial" panose="020B0604020202020204" pitchFamily="34" charset="0"/>
        <a:buChar char="•"/>
        <a:defRPr sz="4800" kern="1200">
          <a:solidFill>
            <a:schemeClr val="tx1"/>
          </a:solidFill>
          <a:latin typeface="+mn-lt"/>
          <a:ea typeface="+mn-ea"/>
          <a:cs typeface="+mn-cs"/>
        </a:defRPr>
      </a:lvl1pPr>
      <a:lvl2pPr marL="1114425" indent="-428625" algn="l" rtl="0" eaLnBrk="0" fontAlgn="base" hangingPunct="0">
        <a:spcBef>
          <a:spcPct val="20000"/>
        </a:spcBef>
        <a:spcAft>
          <a:spcPct val="0"/>
        </a:spcAft>
        <a:buFont typeface="Arial" panose="020B0604020202020204" pitchFamily="34" charset="0"/>
        <a:buChar char="–"/>
        <a:defRPr sz="4200" kern="1200">
          <a:solidFill>
            <a:schemeClr val="tx1"/>
          </a:solidFill>
          <a:latin typeface="+mn-lt"/>
          <a:ea typeface="+mn-ea"/>
          <a:cs typeface="+mn-cs"/>
        </a:defRPr>
      </a:lvl2pPr>
      <a:lvl3pPr marL="1714500" indent="-342900" algn="l" rtl="0" eaLnBrk="0" fontAlgn="base" hangingPunct="0">
        <a:spcBef>
          <a:spcPct val="20000"/>
        </a:spcBef>
        <a:spcAft>
          <a:spcPct val="0"/>
        </a:spcAft>
        <a:buFont typeface="Arial" panose="020B0604020202020204" pitchFamily="34" charset="0"/>
        <a:buChar char="•"/>
        <a:defRPr sz="3600" kern="1200">
          <a:solidFill>
            <a:schemeClr val="tx1"/>
          </a:solidFill>
          <a:latin typeface="+mn-lt"/>
          <a:ea typeface="+mn-ea"/>
          <a:cs typeface="+mn-cs"/>
        </a:defRPr>
      </a:lvl3pPr>
      <a:lvl4pPr marL="2400300" indent="-342900" algn="l" rtl="0" eaLnBrk="0" fontAlgn="base" hangingPunct="0">
        <a:spcBef>
          <a:spcPct val="20000"/>
        </a:spcBef>
        <a:spcAft>
          <a:spcPct val="0"/>
        </a:spcAft>
        <a:buFont typeface="Arial" panose="020B0604020202020204" pitchFamily="34" charset="0"/>
        <a:buChar char="–"/>
        <a:defRPr sz="3000" kern="1200">
          <a:solidFill>
            <a:schemeClr val="tx1"/>
          </a:solidFill>
          <a:latin typeface="+mn-lt"/>
          <a:ea typeface="+mn-ea"/>
          <a:cs typeface="+mn-cs"/>
        </a:defRPr>
      </a:lvl4pPr>
      <a:lvl5pPr marL="3086100" indent="-342900" algn="l" rtl="0" eaLnBrk="0" fontAlgn="base" hangingPunct="0">
        <a:spcBef>
          <a:spcPct val="20000"/>
        </a:spcBef>
        <a:spcAft>
          <a:spcPct val="0"/>
        </a:spcAft>
        <a:buFont typeface="Arial" panose="020B0604020202020204" pitchFamily="34" charset="0"/>
        <a:buChar char="»"/>
        <a:defRPr sz="3000" kern="1200">
          <a:solidFill>
            <a:schemeClr val="tx1"/>
          </a:solidFill>
          <a:latin typeface="+mn-lt"/>
          <a:ea typeface="+mn-ea"/>
          <a:cs typeface="+mn-cs"/>
        </a:defRPr>
      </a:lvl5pPr>
      <a:lvl6pPr marL="37719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577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1435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829300" indent="-342900" algn="l" defTabSz="1371600"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1257301" y="547689"/>
            <a:ext cx="15773401" cy="1988344"/>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1257301" y="2738438"/>
            <a:ext cx="15773401" cy="652700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1257301" y="9534527"/>
            <a:ext cx="4114800" cy="547687"/>
          </a:xfrm>
          <a:prstGeom prst="rect">
            <a:avLst/>
          </a:prstGeom>
        </p:spPr>
        <p:txBody>
          <a:bodyPr vert="horz" lIns="91440" tIns="45720" rIns="91440" bIns="45720" rtlCol="0" anchor="ctr"/>
          <a:lstStyle>
            <a:lvl1pPr algn="l">
              <a:defRPr sz="1798">
                <a:solidFill>
                  <a:schemeClr val="tx1">
                    <a:tint val="75000"/>
                  </a:schemeClr>
                </a:solidFill>
              </a:defRPr>
            </a:lvl1pPr>
          </a:lstStyle>
          <a:p>
            <a:fld id="{D1D3BADC-D1F4-4DC1-852B-2012506F6467}" type="datetimeFigureOut">
              <a:rPr lang="zh-CN" altLang="en-US" smtClean="0">
                <a:solidFill>
                  <a:prstClr val="black">
                    <a:tint val="75000"/>
                  </a:prstClr>
                </a:solidFill>
              </a:rPr>
              <a:pPr/>
              <a:t>2025/5/9</a:t>
            </a:fld>
            <a:endParaRPr lang="zh-CN" altLang="en-US">
              <a:solidFill>
                <a:prstClr val="black">
                  <a:tint val="75000"/>
                </a:prstClr>
              </a:solidFill>
            </a:endParaRPr>
          </a:p>
        </p:txBody>
      </p:sp>
      <p:sp>
        <p:nvSpPr>
          <p:cNvPr id="5" name="页脚占位符 4"/>
          <p:cNvSpPr>
            <a:spLocks noGrp="1"/>
          </p:cNvSpPr>
          <p:nvPr>
            <p:ph type="ftr" sz="quarter" idx="3"/>
          </p:nvPr>
        </p:nvSpPr>
        <p:spPr>
          <a:xfrm>
            <a:off x="6057900" y="9534527"/>
            <a:ext cx="6172201" cy="547687"/>
          </a:xfrm>
          <a:prstGeom prst="rect">
            <a:avLst/>
          </a:prstGeom>
        </p:spPr>
        <p:txBody>
          <a:bodyPr vert="horz" lIns="91440" tIns="45720" rIns="91440" bIns="45720" rtlCol="0" anchor="ctr"/>
          <a:lstStyle>
            <a:lvl1pPr algn="ctr">
              <a:defRPr sz="1798">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12915900" y="9534527"/>
            <a:ext cx="4114800" cy="547687"/>
          </a:xfrm>
          <a:prstGeom prst="rect">
            <a:avLst/>
          </a:prstGeom>
        </p:spPr>
        <p:txBody>
          <a:bodyPr vert="horz" lIns="91440" tIns="45720" rIns="91440" bIns="45720" rtlCol="0" anchor="ctr"/>
          <a:lstStyle>
            <a:lvl1pPr algn="r">
              <a:defRPr sz="1798">
                <a:solidFill>
                  <a:schemeClr val="tx1">
                    <a:tint val="75000"/>
                  </a:schemeClr>
                </a:solidFill>
              </a:defRPr>
            </a:lvl1pPr>
          </a:lstStyle>
          <a:p>
            <a:fld id="{30091F8E-547F-4A88-AEEE-B65970F2C04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75332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1369391" rtl="0" eaLnBrk="1" latinLnBrk="0" hangingPunct="1">
        <a:lnSpc>
          <a:spcPct val="90000"/>
        </a:lnSpc>
        <a:spcBef>
          <a:spcPct val="0"/>
        </a:spcBef>
        <a:buNone/>
        <a:defRPr sz="6590" kern="1200">
          <a:solidFill>
            <a:schemeClr val="tx1"/>
          </a:solidFill>
          <a:latin typeface="+mj-lt"/>
          <a:ea typeface="+mj-ea"/>
          <a:cs typeface="+mj-cs"/>
        </a:defRPr>
      </a:lvl1pPr>
    </p:titleStyle>
    <p:bodyStyle>
      <a:lvl1pPr marL="342347" indent="-342347" algn="l" defTabSz="1369391" rtl="0" eaLnBrk="1" latinLnBrk="0" hangingPunct="1">
        <a:lnSpc>
          <a:spcPct val="90000"/>
        </a:lnSpc>
        <a:spcBef>
          <a:spcPts val="1497"/>
        </a:spcBef>
        <a:buFont typeface="Arial" panose="020B0604020202020204" pitchFamily="34" charset="0"/>
        <a:buChar char="•"/>
        <a:defRPr sz="4194" kern="1200">
          <a:solidFill>
            <a:schemeClr val="tx1"/>
          </a:solidFill>
          <a:latin typeface="+mn-lt"/>
          <a:ea typeface="+mn-ea"/>
          <a:cs typeface="+mn-cs"/>
        </a:defRPr>
      </a:lvl1pPr>
      <a:lvl2pPr marL="1027043" indent="-342347" algn="l" defTabSz="1369391" rtl="0" eaLnBrk="1" latinLnBrk="0" hangingPunct="1">
        <a:lnSpc>
          <a:spcPct val="90000"/>
        </a:lnSpc>
        <a:spcBef>
          <a:spcPts val="749"/>
        </a:spcBef>
        <a:buFont typeface="Arial" panose="020B0604020202020204" pitchFamily="34" charset="0"/>
        <a:buChar char="•"/>
        <a:defRPr sz="3594" kern="1200">
          <a:solidFill>
            <a:schemeClr val="tx1"/>
          </a:solidFill>
          <a:latin typeface="+mn-lt"/>
          <a:ea typeface="+mn-ea"/>
          <a:cs typeface="+mn-cs"/>
        </a:defRPr>
      </a:lvl2pPr>
      <a:lvl3pPr marL="1711738" indent="-342347" algn="l" defTabSz="1369391" rtl="0" eaLnBrk="1" latinLnBrk="0" hangingPunct="1">
        <a:lnSpc>
          <a:spcPct val="90000"/>
        </a:lnSpc>
        <a:spcBef>
          <a:spcPts val="749"/>
        </a:spcBef>
        <a:buFont typeface="Arial" panose="020B0604020202020204" pitchFamily="34" charset="0"/>
        <a:buChar char="•"/>
        <a:defRPr sz="2996" kern="1200">
          <a:solidFill>
            <a:schemeClr val="tx1"/>
          </a:solidFill>
          <a:latin typeface="+mn-lt"/>
          <a:ea typeface="+mn-ea"/>
          <a:cs typeface="+mn-cs"/>
        </a:defRPr>
      </a:lvl3pPr>
      <a:lvl4pPr marL="2396433" indent="-342347" algn="l" defTabSz="1369391" rtl="0" eaLnBrk="1" latinLnBrk="0" hangingPunct="1">
        <a:lnSpc>
          <a:spcPct val="90000"/>
        </a:lnSpc>
        <a:spcBef>
          <a:spcPts val="749"/>
        </a:spcBef>
        <a:buFont typeface="Arial" panose="020B0604020202020204" pitchFamily="34" charset="0"/>
        <a:buChar char="•"/>
        <a:defRPr sz="2695" kern="1200">
          <a:solidFill>
            <a:schemeClr val="tx1"/>
          </a:solidFill>
          <a:latin typeface="+mn-lt"/>
          <a:ea typeface="+mn-ea"/>
          <a:cs typeface="+mn-cs"/>
        </a:defRPr>
      </a:lvl4pPr>
      <a:lvl5pPr marL="3081129" indent="-342347" algn="l" defTabSz="1369391" rtl="0" eaLnBrk="1" latinLnBrk="0" hangingPunct="1">
        <a:lnSpc>
          <a:spcPct val="90000"/>
        </a:lnSpc>
        <a:spcBef>
          <a:spcPts val="749"/>
        </a:spcBef>
        <a:buFont typeface="Arial" panose="020B0604020202020204" pitchFamily="34" charset="0"/>
        <a:buChar char="•"/>
        <a:defRPr sz="2695" kern="1200">
          <a:solidFill>
            <a:schemeClr val="tx1"/>
          </a:solidFill>
          <a:latin typeface="+mn-lt"/>
          <a:ea typeface="+mn-ea"/>
          <a:cs typeface="+mn-cs"/>
        </a:defRPr>
      </a:lvl5pPr>
      <a:lvl6pPr marL="3765823" indent="-342347" algn="l" defTabSz="1369391" rtl="0" eaLnBrk="1" latinLnBrk="0" hangingPunct="1">
        <a:lnSpc>
          <a:spcPct val="90000"/>
        </a:lnSpc>
        <a:spcBef>
          <a:spcPts val="749"/>
        </a:spcBef>
        <a:buFont typeface="Arial" panose="020B0604020202020204" pitchFamily="34" charset="0"/>
        <a:buChar char="•"/>
        <a:defRPr sz="2695" kern="1200">
          <a:solidFill>
            <a:schemeClr val="tx1"/>
          </a:solidFill>
          <a:latin typeface="+mn-lt"/>
          <a:ea typeface="+mn-ea"/>
          <a:cs typeface="+mn-cs"/>
        </a:defRPr>
      </a:lvl6pPr>
      <a:lvl7pPr marL="4450518" indent="-342347" algn="l" defTabSz="1369391" rtl="0" eaLnBrk="1" latinLnBrk="0" hangingPunct="1">
        <a:lnSpc>
          <a:spcPct val="90000"/>
        </a:lnSpc>
        <a:spcBef>
          <a:spcPts val="749"/>
        </a:spcBef>
        <a:buFont typeface="Arial" panose="020B0604020202020204" pitchFamily="34" charset="0"/>
        <a:buChar char="•"/>
        <a:defRPr sz="2695" kern="1200">
          <a:solidFill>
            <a:schemeClr val="tx1"/>
          </a:solidFill>
          <a:latin typeface="+mn-lt"/>
          <a:ea typeface="+mn-ea"/>
          <a:cs typeface="+mn-cs"/>
        </a:defRPr>
      </a:lvl7pPr>
      <a:lvl8pPr marL="5135214" indent="-342347" algn="l" defTabSz="1369391" rtl="0" eaLnBrk="1" latinLnBrk="0" hangingPunct="1">
        <a:lnSpc>
          <a:spcPct val="90000"/>
        </a:lnSpc>
        <a:spcBef>
          <a:spcPts val="749"/>
        </a:spcBef>
        <a:buFont typeface="Arial" panose="020B0604020202020204" pitchFamily="34" charset="0"/>
        <a:buChar char="•"/>
        <a:defRPr sz="2695" kern="1200">
          <a:solidFill>
            <a:schemeClr val="tx1"/>
          </a:solidFill>
          <a:latin typeface="+mn-lt"/>
          <a:ea typeface="+mn-ea"/>
          <a:cs typeface="+mn-cs"/>
        </a:defRPr>
      </a:lvl8pPr>
      <a:lvl9pPr marL="5819909" indent="-342347" algn="l" defTabSz="1369391" rtl="0" eaLnBrk="1" latinLnBrk="0" hangingPunct="1">
        <a:lnSpc>
          <a:spcPct val="90000"/>
        </a:lnSpc>
        <a:spcBef>
          <a:spcPts val="749"/>
        </a:spcBef>
        <a:buFont typeface="Arial" panose="020B0604020202020204" pitchFamily="34" charset="0"/>
        <a:buChar char="•"/>
        <a:defRPr sz="2695" kern="1200">
          <a:solidFill>
            <a:schemeClr val="tx1"/>
          </a:solidFill>
          <a:latin typeface="+mn-lt"/>
          <a:ea typeface="+mn-ea"/>
          <a:cs typeface="+mn-cs"/>
        </a:defRPr>
      </a:lvl9pPr>
    </p:bodyStyle>
    <p:otherStyle>
      <a:defPPr>
        <a:defRPr lang="zh-CN"/>
      </a:defPPr>
      <a:lvl1pPr marL="0" algn="l" defTabSz="1369391" rtl="0" eaLnBrk="1" latinLnBrk="0" hangingPunct="1">
        <a:defRPr sz="2695" kern="1200">
          <a:solidFill>
            <a:schemeClr val="tx1"/>
          </a:solidFill>
          <a:latin typeface="+mn-lt"/>
          <a:ea typeface="+mn-ea"/>
          <a:cs typeface="+mn-cs"/>
        </a:defRPr>
      </a:lvl1pPr>
      <a:lvl2pPr marL="684695" algn="l" defTabSz="1369391" rtl="0" eaLnBrk="1" latinLnBrk="0" hangingPunct="1">
        <a:defRPr sz="2695" kern="1200">
          <a:solidFill>
            <a:schemeClr val="tx1"/>
          </a:solidFill>
          <a:latin typeface="+mn-lt"/>
          <a:ea typeface="+mn-ea"/>
          <a:cs typeface="+mn-cs"/>
        </a:defRPr>
      </a:lvl2pPr>
      <a:lvl3pPr marL="1369391" algn="l" defTabSz="1369391" rtl="0" eaLnBrk="1" latinLnBrk="0" hangingPunct="1">
        <a:defRPr sz="2695" kern="1200">
          <a:solidFill>
            <a:schemeClr val="tx1"/>
          </a:solidFill>
          <a:latin typeface="+mn-lt"/>
          <a:ea typeface="+mn-ea"/>
          <a:cs typeface="+mn-cs"/>
        </a:defRPr>
      </a:lvl3pPr>
      <a:lvl4pPr marL="2054085" algn="l" defTabSz="1369391" rtl="0" eaLnBrk="1" latinLnBrk="0" hangingPunct="1">
        <a:defRPr sz="2695" kern="1200">
          <a:solidFill>
            <a:schemeClr val="tx1"/>
          </a:solidFill>
          <a:latin typeface="+mn-lt"/>
          <a:ea typeface="+mn-ea"/>
          <a:cs typeface="+mn-cs"/>
        </a:defRPr>
      </a:lvl4pPr>
      <a:lvl5pPr marL="2738780" algn="l" defTabSz="1369391" rtl="0" eaLnBrk="1" latinLnBrk="0" hangingPunct="1">
        <a:defRPr sz="2695" kern="1200">
          <a:solidFill>
            <a:schemeClr val="tx1"/>
          </a:solidFill>
          <a:latin typeface="+mn-lt"/>
          <a:ea typeface="+mn-ea"/>
          <a:cs typeface="+mn-cs"/>
        </a:defRPr>
      </a:lvl5pPr>
      <a:lvl6pPr marL="3423476" algn="l" defTabSz="1369391" rtl="0" eaLnBrk="1" latinLnBrk="0" hangingPunct="1">
        <a:defRPr sz="2695" kern="1200">
          <a:solidFill>
            <a:schemeClr val="tx1"/>
          </a:solidFill>
          <a:latin typeface="+mn-lt"/>
          <a:ea typeface="+mn-ea"/>
          <a:cs typeface="+mn-cs"/>
        </a:defRPr>
      </a:lvl6pPr>
      <a:lvl7pPr marL="4108171" algn="l" defTabSz="1369391" rtl="0" eaLnBrk="1" latinLnBrk="0" hangingPunct="1">
        <a:defRPr sz="2695" kern="1200">
          <a:solidFill>
            <a:schemeClr val="tx1"/>
          </a:solidFill>
          <a:latin typeface="+mn-lt"/>
          <a:ea typeface="+mn-ea"/>
          <a:cs typeface="+mn-cs"/>
        </a:defRPr>
      </a:lvl7pPr>
      <a:lvl8pPr marL="4792867" algn="l" defTabSz="1369391" rtl="0" eaLnBrk="1" latinLnBrk="0" hangingPunct="1">
        <a:defRPr sz="2695" kern="1200">
          <a:solidFill>
            <a:schemeClr val="tx1"/>
          </a:solidFill>
          <a:latin typeface="+mn-lt"/>
          <a:ea typeface="+mn-ea"/>
          <a:cs typeface="+mn-cs"/>
        </a:defRPr>
      </a:lvl8pPr>
      <a:lvl9pPr marL="5477561" algn="l" defTabSz="1369391" rtl="0" eaLnBrk="1" latinLnBrk="0" hangingPunct="1">
        <a:defRPr sz="269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91"/>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685800"/>
            <a:fld id="{4A661F8B-F623-4588-A9EE-D1963B1AC4BA}" type="datetimeFigureOut">
              <a:rPr lang="en-US" smtClean="0">
                <a:solidFill>
                  <a:prstClr val="black">
                    <a:tint val="75000"/>
                  </a:prstClr>
                </a:solidFill>
              </a:rPr>
              <a:pPr defTabSz="685800"/>
              <a:t>5/9/2025</a:t>
            </a:fld>
            <a:endParaRPr lang="en-US">
              <a:solidFill>
                <a:prstClr val="black">
                  <a:tint val="75000"/>
                </a:prstClr>
              </a:solidFill>
            </a:endParaRPr>
          </a:p>
        </p:txBody>
      </p:sp>
      <p:sp>
        <p:nvSpPr>
          <p:cNvPr id="5" name="Footer Placeholder 4"/>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685800"/>
            <a:fld id="{5955C3F0-2CE9-445A-B520-C41D3F81A63F}"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84040584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0.xml"/><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emf"/></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8.jpg"/><Relationship Id="rId4" Type="http://schemas.openxmlformats.org/officeDocument/2006/relationships/image" Target="../media/image36.emf"/></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36.emf"/></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36.emf"/></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8.svg"/><Relationship Id="rId7" Type="http://schemas.openxmlformats.org/officeDocument/2006/relationships/image" Target="../media/image10.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22.svg"/><Relationship Id="rId5" Type="http://schemas.openxmlformats.org/officeDocument/2006/relationships/image" Target="../media/image18.svg"/><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image" Target="../media/image20.sv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0.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svg"/><Relationship Id="rId9" Type="http://schemas.openxmlformats.org/officeDocument/2006/relationships/image" Target="../media/image47.png"/></Relationships>
</file>

<file path=ppt/slides/_rels/slide22.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53.jpeg"/><Relationship Id="rId3" Type="http://schemas.openxmlformats.org/officeDocument/2006/relationships/image" Target="../media/image8.svg"/><Relationship Id="rId12" Type="http://schemas.openxmlformats.org/officeDocument/2006/relationships/image" Target="../media/image52.jpeg"/><Relationship Id="rId2" Type="http://schemas.openxmlformats.org/officeDocument/2006/relationships/image" Target="../media/image39.png"/><Relationship Id="rId1" Type="http://schemas.openxmlformats.org/officeDocument/2006/relationships/slideLayout" Target="../slideLayouts/slideLayout7.xml"/><Relationship Id="rId11" Type="http://schemas.openxmlformats.org/officeDocument/2006/relationships/image" Target="../media/image51.png"/><Relationship Id="rId10" Type="http://schemas.openxmlformats.org/officeDocument/2006/relationships/image" Target="../media/image50.jpeg"/><Relationship Id="rId4" Type="http://schemas.openxmlformats.org/officeDocument/2006/relationships/image" Target="../media/image48.png"/><Relationship Id="rId9" Type="http://schemas.openxmlformats.org/officeDocument/2006/relationships/image" Target="../media/image49.jpeg"/><Relationship Id="rId1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8.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0.sv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10.sv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3"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4.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15" Type="http://schemas.openxmlformats.org/officeDocument/2006/relationships/image" Target="../media/image30.jpg"/><Relationship Id="rId4" Type="http://schemas.openxmlformats.org/officeDocument/2006/relationships/image" Target="../media/image24.png"/><Relationship Id="rId1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32.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30.sv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58.jpeg"/><Relationship Id="rId3" Type="http://schemas.openxmlformats.org/officeDocument/2006/relationships/image" Target="../media/image8.svg"/><Relationship Id="rId7" Type="http://schemas.openxmlformats.org/officeDocument/2006/relationships/image" Target="../media/image10.svg"/><Relationship Id="rId12" Type="http://schemas.openxmlformats.org/officeDocument/2006/relationships/image" Target="../media/image22.svg"/><Relationship Id="rId2" Type="http://schemas.openxmlformats.org/officeDocument/2006/relationships/image" Target="../media/image39.png"/><Relationship Id="rId1" Type="http://schemas.openxmlformats.org/officeDocument/2006/relationships/slideLayout" Target="../slideLayouts/slideLayout7.xml"/><Relationship Id="rId11" Type="http://schemas.openxmlformats.org/officeDocument/2006/relationships/image" Target="../media/image43.png"/><Relationship Id="rId5" Type="http://schemas.openxmlformats.org/officeDocument/2006/relationships/image" Target="../media/image18.svg"/><Relationship Id="rId10" Type="http://schemas.openxmlformats.org/officeDocument/2006/relationships/image" Target="../media/image40.png"/><Relationship Id="rId4" Type="http://schemas.openxmlformats.org/officeDocument/2006/relationships/image" Target="../media/image41.png"/><Relationship Id="rId9" Type="http://schemas.openxmlformats.org/officeDocument/2006/relationships/image" Target="../media/image20.svg"/></Relationships>
</file>

<file path=ppt/slides/_rels/slide32.xml.rels><?xml version="1.0" encoding="UTF-8" standalone="yes"?>
<Relationships xmlns="http://schemas.openxmlformats.org/package/2006/relationships"><Relationship Id="rId13" Type="http://schemas.openxmlformats.org/officeDocument/2006/relationships/image" Target="../media/image59.jpeg"/><Relationship Id="rId3" Type="http://schemas.openxmlformats.org/officeDocument/2006/relationships/image" Target="../media/image8.svg"/><Relationship Id="rId12" Type="http://schemas.openxmlformats.org/officeDocument/2006/relationships/image" Target="../media/image41.png"/><Relationship Id="rId7" Type="http://schemas.openxmlformats.org/officeDocument/2006/relationships/image" Target="../media/image10.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22.svg"/><Relationship Id="rId5" Type="http://schemas.openxmlformats.org/officeDocument/2006/relationships/image" Target="../media/image18.sv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8.svg"/><Relationship Id="rId7" Type="http://schemas.openxmlformats.org/officeDocument/2006/relationships/image" Target="../media/image10.svg"/><Relationship Id="rId12" Type="http://schemas.openxmlformats.org/officeDocument/2006/relationships/image" Target="../media/image60.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1.png"/><Relationship Id="rId11" Type="http://schemas.openxmlformats.org/officeDocument/2006/relationships/image" Target="../media/image22.svg"/><Relationship Id="rId5" Type="http://schemas.openxmlformats.org/officeDocument/2006/relationships/image" Target="../media/image18.svg"/><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image" Target="../media/image20.svg"/></Relationships>
</file>

<file path=ppt/slides/_rels/slide3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13"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4.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1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61.png"/><Relationship Id="rId1" Type="http://schemas.openxmlformats.org/officeDocument/2006/relationships/slideLayout" Target="../slideLayouts/slideLayout37.xml"/><Relationship Id="rId5" Type="http://schemas.openxmlformats.org/officeDocument/2006/relationships/image" Target="../media/image63.png"/><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62.png"/><Relationship Id="rId18" Type="http://schemas.openxmlformats.org/officeDocument/2006/relationships/slide" Target="slide44.xml"/><Relationship Id="rId3" Type="http://schemas.openxmlformats.org/officeDocument/2006/relationships/slide" Target="slide39.xml"/><Relationship Id="rId21" Type="http://schemas.openxmlformats.org/officeDocument/2006/relationships/slide" Target="slide41.xml"/><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slide" Target="slide45.xml"/><Relationship Id="rId2" Type="http://schemas.openxmlformats.org/officeDocument/2006/relationships/image" Target="../media/image61.png"/><Relationship Id="rId16" Type="http://schemas.openxmlformats.org/officeDocument/2006/relationships/slide" Target="slide46.xml"/><Relationship Id="rId20" Type="http://schemas.openxmlformats.org/officeDocument/2006/relationships/slide" Target="slide40.xml"/><Relationship Id="rId1" Type="http://schemas.openxmlformats.org/officeDocument/2006/relationships/slideLayout" Target="../slideLayouts/slideLayout37.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slide" Target="slide48.xml"/><Relationship Id="rId10" Type="http://schemas.openxmlformats.org/officeDocument/2006/relationships/image" Target="../media/image70.png"/><Relationship Id="rId19" Type="http://schemas.openxmlformats.org/officeDocument/2006/relationships/slide" Target="slide43.xml"/><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slide" Target="slide47.xml"/><Relationship Id="rId22" Type="http://schemas.openxmlformats.org/officeDocument/2006/relationships/slide" Target="slide42.xml"/></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5.png"/><Relationship Id="rId2" Type="http://schemas.openxmlformats.org/officeDocument/2006/relationships/image" Target="../media/image73.png"/><Relationship Id="rId1" Type="http://schemas.openxmlformats.org/officeDocument/2006/relationships/slideLayout" Target="../slideLayouts/slideLayout37.xml"/><Relationship Id="rId6" Type="http://schemas.openxmlformats.org/officeDocument/2006/relationships/slide" Target="slide52.xml"/><Relationship Id="rId5" Type="http://schemas.openxmlformats.org/officeDocument/2006/relationships/slide" Target="slide51.xml"/><Relationship Id="rId4" Type="http://schemas.openxmlformats.org/officeDocument/2006/relationships/slide" Target="slide50.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1.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6.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2.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7.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3.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8.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4.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9.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5.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10.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6.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11.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7.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12.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8.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audio" Target="../media/audio1.wav"/><Relationship Id="rId7" Type="http://schemas.openxmlformats.org/officeDocument/2006/relationships/image" Target="../media/image77.png"/><Relationship Id="rId2" Type="http://schemas.openxmlformats.org/officeDocument/2006/relationships/notesSlide" Target="../notesSlides/notesSlide13.xml"/><Relationship Id="rId1" Type="http://schemas.openxmlformats.org/officeDocument/2006/relationships/slideLayout" Target="../slideLayouts/slideLayout3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image" Target="../media/image61.png"/><Relationship Id="rId10" Type="http://schemas.openxmlformats.org/officeDocument/2006/relationships/image" Target="../media/image78.gif"/><Relationship Id="rId4" Type="http://schemas.openxmlformats.org/officeDocument/2006/relationships/audio" Target="../media/audio2.wav"/><Relationship Id="rId9" Type="http://schemas.openxmlformats.org/officeDocument/2006/relationships/image" Target="../media/image62.png"/></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0.xml"/><Relationship Id="rId5" Type="http://schemas.openxmlformats.org/officeDocument/2006/relationships/image" Target="../media/image32.png"/><Relationship Id="rId4" Type="http://schemas.openxmlformats.org/officeDocument/2006/relationships/image" Target="../media/image31.png"/></Relationships>
</file>

<file path=ppt/slides/_rels/slide50.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8.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0.svg"/><Relationship Id="rId4" Type="http://schemas.openxmlformats.org/officeDocument/2006/relationships/image" Target="../media/image41.png"/></Relationships>
</file>

<file path=ppt/slides/_rels/slide5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8.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0.svg"/><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41.svg"/><Relationship Id="rId4" Type="http://schemas.openxmlformats.org/officeDocument/2006/relationships/image" Target="../media/image81.png"/><Relationship Id="rId9"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emf"/><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BÃ i vÄn máº«u lá»p 9: Cáº£m nháº­n ná»i oan khuáº¥t cá»§a VÅ© NÆ°Æ¡ng trong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2" y="0"/>
            <a:ext cx="18290382"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9142809" y="1028700"/>
            <a:ext cx="8686800" cy="5755422"/>
          </a:xfrm>
          <a:prstGeom prst="rect">
            <a:avLst/>
          </a:prstGeom>
        </p:spPr>
        <p:txBody>
          <a:bodyPr wrap="square">
            <a:spAutoFit/>
          </a:bodyPr>
          <a:lstStyle/>
          <a:p>
            <a:pPr algn="ctr"/>
            <a:r>
              <a:rPr lang="vi-VN" sz="7200" b="1" dirty="0" smtClean="0">
                <a:solidFill>
                  <a:srgbClr val="FFFF00"/>
                </a:solidFill>
                <a:latin typeface="+mj-lt"/>
              </a:rPr>
              <a:t>Tiết 123, 124.</a:t>
            </a:r>
          </a:p>
          <a:p>
            <a:pPr algn="ctr"/>
            <a:r>
              <a:rPr lang="vi-VN" sz="7200" b="1" dirty="0" smtClean="0">
                <a:solidFill>
                  <a:srgbClr val="FFFF00"/>
                </a:solidFill>
                <a:latin typeface="+mj-lt"/>
              </a:rPr>
              <a:t>Nghĩ </a:t>
            </a:r>
            <a:r>
              <a:rPr lang="vi-VN" sz="7200" b="1" dirty="0">
                <a:solidFill>
                  <a:srgbClr val="FFFF00"/>
                </a:solidFill>
                <a:latin typeface="+mj-lt"/>
              </a:rPr>
              <a:t>thêm về</a:t>
            </a:r>
            <a:r>
              <a:rPr lang="vi-VN" sz="7200" b="1" i="1" dirty="0">
                <a:solidFill>
                  <a:srgbClr val="FFFF00"/>
                </a:solidFill>
                <a:latin typeface="+mj-lt"/>
              </a:rPr>
              <a:t> </a:t>
            </a:r>
            <a:endParaRPr lang="vi-VN" sz="7200" b="1" i="1" dirty="0" smtClean="0">
              <a:solidFill>
                <a:srgbClr val="FFFF00"/>
              </a:solidFill>
              <a:latin typeface="+mj-lt"/>
            </a:endParaRPr>
          </a:p>
          <a:p>
            <a:pPr algn="ctr"/>
            <a:r>
              <a:rPr lang="vi-VN" sz="7200" b="1" i="1" dirty="0" smtClean="0">
                <a:solidFill>
                  <a:srgbClr val="FFFF00"/>
                </a:solidFill>
                <a:latin typeface="+mj-lt"/>
              </a:rPr>
              <a:t>Chuyện </a:t>
            </a:r>
            <a:r>
              <a:rPr lang="vi-VN" sz="7200" b="1" i="1" dirty="0">
                <a:solidFill>
                  <a:srgbClr val="FFFF00"/>
                </a:solidFill>
                <a:latin typeface="+mj-lt"/>
              </a:rPr>
              <a:t>người con gái Nam </a:t>
            </a:r>
            <a:r>
              <a:rPr lang="vi-VN" sz="7200" b="1" i="1" dirty="0" smtClean="0">
                <a:solidFill>
                  <a:srgbClr val="FFFF00"/>
                </a:solidFill>
                <a:latin typeface="+mj-lt"/>
              </a:rPr>
              <a:t>Xương</a:t>
            </a:r>
          </a:p>
          <a:p>
            <a:pPr algn="ctr"/>
            <a:endParaRPr lang="vi-VN" sz="4400" b="1" dirty="0" smtClean="0">
              <a:solidFill>
                <a:srgbClr val="FFFF00"/>
              </a:solidFill>
              <a:latin typeface="+mj-lt"/>
            </a:endParaRPr>
          </a:p>
          <a:p>
            <a:pPr algn="ctr"/>
            <a:r>
              <a:rPr lang="vi-VN" sz="3600" b="1" dirty="0" smtClean="0">
                <a:solidFill>
                  <a:srgbClr val="FFFF00"/>
                </a:solidFill>
                <a:latin typeface="+mj-lt"/>
              </a:rPr>
              <a:t>NGUYỄN </a:t>
            </a:r>
            <a:r>
              <a:rPr lang="vi-VN" sz="3600" b="1" dirty="0">
                <a:solidFill>
                  <a:srgbClr val="FFFF00"/>
                </a:solidFill>
                <a:latin typeface="+mj-lt"/>
              </a:rPr>
              <a:t>ĐÌNH CHÚ</a:t>
            </a:r>
            <a:endParaRPr lang="en-GB" sz="4800" dirty="0">
              <a:solidFill>
                <a:srgbClr val="FFFF00"/>
              </a:solidFill>
              <a:latin typeface="+mj-lt"/>
            </a:endParaRPr>
          </a:p>
        </p:txBody>
      </p:sp>
    </p:spTree>
    <p:extLst>
      <p:ext uri="{BB962C8B-B14F-4D97-AF65-F5344CB8AC3E}">
        <p14:creationId xmlns:p14="http://schemas.microsoft.com/office/powerpoint/2010/main" val="218432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2327323664"/>
              </p:ext>
            </p:extLst>
          </p:nvPr>
        </p:nvGraphicFramePr>
        <p:xfrm>
          <a:off x="1278704" y="1351237"/>
          <a:ext cx="15942495" cy="8127492"/>
        </p:xfrm>
        <a:graphic>
          <a:graphicData uri="http://schemas.openxmlformats.org/drawingml/2006/table">
            <a:tbl>
              <a:tblPr firstRow="1" firstCol="1" bandRow="1"/>
              <a:tblGrid>
                <a:gridCol w="15942495">
                  <a:extLst>
                    <a:ext uri="{9D8B030D-6E8A-4147-A177-3AD203B41FA5}">
                      <a16:colId xmlns:a16="http://schemas.microsoft.com/office/drawing/2014/main" val="20000"/>
                    </a:ext>
                  </a:extLst>
                </a:gridCol>
              </a:tblGrid>
              <a:tr h="3227705">
                <a:tc>
                  <a:txBody>
                    <a:bodyPr/>
                    <a:lstStyle/>
                    <a:p>
                      <a:pPr algn="ctr">
                        <a:lnSpc>
                          <a:spcPct val="115000"/>
                        </a:lnSpc>
                        <a:spcBef>
                          <a:spcPts val="300"/>
                        </a:spcBef>
                        <a:spcAft>
                          <a:spcPts val="300"/>
                        </a:spcAft>
                      </a:pPr>
                      <a:r>
                        <a:rPr lang="vi-VN"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HT số 02</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tabLst>
                          <a:tab pos="5147310" algn="l"/>
                        </a:tabLst>
                      </a:pPr>
                      <a:r>
                        <a:rPr lang="vi-VN" sz="3400" b="1">
                          <a:effectLst/>
                          <a:latin typeface="Times New Roman" panose="02020603050405020304" pitchFamily="18" charset="0"/>
                          <a:ea typeface="Calibri" panose="020F0502020204030204" pitchFamily="34" charset="0"/>
                          <a:cs typeface="Times New Roman" panose="02020603050405020304" pitchFamily="18" charset="0"/>
                        </a:rPr>
                        <a:t>TÌM HIỂU KIẾN THỨC NGỮ VĂN VỀ NGHỊ LUẬN VĂN HỌC</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 tập 1: Đọc phần Kiến thức ngữ văn trang 105 SGK và điền từ, cụm từ thích hợp vào dấu “...” trong các câu sau:</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r>
                        <a:rPr lang="vi-VN"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Phân tích tác phẩm văn học</a:t>
                      </a:r>
                      <a:r>
                        <a:rPr lang="vi-VN" sz="3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 dạng văn bản chủ yếu sử dụng thao tác phân tích, chỉ ra cái  hay, cái đẹp về nội dung và sự độc đáo về hình thức của một tác phẩm văn học. Phân tích có thể từ nội dung khái quát chỉ ra các biểu hiện cụ thể hoặc từ các yếu tố cụ thể làm rõ cho nội dung khái quát.</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Là kiểu bài nghị luận nên văn bản phân tích tác phẩm văn học cũng có mục đích thuyết phục người đọc bằng việc nêu lên </a:t>
                      </a:r>
                      <a:r>
                        <a:rPr lang="vi-VN"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luận đề</a:t>
                      </a:r>
                      <a:r>
                        <a:rPr lang="vi-VN" sz="3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 </a:t>
                      </a:r>
                      <a:r>
                        <a:rPr lang="vi-VN"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luận điểm</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lí lẽ và bằng chứng,…</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Muốn phân tích đúng tác phẩm văn học, người viết cần bám sát </a:t>
                      </a:r>
                      <a:r>
                        <a:rPr lang="vi-VN"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đặc điểm thể loại</a:t>
                      </a:r>
                      <a:r>
                        <a:rPr lang="vi-VN" sz="3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 tác phẩm; nhận biết các yếu  </a:t>
                      </a:r>
                      <a:r>
                        <a:rPr lang="vi-VN"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nghệ thuật</a:t>
                      </a:r>
                      <a:r>
                        <a:rPr lang="vi-VN" sz="34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độc đáo và tác dụng của chúng trong việc làm sáng tỏ </a:t>
                      </a:r>
                      <a:r>
                        <a:rPr lang="vi-VN" sz="3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nội dung</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nhận xét, đánh giá được giá trị của tác phẩm</a:t>
                      </a:r>
                      <a:r>
                        <a:rPr lang="vi-VN" sz="340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6657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961451" y="903683"/>
            <a:ext cx="14325599" cy="4932825"/>
          </a:xfrm>
          <a:prstGeom prst="rect">
            <a:avLst/>
          </a:prstGeom>
        </p:spPr>
        <p:txBody>
          <a:bodyPr wrap="square">
            <a:spAutoFit/>
          </a:bodyPr>
          <a:lstStyle/>
          <a:p>
            <a:pPr algn="ctr">
              <a:lnSpc>
                <a:spcPct val="115000"/>
              </a:lnSpc>
              <a:spcBef>
                <a:spcPts val="300"/>
              </a:spcBef>
              <a:spcAft>
                <a:spcPts val="300"/>
              </a:spcAft>
            </a:pPr>
            <a:r>
              <a:rPr lang="vi-VN" sz="4400" b="1">
                <a:solidFill>
                  <a:srgbClr val="FF0000"/>
                </a:solidFill>
                <a:latin typeface="Times New Roman" panose="02020603050405020304" pitchFamily="18" charset="0"/>
                <a:ea typeface="Calibri" panose="020F0502020204030204" pitchFamily="34" charset="0"/>
              </a:rPr>
              <a:t>PHIẾU HT số 03</a:t>
            </a:r>
            <a:endParaRPr lang="en-GB" sz="4400">
              <a:latin typeface="Times New Roman" panose="02020603050405020304" pitchFamily="18" charset="0"/>
              <a:ea typeface="Times New Roman" panose="02020603050405020304" pitchFamily="18" charset="0"/>
            </a:endParaRPr>
          </a:p>
          <a:p>
            <a:pPr algn="ctr">
              <a:lnSpc>
                <a:spcPct val="115000"/>
              </a:lnSpc>
              <a:spcBef>
                <a:spcPts val="300"/>
              </a:spcBef>
              <a:spcAft>
                <a:spcPts val="300"/>
              </a:spcAft>
              <a:tabLst>
                <a:tab pos="5147310" algn="l"/>
              </a:tabLst>
            </a:pPr>
            <a:r>
              <a:rPr lang="vi-VN" sz="4400" b="1">
                <a:latin typeface="Times New Roman" panose="02020603050405020304" pitchFamily="18" charset="0"/>
                <a:ea typeface="Calibri" panose="020F0502020204030204" pitchFamily="34" charset="0"/>
              </a:rPr>
              <a:t>TÌM HIỂU KIẾN THỨC NGỮ VĂN VỀ </a:t>
            </a:r>
            <a:endParaRPr lang="vi-VN" sz="4400" b="1" smtClean="0">
              <a:latin typeface="Times New Roman" panose="02020603050405020304" pitchFamily="18" charset="0"/>
              <a:ea typeface="Calibri" panose="020F0502020204030204" pitchFamily="34" charset="0"/>
            </a:endParaRPr>
          </a:p>
          <a:p>
            <a:pPr algn="ctr">
              <a:lnSpc>
                <a:spcPct val="115000"/>
              </a:lnSpc>
              <a:spcBef>
                <a:spcPts val="300"/>
              </a:spcBef>
              <a:spcAft>
                <a:spcPts val="300"/>
              </a:spcAft>
              <a:tabLst>
                <a:tab pos="5147310" algn="l"/>
              </a:tabLst>
            </a:pPr>
            <a:r>
              <a:rPr lang="vi-VN" sz="4400" b="1" smtClean="0">
                <a:latin typeface="Times New Roman" panose="02020603050405020304" pitchFamily="18" charset="0"/>
                <a:ea typeface="Calibri" panose="020F0502020204030204" pitchFamily="34" charset="0"/>
              </a:rPr>
              <a:t>NGHỊ </a:t>
            </a:r>
            <a:r>
              <a:rPr lang="vi-VN" sz="4400" b="1">
                <a:latin typeface="Times New Roman" panose="02020603050405020304" pitchFamily="18" charset="0"/>
                <a:ea typeface="Calibri" panose="020F0502020204030204" pitchFamily="34" charset="0"/>
              </a:rPr>
              <a:t>LUẬN VĂN HỌC</a:t>
            </a:r>
            <a:endParaRPr lang="en-GB" sz="4400">
              <a:latin typeface="Times New Roman" panose="02020603050405020304" pitchFamily="18" charset="0"/>
              <a:ea typeface="Times New Roman" panose="02020603050405020304" pitchFamily="18" charset="0"/>
            </a:endParaRPr>
          </a:p>
          <a:p>
            <a:pPr>
              <a:lnSpc>
                <a:spcPct val="115000"/>
              </a:lnSpc>
              <a:spcBef>
                <a:spcPts val="300"/>
              </a:spcBef>
              <a:spcAft>
                <a:spcPts val="300"/>
              </a:spcAft>
              <a:tabLst>
                <a:tab pos="5688330" algn="r"/>
              </a:tabLst>
            </a:pPr>
            <a:r>
              <a:rPr lang="vi-VN" sz="4400" b="1">
                <a:solidFill>
                  <a:srgbClr val="000000"/>
                </a:solidFill>
                <a:latin typeface="Times New Roman" panose="02020603050405020304" pitchFamily="18" charset="0"/>
                <a:ea typeface="Calibri" panose="020F0502020204030204" pitchFamily="34" charset="0"/>
              </a:rPr>
              <a:t>Bài tập 2: Đọc mục 2.I trong Kiến thức Ngữ văn trang 106 SGK và phân biệt cách trình bày vấn đề nghị luận bằng cách khách quan và chủ quan</a:t>
            </a:r>
            <a:endParaRPr lang="en-GB" sz="4400">
              <a:effectLst/>
              <a:latin typeface="Times New Roman" panose="02020603050405020304" pitchFamily="18" charset="0"/>
              <a:ea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507833689"/>
              </p:ext>
            </p:extLst>
          </p:nvPr>
        </p:nvGraphicFramePr>
        <p:xfrm>
          <a:off x="3048000" y="6456802"/>
          <a:ext cx="12519090" cy="2430780"/>
        </p:xfrm>
        <a:graphic>
          <a:graphicData uri="http://schemas.openxmlformats.org/drawingml/2006/table">
            <a:tbl>
              <a:tblPr firstRow="1" firstCol="1" bandRow="1"/>
              <a:tblGrid>
                <a:gridCol w="6259545">
                  <a:extLst>
                    <a:ext uri="{9D8B030D-6E8A-4147-A177-3AD203B41FA5}">
                      <a16:colId xmlns:a16="http://schemas.microsoft.com/office/drawing/2014/main" val="20000"/>
                    </a:ext>
                  </a:extLst>
                </a:gridCol>
                <a:gridCol w="6259545">
                  <a:extLst>
                    <a:ext uri="{9D8B030D-6E8A-4147-A177-3AD203B41FA5}">
                      <a16:colId xmlns:a16="http://schemas.microsoft.com/office/drawing/2014/main" val="20001"/>
                    </a:ext>
                  </a:extLst>
                </a:gridCol>
              </a:tblGrid>
              <a:tr h="1028700">
                <a:tc>
                  <a:txBody>
                    <a:bodyPr/>
                    <a:lstStyle/>
                    <a:p>
                      <a:pPr algn="ctr">
                        <a:lnSpc>
                          <a:spcPct val="115000"/>
                        </a:lnSpc>
                        <a:spcBef>
                          <a:spcPts val="300"/>
                        </a:spcBef>
                        <a:spcAft>
                          <a:spcPts val="300"/>
                        </a:spcAft>
                        <a:tabLst>
                          <a:tab pos="5688330" algn="r"/>
                        </a:tabLst>
                      </a:pPr>
                      <a:r>
                        <a:rPr lang="vi-VN"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 bày khách quan</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5688330" algn="r"/>
                        </a:tabLst>
                      </a:pPr>
                      <a:r>
                        <a:rPr lang="vi-VN" sz="40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 bày chủ quan</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28700">
                <a:tc>
                  <a:txBody>
                    <a:bodyPr/>
                    <a:lstStyle/>
                    <a:p>
                      <a:pPr algn="ctr">
                        <a:lnSpc>
                          <a:spcPct val="115000"/>
                        </a:lnSpc>
                        <a:spcBef>
                          <a:spcPts val="300"/>
                        </a:spcBef>
                        <a:spcAft>
                          <a:spcPts val="300"/>
                        </a:spcAft>
                        <a:tabLst>
                          <a:tab pos="5688330" algn="r"/>
                        </a:tabLst>
                      </a:pPr>
                      <a:r>
                        <a:rPr lang="vi-VN"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5688330" algn="r"/>
                        </a:tabLst>
                      </a:pPr>
                      <a:r>
                        <a:rPr lang="vi-VN"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83097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218751" y="694494"/>
            <a:ext cx="11811000" cy="4017703"/>
          </a:xfrm>
          <a:prstGeom prst="rect">
            <a:avLst/>
          </a:prstGeom>
        </p:spPr>
        <p:txBody>
          <a:bodyPr wrap="square">
            <a:spAutoFit/>
          </a:bodyPr>
          <a:lstStyle/>
          <a:p>
            <a:pPr algn="ctr">
              <a:lnSpc>
                <a:spcPct val="115000"/>
              </a:lnSpc>
              <a:spcBef>
                <a:spcPts val="300"/>
              </a:spcBef>
              <a:spcAft>
                <a:spcPts val="300"/>
              </a:spcAft>
            </a:pPr>
            <a:r>
              <a:rPr lang="vi-VN" sz="3600" b="1">
                <a:solidFill>
                  <a:srgbClr val="FF0000"/>
                </a:solidFill>
                <a:latin typeface="Times New Roman" panose="02020603050405020304" pitchFamily="18" charset="0"/>
                <a:ea typeface="Calibri" panose="020F0502020204030204" pitchFamily="34" charset="0"/>
              </a:rPr>
              <a:t>PHIẾU HT số 03</a:t>
            </a:r>
            <a:endParaRPr lang="en-GB" sz="3600">
              <a:latin typeface="Times New Roman" panose="02020603050405020304" pitchFamily="18" charset="0"/>
              <a:ea typeface="Times New Roman" panose="02020603050405020304" pitchFamily="18" charset="0"/>
            </a:endParaRPr>
          </a:p>
          <a:p>
            <a:pPr algn="ctr">
              <a:lnSpc>
                <a:spcPct val="115000"/>
              </a:lnSpc>
              <a:spcBef>
                <a:spcPts val="300"/>
              </a:spcBef>
              <a:spcAft>
                <a:spcPts val="300"/>
              </a:spcAft>
              <a:tabLst>
                <a:tab pos="5147310" algn="l"/>
              </a:tabLst>
            </a:pPr>
            <a:r>
              <a:rPr lang="vi-VN" sz="3600" b="1">
                <a:latin typeface="Times New Roman" panose="02020603050405020304" pitchFamily="18" charset="0"/>
                <a:ea typeface="Calibri" panose="020F0502020204030204" pitchFamily="34" charset="0"/>
              </a:rPr>
              <a:t>TÌM HIỂU KIẾN THỨC NGỮ VĂN VỀ NGHỊ LUẬN VĂN HỌC</a:t>
            </a:r>
            <a:endParaRPr lang="en-GB" sz="3600">
              <a:latin typeface="Times New Roman" panose="02020603050405020304" pitchFamily="18" charset="0"/>
              <a:ea typeface="Times New Roman" panose="02020603050405020304" pitchFamily="18" charset="0"/>
            </a:endParaRPr>
          </a:p>
          <a:p>
            <a:pPr>
              <a:lnSpc>
                <a:spcPct val="115000"/>
              </a:lnSpc>
              <a:spcBef>
                <a:spcPts val="300"/>
              </a:spcBef>
              <a:spcAft>
                <a:spcPts val="300"/>
              </a:spcAft>
              <a:tabLst>
                <a:tab pos="5688330" algn="r"/>
              </a:tabLst>
            </a:pPr>
            <a:r>
              <a:rPr lang="vi-VN" sz="3600" b="1">
                <a:solidFill>
                  <a:srgbClr val="000000"/>
                </a:solidFill>
                <a:latin typeface="Times New Roman" panose="02020603050405020304" pitchFamily="18" charset="0"/>
                <a:ea typeface="Calibri" panose="020F0502020204030204" pitchFamily="34" charset="0"/>
              </a:rPr>
              <a:t>Bài tập 2: Đọc mục 2.I trong Kiến thức Ngữ văn trang 106 SGK và phân biệt cách trình bày vấn đề nghị luận bằng cách khách quan và chủ quan</a:t>
            </a:r>
            <a:endParaRPr lang="en-GB" sz="3600">
              <a:effectLst/>
              <a:latin typeface="Times New Roman" panose="02020603050405020304" pitchFamily="18" charset="0"/>
              <a:ea typeface="Times New Roman" panose="020206030504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777231884"/>
              </p:ext>
            </p:extLst>
          </p:nvPr>
        </p:nvGraphicFramePr>
        <p:xfrm>
          <a:off x="1628698" y="4888555"/>
          <a:ext cx="15592502" cy="4492752"/>
        </p:xfrm>
        <a:graphic>
          <a:graphicData uri="http://schemas.openxmlformats.org/drawingml/2006/table">
            <a:tbl>
              <a:tblPr firstRow="1" firstCol="1" bandRow="1"/>
              <a:tblGrid>
                <a:gridCol w="7796251">
                  <a:extLst>
                    <a:ext uri="{9D8B030D-6E8A-4147-A177-3AD203B41FA5}">
                      <a16:colId xmlns:a16="http://schemas.microsoft.com/office/drawing/2014/main" val="20000"/>
                    </a:ext>
                  </a:extLst>
                </a:gridCol>
                <a:gridCol w="7796251">
                  <a:extLst>
                    <a:ext uri="{9D8B030D-6E8A-4147-A177-3AD203B41FA5}">
                      <a16:colId xmlns:a16="http://schemas.microsoft.com/office/drawing/2014/main" val="20001"/>
                    </a:ext>
                  </a:extLst>
                </a:gridCol>
              </a:tblGrid>
              <a:tr h="294817">
                <a:tc>
                  <a:txBody>
                    <a:bodyPr/>
                    <a:lstStyle/>
                    <a:p>
                      <a:pPr algn="ctr">
                        <a:lnSpc>
                          <a:spcPct val="115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 bày khách quan</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 bày chủ quan</a:t>
                      </a:r>
                      <a:endParaRPr lang="en-GB" sz="36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867505">
                <a:tc>
                  <a:txBody>
                    <a:bodyPr/>
                    <a:lstStyle/>
                    <a:p>
                      <a:pPr>
                        <a:lnSpc>
                          <a:spcPct val="115000"/>
                        </a:lnSpc>
                        <a:spcBef>
                          <a:spcPts val="300"/>
                        </a:spcBef>
                        <a:spcAft>
                          <a:spcPts val="300"/>
                        </a:spcAft>
                        <a:tabLst>
                          <a:tab pos="5688330" algn="r"/>
                        </a:tabLs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Trình bày khách quan là nêu lên những thông tin vốn có của đối tượng;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í dụ: nêu nội dung chính của văn bản, thuật lại vắn tắt cốt truyện, giới thiệu hệ thống nhân vật trong tác phẩm, nêu khái quát đặc điểm hình thức nghệ thuật,…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300"/>
                        </a:spcBef>
                        <a:spcAft>
                          <a:spcPts val="300"/>
                        </a:spcAft>
                        <a:tabLst>
                          <a:tab pos="5688330" algn="r"/>
                        </a:tabLst>
                      </a:pP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 bày chủ quan là thể hiện tình cảm, quan điểm, thái độ của người viết trước vấn đề được bàn luận trong bài nghị luận văn học. Đó thường là những nhận xét, đánh giá mang màu sắc cá nhân mà người viết muốn bày tỏ, thể hiện.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3683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4844" y="3621974"/>
            <a:ext cx="18258312" cy="6656676"/>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r="54566" b="64881"/>
          <a:stretch>
            <a:fillRect/>
          </a:stretch>
        </p:blipFill>
        <p:spPr>
          <a:xfrm>
            <a:off x="619944" y="361029"/>
            <a:ext cx="3240415" cy="2504734"/>
          </a:xfrm>
          <a:prstGeom prst="rect">
            <a:avLst/>
          </a:prstGeom>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l="19138" t="28682" r="27015" b="42898"/>
          <a:stretch>
            <a:fillRect/>
          </a:stretch>
        </p:blipFill>
        <p:spPr>
          <a:xfrm flipH="1">
            <a:off x="12738340" y="6935844"/>
            <a:ext cx="6134006" cy="3237392"/>
          </a:xfrm>
          <a:prstGeom prst="rect">
            <a:avLst/>
          </a:prstGeom>
        </p:spPr>
      </p:pic>
      <p:sp>
        <p:nvSpPr>
          <p:cNvPr id="2" name="Rectangle 1"/>
          <p:cNvSpPr/>
          <p:nvPr/>
        </p:nvSpPr>
        <p:spPr>
          <a:xfrm>
            <a:off x="381000" y="5635365"/>
            <a:ext cx="14463156" cy="1200329"/>
          </a:xfrm>
          <a:prstGeom prst="rect">
            <a:avLst/>
          </a:prstGeom>
        </p:spPr>
        <p:txBody>
          <a:bodyPr wrap="square">
            <a:spAutoFit/>
          </a:bodyPr>
          <a:lstStyle/>
          <a:p>
            <a:r>
              <a:rPr lang="en-US"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I</a:t>
            </a:r>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I</a:t>
            </a:r>
            <a:r>
              <a:rPr lang="en-US"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a:t>
            </a:r>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ĐỌC TÌM HIỂU CHUNG </a:t>
            </a:r>
            <a:endParaRPr lang="en-GB"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3" name="Rectangle 2"/>
          <p:cNvSpPr/>
          <p:nvPr/>
        </p:nvSpPr>
        <p:spPr>
          <a:xfrm>
            <a:off x="1524000" y="7172177"/>
            <a:ext cx="9990235" cy="923330"/>
          </a:xfrm>
          <a:prstGeom prst="rect">
            <a:avLst/>
          </a:prstGeom>
        </p:spPr>
        <p:txBody>
          <a:bodyPr wrap="none">
            <a:spAutoFit/>
          </a:bodyPr>
          <a:lstStyle/>
          <a:p>
            <a:r>
              <a:rPr lang="en-US" sz="13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5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Times New Roman" panose="02020603050405020304" pitchFamily="18" charset="0"/>
                <a:cs typeface="Times New Roman" panose="02020603050405020304" pitchFamily="18" charset="0"/>
              </a:rPr>
              <a:t>1. Đọc văn bản, giải thích từ </a:t>
            </a:r>
            <a:r>
              <a:rPr lang="en-US" sz="54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Times New Roman" panose="02020603050405020304" pitchFamily="18" charset="0"/>
                <a:cs typeface="Times New Roman" panose="02020603050405020304" pitchFamily="18" charset="0"/>
              </a:rPr>
              <a:t>khó</a:t>
            </a:r>
            <a:endParaRPr lang="en-GB" sz="54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361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decel="48000" fill="hold" nodeType="withEffect">
                                  <p:stCondLst>
                                    <p:cond delay="0"/>
                                  </p:stCondLst>
                                  <p:childTnLst>
                                    <p:animMotion origin="layout" path="M -3.75E-6 4.07407E-6 L -0.89765 -0.23195 " pathEditMode="relative" rAng="0" ptsTypes="AA">
                                      <p:cBhvr>
                                        <p:cTn id="6" dur="30000" fill="hold"/>
                                        <p:tgtEl>
                                          <p:spTgt spid="18"/>
                                        </p:tgtEl>
                                        <p:attrNameLst>
                                          <p:attrName>ppt_x</p:attrName>
                                          <p:attrName>ppt_y</p:attrName>
                                        </p:attrNameLst>
                                      </p:cBhvr>
                                      <p:rCtr x="-44883" y="-11597"/>
                                    </p:animMotion>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7609414" y="467591"/>
            <a:ext cx="10374280"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43868" y="-18434"/>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2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555134" y="419100"/>
            <a:ext cx="6385179" cy="1938992"/>
          </a:xfrm>
          <a:prstGeom prst="rect">
            <a:avLst/>
          </a:prstGeom>
        </p:spPr>
        <p:txBody>
          <a:bodyPr wrap="square">
            <a:spAutoFit/>
          </a:bodyPr>
          <a:lstStyle/>
          <a:p>
            <a:pPr algn="ctr"/>
            <a:r>
              <a:rPr lang="vi-VN" sz="6000" b="1">
                <a:latin typeface="Times New Roman" panose="02020603050405020304" pitchFamily="18" charset="0"/>
                <a:cs typeface="Times New Roman" panose="02020603050405020304" pitchFamily="18" charset="0"/>
              </a:rPr>
              <a:t>2. Tìm hiểu chung về văn bản</a:t>
            </a:r>
            <a:endParaRPr lang="en-GB" sz="6000">
              <a:latin typeface="Times New Roman" panose="02020603050405020304" pitchFamily="18" charset="0"/>
              <a:cs typeface="Times New Roman" panose="02020603050405020304" pitchFamily="18" charset="0"/>
            </a:endParaRPr>
          </a:p>
        </p:txBody>
      </p:sp>
      <p:sp>
        <p:nvSpPr>
          <p:cNvPr id="7" name="Rectangle 6"/>
          <p:cNvSpPr/>
          <p:nvPr/>
        </p:nvSpPr>
        <p:spPr>
          <a:xfrm>
            <a:off x="627470" y="2648092"/>
            <a:ext cx="6436063" cy="1938992"/>
          </a:xfrm>
          <a:prstGeom prst="rect">
            <a:avLst/>
          </a:prstGeom>
        </p:spPr>
        <p:txBody>
          <a:bodyPr wrap="square">
            <a:spAutoFit/>
          </a:bodyPr>
          <a:lstStyle/>
          <a:p>
            <a:pPr algn="ctr"/>
            <a:r>
              <a:rPr lang="vi-VN" sz="6000" b="1">
                <a:latin typeface="Times New Roman" panose="02020603050405020304" pitchFamily="18" charset="0"/>
                <a:cs typeface="Times New Roman" panose="02020603050405020304" pitchFamily="18" charset="0"/>
              </a:rPr>
              <a:t>2.1. Tác giả Nguyễn Đình Chú</a:t>
            </a:r>
            <a:r>
              <a:rPr lang="vi-VN" sz="6000">
                <a:latin typeface="Times New Roman" panose="02020603050405020304" pitchFamily="18" charset="0"/>
                <a:cs typeface="Times New Roman" panose="02020603050405020304" pitchFamily="18" charset="0"/>
              </a:rPr>
              <a:t> </a:t>
            </a:r>
            <a:endParaRPr lang="en-GB" sz="6000">
              <a:latin typeface="Times New Roman" panose="02020603050405020304" pitchFamily="18" charset="0"/>
              <a:cs typeface="Times New Roman" panose="02020603050405020304" pitchFamily="18" charset="0"/>
            </a:endParaRPr>
          </a:p>
        </p:txBody>
      </p:sp>
      <p:pic>
        <p:nvPicPr>
          <p:cNvPr id="11" name="Picture 10" descr="C:\Users\Admin\Desktop\z6237843470185_97a41666d5c206e70fc6419906f55e07.jpg"/>
          <p:cNvPicPr/>
          <p:nvPr/>
        </p:nvPicPr>
        <p:blipFill>
          <a:blip r:embed="rId5">
            <a:extLst>
              <a:ext uri="{28A0092B-C50C-407E-A947-70E740481C1C}">
                <a14:useLocalDpi xmlns:a14="http://schemas.microsoft.com/office/drawing/2010/main" val="0"/>
              </a:ext>
            </a:extLst>
          </a:blip>
          <a:srcRect/>
          <a:stretch>
            <a:fillRect/>
          </a:stretch>
        </p:blipFill>
        <p:spPr bwMode="auto">
          <a:xfrm>
            <a:off x="1295400" y="5176786"/>
            <a:ext cx="4953000" cy="46369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8" name="Table 7"/>
          <p:cNvGraphicFramePr>
            <a:graphicFrameLocks noGrp="1"/>
          </p:cNvGraphicFramePr>
          <p:nvPr>
            <p:extLst>
              <p:ext uri="{D42A27DB-BD31-4B8C-83A1-F6EECF244321}">
                <p14:modId xmlns:p14="http://schemas.microsoft.com/office/powerpoint/2010/main" val="2712089126"/>
              </p:ext>
            </p:extLst>
          </p:nvPr>
        </p:nvGraphicFramePr>
        <p:xfrm>
          <a:off x="8077200" y="1714500"/>
          <a:ext cx="9448800" cy="7769352"/>
        </p:xfrm>
        <a:graphic>
          <a:graphicData uri="http://schemas.openxmlformats.org/drawingml/2006/table">
            <a:tbl>
              <a:tblPr firstRow="1" firstCol="1" bandRow="1" bandCol="1"/>
              <a:tblGrid>
                <a:gridCol w="4964234">
                  <a:extLst>
                    <a:ext uri="{9D8B030D-6E8A-4147-A177-3AD203B41FA5}">
                      <a16:colId xmlns:a16="http://schemas.microsoft.com/office/drawing/2014/main" val="20000"/>
                    </a:ext>
                  </a:extLst>
                </a:gridCol>
                <a:gridCol w="4484566">
                  <a:extLst>
                    <a:ext uri="{9D8B030D-6E8A-4147-A177-3AD203B41FA5}">
                      <a16:colId xmlns:a16="http://schemas.microsoft.com/office/drawing/2014/main" val="20001"/>
                    </a:ext>
                  </a:extLst>
                </a:gridCol>
              </a:tblGrid>
              <a:tr h="1600200">
                <a:tc gridSpan="2">
                  <a:txBody>
                    <a:bodyPr/>
                    <a:lstStyle/>
                    <a:p>
                      <a:pPr algn="ctr">
                        <a:lnSpc>
                          <a:spcPct val="115000"/>
                        </a:lnSpc>
                        <a:spcAft>
                          <a:spcPts val="0"/>
                        </a:spcAft>
                      </a:pPr>
                      <a:r>
                        <a:rPr lang="vi-VN" sz="44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04:</a:t>
                      </a:r>
                      <a:r>
                        <a:rPr lang="vi-VN" sz="44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Tìm hiểu chung về</a:t>
                      </a:r>
                      <a:r>
                        <a:rPr lang="vi-VN" sz="4400">
                          <a:solidFill>
                            <a:srgbClr val="000000"/>
                          </a:solidFill>
                          <a:effectLst/>
                          <a:latin typeface="Times New Roman" panose="02020603050405020304" pitchFamily="18" charset="0"/>
                          <a:ea typeface="MS Mincho"/>
                          <a:cs typeface="Times New Roman" panose="02020603050405020304" pitchFamily="18" charset="0"/>
                        </a:rPr>
                        <a:t> </a:t>
                      </a:r>
                      <a:r>
                        <a:rPr lang="pt-BR" sz="4400">
                          <a:effectLst/>
                          <a:latin typeface="Times New Roman" panose="02020603050405020304" pitchFamily="18" charset="0"/>
                          <a:ea typeface="Times New Roman" panose="02020603050405020304" pitchFamily="18" charset="0"/>
                          <a:cs typeface="Times New Roman" panose="02020603050405020304" pitchFamily="18" charset="0"/>
                        </a:rPr>
                        <a:t>tác giả </a:t>
                      </a: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Nguyễn Đình Chú và </a:t>
                      </a:r>
                      <a:r>
                        <a:rPr lang="vi-VN" sz="4400" smtClean="0">
                          <a:effectLst/>
                          <a:latin typeface="Times New Roman" panose="02020603050405020304" pitchFamily="18" charset="0"/>
                          <a:ea typeface="Times New Roman" panose="02020603050405020304" pitchFamily="18" charset="0"/>
                          <a:cs typeface="Times New Roman" panose="02020603050405020304" pitchFamily="18" charset="0"/>
                        </a:rPr>
                        <a:t>VB</a:t>
                      </a: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tc hMerge="1">
                  <a:txBody>
                    <a:bodyPr/>
                    <a:lstStyle/>
                    <a:p>
                      <a:endParaRPr lang="en-GB"/>
                    </a:p>
                  </a:txBody>
                  <a:tcPr/>
                </a:tc>
                <a:extLst>
                  <a:ext uri="{0D108BD9-81ED-4DB2-BD59-A6C34878D82A}">
                    <a16:rowId xmlns:a16="http://schemas.microsoft.com/office/drawing/2014/main" val="10000"/>
                  </a:ext>
                </a:extLst>
              </a:tr>
              <a:tr h="765783">
                <a:tc gridSpan="2">
                  <a:txBody>
                    <a:bodyPr/>
                    <a:lstStyle/>
                    <a:p>
                      <a:pPr marL="342900" lvl="0" indent="-342900">
                        <a:lnSpc>
                          <a:spcPct val="115000"/>
                        </a:lnSpc>
                        <a:spcAft>
                          <a:spcPts val="0"/>
                        </a:spcAft>
                        <a:buFont typeface="+mj-lt"/>
                        <a:buAutoNum type="alphaLcPeriod"/>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Tác giả</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1"/>
                  </a:ext>
                </a:extLst>
              </a:tr>
              <a:tr h="765783">
                <a:tc>
                  <a:txBody>
                    <a:bodyPr/>
                    <a:lstStyle/>
                    <a:p>
                      <a:pPr algn="just">
                        <a:lnSpc>
                          <a:spcPct val="115000"/>
                        </a:lnSpc>
                        <a:spcAft>
                          <a:spcPts val="0"/>
                        </a:spcAft>
                      </a:pPr>
                      <a:r>
                        <a:rPr lang="en-US"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hân thế</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65783">
                <a:tc>
                  <a:txBody>
                    <a:bodyPr/>
                    <a:lstStyle/>
                    <a:p>
                      <a:pPr algn="just">
                        <a:lnSpc>
                          <a:spcPct val="115000"/>
                        </a:lnSpc>
                        <a:spcAft>
                          <a:spcPts val="0"/>
                        </a:spcAft>
                      </a:pP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Cuộc đời</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65783">
                <a:tc>
                  <a:txBody>
                    <a:bodyPr/>
                    <a:lstStyle/>
                    <a:p>
                      <a:pPr algn="just">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Sự nghiệp</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65783">
                <a:tc gridSpan="2">
                  <a:txBody>
                    <a:bodyPr/>
                    <a:lstStyle/>
                    <a:p>
                      <a:pPr marL="342900" lvl="0" indent="-342900">
                        <a:lnSpc>
                          <a:spcPct val="115000"/>
                        </a:lnSpc>
                        <a:spcAft>
                          <a:spcPts val="0"/>
                        </a:spcAft>
                        <a:buFont typeface="+mj-lt"/>
                        <a:buAutoNum type="alphaLcPeriod"/>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Văn bản</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5"/>
                  </a:ext>
                </a:extLst>
              </a:tr>
              <a:tr h="765783">
                <a:tc>
                  <a:txBody>
                    <a:bodyPr/>
                    <a:lstStyle/>
                    <a:p>
                      <a:pPr algn="just">
                        <a:lnSpc>
                          <a:spcPct val="115000"/>
                        </a:lnSpc>
                        <a:spcAft>
                          <a:spcPts val="0"/>
                        </a:spcAft>
                      </a:pPr>
                      <a:r>
                        <a:rPr lang="en-US"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vi-VN"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uất xứ</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413753">
                <a:tc>
                  <a:txBody>
                    <a:bodyPr/>
                    <a:lstStyle/>
                    <a:p>
                      <a:pPr algn="just">
                        <a:lnSpc>
                          <a:spcPct val="115000"/>
                        </a:lnSpc>
                        <a:spcAft>
                          <a:spcPts val="0"/>
                        </a:spcAft>
                      </a:pPr>
                      <a:r>
                        <a:rPr lang="en-US" sz="4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Phương thức biểu đạt chính</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34526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7609414" y="467591"/>
            <a:ext cx="10374280"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180321">
            <a:off x="-117962" y="-655783"/>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2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3107765">
            <a:off x="1648419" y="1894583"/>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7946196" y="647700"/>
            <a:ext cx="9656004" cy="9011698"/>
          </a:xfrm>
          <a:prstGeom prst="rect">
            <a:avLst/>
          </a:prstGeom>
        </p:spPr>
        <p:txBody>
          <a:bodyPr wrap="square">
            <a:spAutoFit/>
          </a:bodyPr>
          <a:lstStyle/>
          <a:p>
            <a:pPr algn="just">
              <a:lnSpc>
                <a:spcPct val="115000"/>
              </a:lnSpc>
              <a:spcAft>
                <a:spcPts val="0"/>
              </a:spcAft>
            </a:pPr>
            <a:r>
              <a:rPr lang="en-US" sz="3600" kern="100">
                <a:solidFill>
                  <a:srgbClr val="000000"/>
                </a:solidFill>
                <a:latin typeface="Times New Roman" panose="02020603050405020304" pitchFamily="18" charset="0"/>
                <a:ea typeface="Calibri" panose="020F0502020204030204" pitchFamily="34" charset="0"/>
              </a:rPr>
              <a:t>- </a:t>
            </a:r>
            <a:r>
              <a:rPr lang="vi-VN" sz="3600" kern="100">
                <a:solidFill>
                  <a:srgbClr val="000000"/>
                </a:solidFill>
                <a:latin typeface="Times New Roman" panose="02020603050405020304" pitchFamily="18" charset="0"/>
                <a:ea typeface="Calibri" panose="020F0502020204030204" pitchFamily="34" charset="0"/>
              </a:rPr>
              <a:t>Giáo sư Nguyễn Đình Chú sinh năm 1992, quê ở Nghệ An</a:t>
            </a:r>
            <a:endParaRPr lang="en-GB" sz="3600">
              <a:latin typeface="Times New Roman" panose="02020603050405020304" pitchFamily="18" charset="0"/>
              <a:ea typeface="Times New Roman" panose="02020603050405020304" pitchFamily="18" charset="0"/>
            </a:endParaRPr>
          </a:p>
          <a:p>
            <a:pPr algn="just">
              <a:lnSpc>
                <a:spcPct val="115000"/>
              </a:lnSpc>
              <a:spcAft>
                <a:spcPts val="0"/>
              </a:spcAft>
            </a:pPr>
            <a:r>
              <a:rPr lang="vi-VN" sz="3600" kern="100">
                <a:solidFill>
                  <a:srgbClr val="000000"/>
                </a:solidFill>
                <a:latin typeface="Times New Roman" panose="02020603050405020304" pitchFamily="18" charset="0"/>
                <a:ea typeface="Calibri" panose="020F0502020204030204" pitchFamily="34" charset="0"/>
              </a:rPr>
              <a:t>- Ông là giảng viên cao cấp của Khoa Ngữ văn, trường Đại học Sư phạm Hà Nội, một chuyên gia về văn học trung đại Việt Nam.</a:t>
            </a:r>
            <a:endParaRPr lang="en-GB" sz="3600">
              <a:latin typeface="Times New Roman" panose="02020603050405020304" pitchFamily="18" charset="0"/>
              <a:ea typeface="Times New Roman" panose="02020603050405020304" pitchFamily="18" charset="0"/>
            </a:endParaRPr>
          </a:p>
          <a:p>
            <a:pPr algn="just">
              <a:lnSpc>
                <a:spcPct val="115000"/>
              </a:lnSpc>
              <a:spcAft>
                <a:spcPts val="0"/>
              </a:spcAft>
            </a:pPr>
            <a:r>
              <a:rPr lang="vi-VN" sz="3600" kern="100">
                <a:solidFill>
                  <a:srgbClr val="000000"/>
                </a:solidFill>
                <a:latin typeface="Times New Roman" panose="02020603050405020304" pitchFamily="18" charset="0"/>
                <a:ea typeface="Calibri" panose="020F0502020204030204" pitchFamily="34" charset="0"/>
              </a:rPr>
              <a:t>- Về công tác nghiên cứu khoa học, Nguyễn Đình Chú viết nhiều bài cho các báo, tạp chí chuyên ngành như </a:t>
            </a:r>
            <a:r>
              <a:rPr lang="vi-VN" sz="3600" i="1" kern="100">
                <a:solidFill>
                  <a:srgbClr val="000000"/>
                </a:solidFill>
                <a:latin typeface="Times New Roman" panose="02020603050405020304" pitchFamily="18" charset="0"/>
                <a:ea typeface="Calibri" panose="020F0502020204030204" pitchFamily="34" charset="0"/>
              </a:rPr>
              <a:t>Tạp chí Nghiên cứu Văn học</a:t>
            </a:r>
            <a:r>
              <a:rPr lang="vi-VN" sz="3600" kern="100">
                <a:solidFill>
                  <a:srgbClr val="000000"/>
                </a:solidFill>
                <a:latin typeface="Times New Roman" panose="02020603050405020304" pitchFamily="18" charset="0"/>
                <a:ea typeface="Calibri" panose="020F0502020204030204" pitchFamily="34" charset="0"/>
              </a:rPr>
              <a:t>, </a:t>
            </a:r>
            <a:r>
              <a:rPr lang="vi-VN" sz="3600" i="1" kern="100">
                <a:solidFill>
                  <a:srgbClr val="000000"/>
                </a:solidFill>
                <a:latin typeface="Times New Roman" panose="02020603050405020304" pitchFamily="18" charset="0"/>
                <a:ea typeface="Calibri" panose="020F0502020204030204" pitchFamily="34" charset="0"/>
              </a:rPr>
              <a:t>báo Văn nghệ</a:t>
            </a:r>
            <a:r>
              <a:rPr lang="vi-VN" sz="3600" kern="100">
                <a:solidFill>
                  <a:srgbClr val="000000"/>
                </a:solidFill>
                <a:latin typeface="Times New Roman" panose="02020603050405020304" pitchFamily="18" charset="0"/>
                <a:ea typeface="Calibri" panose="020F0502020204030204" pitchFamily="34" charset="0"/>
              </a:rPr>
              <a:t>. Ông đã viết trên 30 cuốn sách đứng tên riêng và chung. Ông cũng tham gia nhiều hội thảo, tọa đàm trong đó có một số hội thảo quốc tế, với các tham luận và báo cáo khoa học của mình.</a:t>
            </a:r>
            <a:endParaRPr lang="en-GB" sz="3600">
              <a:latin typeface="Times New Roman" panose="02020603050405020304" pitchFamily="18" charset="0"/>
              <a:ea typeface="Times New Roman" panose="02020603050405020304" pitchFamily="18" charset="0"/>
            </a:endParaRPr>
          </a:p>
          <a:p>
            <a:pPr algn="just">
              <a:lnSpc>
                <a:spcPct val="115000"/>
              </a:lnSpc>
              <a:spcAft>
                <a:spcPts val="0"/>
              </a:spcAft>
            </a:pPr>
            <a:r>
              <a:rPr lang="vi-VN" sz="3600" kern="100">
                <a:solidFill>
                  <a:srgbClr val="000000"/>
                </a:solidFill>
                <a:latin typeface="Times New Roman" panose="02020603050405020304" pitchFamily="18" charset="0"/>
                <a:ea typeface="Calibri" panose="020F0502020204030204" pitchFamily="34" charset="0"/>
              </a:rPr>
              <a:t>- Ông được phong tặng danh hiệu Nhà giáo Ưu tú năm 1990 và Nhà giáo Nhân dân năm 1998</a:t>
            </a:r>
            <a:endParaRPr lang="en-GB" sz="3600">
              <a:effectLst/>
              <a:latin typeface="Times New Roman" panose="02020603050405020304" pitchFamily="18" charset="0"/>
              <a:ea typeface="Times New Roman" panose="02020603050405020304" pitchFamily="18"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2788342"/>
            <a:ext cx="6477000" cy="43148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20487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7755932" y="467591"/>
            <a:ext cx="1022776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2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6821616" y="1151299"/>
            <a:ext cx="9529948" cy="1107996"/>
          </a:xfrm>
          <a:prstGeom prst="rect">
            <a:avLst/>
          </a:prstGeom>
        </p:spPr>
        <p:txBody>
          <a:bodyPr wrap="square">
            <a:spAutoFit/>
          </a:bodyPr>
          <a:lstStyle/>
          <a:p>
            <a:pPr algn="ctr"/>
            <a:r>
              <a:rPr lang="vi-VN" sz="6600" b="1">
                <a:latin typeface="Times New Roman" panose="02020603050405020304" pitchFamily="18" charset="0"/>
                <a:cs typeface="Times New Roman" panose="02020603050405020304" pitchFamily="18" charset="0"/>
              </a:rPr>
              <a:t>2.2. Văn bản</a:t>
            </a:r>
            <a:endParaRPr lang="en-GB" sz="6600">
              <a:latin typeface="Times New Roman" panose="02020603050405020304" pitchFamily="18" charset="0"/>
              <a:cs typeface="Times New Roman" panose="02020603050405020304" pitchFamily="18" charset="0"/>
            </a:endParaRPr>
          </a:p>
        </p:txBody>
      </p:sp>
      <p:pic>
        <p:nvPicPr>
          <p:cNvPr id="9" name="Picture 2" descr="BÃ i vÄn máº«u lá»p 9: Cáº£m nháº­n ná»i oan khuáº¥t cá»§a VÅ© NÆ°Æ¡ng trong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53" y="517146"/>
            <a:ext cx="7533173" cy="926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986490689"/>
              </p:ext>
            </p:extLst>
          </p:nvPr>
        </p:nvGraphicFramePr>
        <p:xfrm>
          <a:off x="8536874" y="2961097"/>
          <a:ext cx="8915400" cy="6169152"/>
        </p:xfrm>
        <a:graphic>
          <a:graphicData uri="http://schemas.openxmlformats.org/drawingml/2006/table">
            <a:tbl>
              <a:tblPr firstRow="1" firstCol="1" bandRow="1" bandCol="1"/>
              <a:tblGrid>
                <a:gridCol w="8915400">
                  <a:extLst>
                    <a:ext uri="{9D8B030D-6E8A-4147-A177-3AD203B41FA5}">
                      <a16:colId xmlns:a16="http://schemas.microsoft.com/office/drawing/2014/main" val="20000"/>
                    </a:ext>
                  </a:extLst>
                </a:gridCol>
              </a:tblGrid>
              <a:tr h="1397714">
                <a:tc>
                  <a:txBody>
                    <a:bodyPr/>
                    <a:lstStyle/>
                    <a:p>
                      <a:pPr algn="ctr">
                        <a:lnSpc>
                          <a:spcPct val="115000"/>
                        </a:lnSpc>
                        <a:spcAft>
                          <a:spcPts val="0"/>
                        </a:spcAft>
                      </a:pPr>
                      <a:r>
                        <a:rPr lang="vi-VN" sz="4400" b="1" u="sng">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05:</a:t>
                      </a:r>
                      <a:r>
                        <a:rPr lang="vi-VN" sz="44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400" b="1">
                          <a:effectLst/>
                          <a:latin typeface="Times New Roman" panose="02020603050405020304" pitchFamily="18" charset="0"/>
                          <a:ea typeface="Times New Roman" panose="02020603050405020304" pitchFamily="18" charset="0"/>
                          <a:cs typeface="Times New Roman" panose="02020603050405020304" pitchFamily="18" charset="0"/>
                        </a:rPr>
                        <a:t>Tìm hiểu bố cục và nhan </a:t>
                      </a:r>
                      <a:r>
                        <a:rPr lang="vi-VN" sz="4400" b="1" smtClean="0">
                          <a:effectLst/>
                          <a:latin typeface="Times New Roman" panose="02020603050405020304" pitchFamily="18" charset="0"/>
                          <a:ea typeface="Times New Roman" panose="02020603050405020304" pitchFamily="18" charset="0"/>
                          <a:cs typeface="Times New Roman" panose="02020603050405020304" pitchFamily="18" charset="0"/>
                        </a:rPr>
                        <a:t>đề</a:t>
                      </a:r>
                      <a:r>
                        <a:rPr lang="vi-VN" sz="4400" b="1" baseline="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400" b="1" smtClean="0">
                          <a:effectLst/>
                          <a:latin typeface="Times New Roman" panose="02020603050405020304" pitchFamily="18" charset="0"/>
                          <a:ea typeface="Times New Roman" panose="02020603050405020304" pitchFamily="18" charset="0"/>
                          <a:cs typeface="Times New Roman" panose="02020603050405020304" pitchFamily="18" charset="0"/>
                        </a:rPr>
                        <a:t>VB</a:t>
                      </a:r>
                      <a:endParaRPr lang="en-GB" sz="4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8A6"/>
                    </a:solidFill>
                  </a:tcPr>
                </a:tc>
                <a:extLst>
                  <a:ext uri="{0D108BD9-81ED-4DB2-BD59-A6C34878D82A}">
                    <a16:rowId xmlns:a16="http://schemas.microsoft.com/office/drawing/2014/main" val="10000"/>
                  </a:ext>
                </a:extLst>
              </a:tr>
              <a:tr h="4193142">
                <a:tc>
                  <a:txBody>
                    <a:bodyPr/>
                    <a:lstStyle/>
                    <a:p>
                      <a:pPr algn="just">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a:effectLst/>
                          <a:latin typeface="Times New Roman" panose="02020603050405020304" pitchFamily="18" charset="0"/>
                          <a:ea typeface="Times New Roman" panose="02020603050405020304" pitchFamily="18" charset="0"/>
                          <a:cs typeface="Times New Roman" panose="02020603050405020304" pitchFamily="18" charset="0"/>
                        </a:rPr>
                        <a:t>Xác định nội dung chính mỗi phần được đánh số trong văn bản “</a:t>
                      </a:r>
                      <a:r>
                        <a:rPr lang="en-US" sz="4400" i="1">
                          <a:effectLst/>
                          <a:latin typeface="Times New Roman" panose="02020603050405020304" pitchFamily="18" charset="0"/>
                          <a:ea typeface="Times New Roman" panose="02020603050405020304" pitchFamily="18" charset="0"/>
                          <a:cs typeface="Times New Roman" panose="02020603050405020304" pitchFamily="18" charset="0"/>
                        </a:rPr>
                        <a:t>Nghĩ thêm về Chuyện người con gái Nam Xương</a:t>
                      </a:r>
                      <a:r>
                        <a:rPr lang="en-US" sz="44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440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a:effectLst/>
                          <a:latin typeface="Times New Roman" panose="02020603050405020304" pitchFamily="18" charset="0"/>
                          <a:ea typeface="Times New Roman" panose="02020603050405020304" pitchFamily="18" charset="0"/>
                          <a:cs typeface="Times New Roman" panose="02020603050405020304" pitchFamily="18" charset="0"/>
                        </a:rPr>
                        <a:t>Theo em, cụm từ “</a:t>
                      </a:r>
                      <a:r>
                        <a:rPr lang="en-US" sz="4400" i="1">
                          <a:effectLst/>
                          <a:latin typeface="Times New Roman" panose="02020603050405020304" pitchFamily="18" charset="0"/>
                          <a:ea typeface="Times New Roman" panose="02020603050405020304" pitchFamily="18" charset="0"/>
                          <a:cs typeface="Times New Roman" panose="02020603050405020304" pitchFamily="18" charset="0"/>
                        </a:rPr>
                        <a:t>nghĩ thêm</a:t>
                      </a:r>
                      <a:r>
                        <a:rPr lang="en-US" sz="4400">
                          <a:effectLst/>
                          <a:latin typeface="Times New Roman" panose="02020603050405020304" pitchFamily="18" charset="0"/>
                          <a:ea typeface="Times New Roman" panose="02020603050405020304" pitchFamily="18" charset="0"/>
                          <a:cs typeface="Times New Roman" panose="02020603050405020304" pitchFamily="18" charset="0"/>
                        </a:rPr>
                        <a:t>” trong nhan đề có ý nghĩa gì?</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2964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barn(inVertical)">
                                      <p:cBhvr>
                                        <p:cTn id="14" dur="500"/>
                                        <p:tgtEl>
                                          <p:spTgt spid="1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7755932" y="467591"/>
            <a:ext cx="1022776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2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BÃ i vÄn máº«u lá»p 9: Cáº£m nháº­n ná»i oan khuáº¥t cá»§a VÅ© NÆ°Æ¡ng trong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53" y="517146"/>
            <a:ext cx="7533173" cy="926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8077200" y="2722319"/>
            <a:ext cx="9448800" cy="2308324"/>
          </a:xfrm>
          <a:prstGeom prst="rect">
            <a:avLst/>
          </a:prstGeom>
        </p:spPr>
        <p:txBody>
          <a:bodyPr wrap="square">
            <a:spAutoFit/>
          </a:bodyPr>
          <a:lstStyle/>
          <a:p>
            <a:pPr indent="33020" algn="just">
              <a:spcAft>
                <a:spcPts val="0"/>
              </a:spcAft>
            </a:pPr>
            <a:r>
              <a:rPr lang="vi-VN" sz="4800" b="1">
                <a:latin typeface="Times New Roman" panose="02020603050405020304" pitchFamily="18" charset="0"/>
                <a:cs typeface="Times New Roman" panose="02020603050405020304" pitchFamily="18" charset="0"/>
              </a:rPr>
              <a:t>a. Xuất xứ:</a:t>
            </a:r>
            <a:r>
              <a:rPr lang="vi-VN" sz="4800" b="1" i="1">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In trong </a:t>
            </a:r>
            <a:r>
              <a:rPr lang="vi-VN" sz="4800" i="1">
                <a:latin typeface="Times New Roman" panose="02020603050405020304" pitchFamily="18" charset="0"/>
                <a:cs typeface="Times New Roman" panose="02020603050405020304" pitchFamily="18" charset="0"/>
              </a:rPr>
              <a:t>Nguyễn Đình Chú, Tuyển tập, </a:t>
            </a:r>
            <a:r>
              <a:rPr lang="vi-VN" sz="4800">
                <a:latin typeface="Times New Roman" panose="02020603050405020304" pitchFamily="18" charset="0"/>
                <a:cs typeface="Times New Roman" panose="02020603050405020304" pitchFamily="18" charset="0"/>
              </a:rPr>
              <a:t>NXB Giáo dục Việt Nam, 2012</a:t>
            </a:r>
            <a:endParaRPr lang="en-GB" sz="4800" kern="100">
              <a:effectLst/>
              <a:latin typeface="Times New Roman" panose="02020603050405020304" pitchFamily="18" charset="0"/>
              <a:ea typeface="Aptos"/>
              <a:cs typeface="Times New Roman" panose="02020603050405020304" pitchFamily="18" charset="0"/>
            </a:endParaRPr>
          </a:p>
        </p:txBody>
      </p:sp>
      <p:sp>
        <p:nvSpPr>
          <p:cNvPr id="7" name="Rectangle 6"/>
          <p:cNvSpPr/>
          <p:nvPr/>
        </p:nvSpPr>
        <p:spPr>
          <a:xfrm>
            <a:off x="8007475" y="5280882"/>
            <a:ext cx="9399008" cy="830997"/>
          </a:xfrm>
          <a:prstGeom prst="rect">
            <a:avLst/>
          </a:prstGeom>
        </p:spPr>
        <p:txBody>
          <a:bodyPr wrap="square">
            <a:spAutoFit/>
          </a:bodyPr>
          <a:lstStyle/>
          <a:p>
            <a:r>
              <a:rPr lang="en-GB" sz="4800" b="1">
                <a:latin typeface="Times New Roman" panose="02020603050405020304" pitchFamily="18" charset="0"/>
                <a:cs typeface="Times New Roman" panose="02020603050405020304" pitchFamily="18" charset="0"/>
              </a:rPr>
              <a:t> </a:t>
            </a:r>
            <a:r>
              <a:rPr lang="vi-VN" sz="4800" b="1">
                <a:latin typeface="Times New Roman" panose="02020603050405020304" pitchFamily="18" charset="0"/>
                <a:cs typeface="Times New Roman" panose="02020603050405020304" pitchFamily="18" charset="0"/>
              </a:rPr>
              <a:t>b. Thể loại:</a:t>
            </a:r>
            <a:r>
              <a:rPr lang="vi-VN" sz="4800">
                <a:latin typeface="Times New Roman" panose="02020603050405020304" pitchFamily="18" charset="0"/>
                <a:cs typeface="Times New Roman" panose="02020603050405020304" pitchFamily="18" charset="0"/>
              </a:rPr>
              <a:t> Nghị luận văn học.</a:t>
            </a:r>
            <a:endParaRPr lang="en-GB" sz="4800">
              <a:latin typeface="Times New Roman" panose="02020603050405020304" pitchFamily="18" charset="0"/>
              <a:cs typeface="Times New Roman" panose="02020603050405020304" pitchFamily="18" charset="0"/>
            </a:endParaRPr>
          </a:p>
        </p:txBody>
      </p:sp>
      <p:sp>
        <p:nvSpPr>
          <p:cNvPr id="8" name="Rectangle 7"/>
          <p:cNvSpPr/>
          <p:nvPr/>
        </p:nvSpPr>
        <p:spPr>
          <a:xfrm>
            <a:off x="8229600" y="6529442"/>
            <a:ext cx="9176883" cy="1569660"/>
          </a:xfrm>
          <a:prstGeom prst="rect">
            <a:avLst/>
          </a:prstGeom>
        </p:spPr>
        <p:txBody>
          <a:bodyPr wrap="square">
            <a:spAutoFit/>
          </a:bodyPr>
          <a:lstStyle/>
          <a:p>
            <a:pPr algn="just"/>
            <a:r>
              <a:rPr lang="vi-VN" sz="4800" b="1">
                <a:latin typeface="Times New Roman" panose="02020603050405020304" pitchFamily="18" charset="0"/>
                <a:cs typeface="Times New Roman" panose="02020603050405020304" pitchFamily="18" charset="0"/>
              </a:rPr>
              <a:t>c.</a:t>
            </a:r>
            <a:r>
              <a:rPr lang="vi-VN" sz="4800">
                <a:latin typeface="Times New Roman" panose="02020603050405020304" pitchFamily="18" charset="0"/>
                <a:cs typeface="Times New Roman" panose="02020603050405020304" pitchFamily="18" charset="0"/>
              </a:rPr>
              <a:t> </a:t>
            </a:r>
            <a:r>
              <a:rPr lang="vi-VN" sz="4800" b="1">
                <a:latin typeface="Times New Roman" panose="02020603050405020304" pitchFamily="18" charset="0"/>
                <a:cs typeface="Times New Roman" panose="02020603050405020304" pitchFamily="18" charset="0"/>
              </a:rPr>
              <a:t>Phương thức biểu đạt chính</a:t>
            </a:r>
            <a:r>
              <a:rPr lang="vi-VN" sz="4800">
                <a:latin typeface="Times New Roman" panose="02020603050405020304" pitchFamily="18" charset="0"/>
                <a:cs typeface="Times New Roman" panose="02020603050405020304" pitchFamily="18" charset="0"/>
              </a:rPr>
              <a:t>:</a:t>
            </a:r>
            <a:r>
              <a:rPr lang="vi-VN" sz="4800" i="1">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Nghị luận</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5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296361" y="-163516"/>
            <a:ext cx="621384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rot="3330789">
            <a:off x="5178871" y="6761512"/>
            <a:ext cx="4009883" cy="1727895"/>
          </a:xfrm>
          <a:custGeom>
            <a:avLst/>
            <a:gdLst/>
            <a:ahLst/>
            <a:cxnLst/>
            <a:rect l="l" t="t" r="r" b="b"/>
            <a:pathLst>
              <a:path w="4009883" h="1727895">
                <a:moveTo>
                  <a:pt x="0" y="0"/>
                </a:moveTo>
                <a:lnTo>
                  <a:pt x="4009883" y="0"/>
                </a:lnTo>
                <a:lnTo>
                  <a:pt x="4009883" y="1727895"/>
                </a:lnTo>
                <a:lnTo>
                  <a:pt x="0" y="17278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4501918" y="3289798"/>
            <a:ext cx="8631032" cy="3105016"/>
          </a:xfrm>
          <a:custGeom>
            <a:avLst/>
            <a:gdLst/>
            <a:ahLst/>
            <a:cxnLst/>
            <a:rect l="l" t="t" r="r" b="b"/>
            <a:pathLst>
              <a:path w="8631032" h="3860425">
                <a:moveTo>
                  <a:pt x="0" y="0"/>
                </a:moveTo>
                <a:lnTo>
                  <a:pt x="8631032" y="0"/>
                </a:lnTo>
                <a:lnTo>
                  <a:pt x="8631032" y="3860425"/>
                </a:lnTo>
                <a:lnTo>
                  <a:pt x="0" y="386042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grpSp>
        <p:nvGrpSpPr>
          <p:cNvPr id="5" name="Group 5"/>
          <p:cNvGrpSpPr/>
          <p:nvPr/>
        </p:nvGrpSpPr>
        <p:grpSpPr>
          <a:xfrm>
            <a:off x="4723131" y="3579581"/>
            <a:ext cx="8188606" cy="2572581"/>
            <a:chOff x="0" y="0"/>
            <a:chExt cx="3562299" cy="1468283"/>
          </a:xfrm>
        </p:grpSpPr>
        <p:sp>
          <p:nvSpPr>
            <p:cNvPr id="6" name="Freeform 6"/>
            <p:cNvSpPr/>
            <p:nvPr/>
          </p:nvSpPr>
          <p:spPr>
            <a:xfrm>
              <a:off x="0" y="0"/>
              <a:ext cx="3562299" cy="1468283"/>
            </a:xfrm>
            <a:custGeom>
              <a:avLst/>
              <a:gdLst/>
              <a:ahLst/>
              <a:cxnLst/>
              <a:rect l="l" t="t" r="r" b="b"/>
              <a:pathLst>
                <a:path w="3562299" h="1468283">
                  <a:moveTo>
                    <a:pt x="71854" y="0"/>
                  </a:moveTo>
                  <a:lnTo>
                    <a:pt x="3490445" y="0"/>
                  </a:lnTo>
                  <a:cubicBezTo>
                    <a:pt x="3509502" y="0"/>
                    <a:pt x="3527778" y="7570"/>
                    <a:pt x="3541253" y="21046"/>
                  </a:cubicBezTo>
                  <a:cubicBezTo>
                    <a:pt x="3554728" y="34521"/>
                    <a:pt x="3562299" y="52797"/>
                    <a:pt x="3562299" y="71854"/>
                  </a:cubicBezTo>
                  <a:lnTo>
                    <a:pt x="3562299" y="1396429"/>
                  </a:lnTo>
                  <a:cubicBezTo>
                    <a:pt x="3562299" y="1415485"/>
                    <a:pt x="3554728" y="1433762"/>
                    <a:pt x="3541253" y="1447237"/>
                  </a:cubicBezTo>
                  <a:cubicBezTo>
                    <a:pt x="3527778" y="1460712"/>
                    <a:pt x="3509502" y="1468283"/>
                    <a:pt x="3490445" y="1468283"/>
                  </a:cubicBezTo>
                  <a:lnTo>
                    <a:pt x="71854" y="1468283"/>
                  </a:lnTo>
                  <a:cubicBezTo>
                    <a:pt x="32170" y="1468283"/>
                    <a:pt x="0" y="1436113"/>
                    <a:pt x="0" y="1396429"/>
                  </a:cubicBezTo>
                  <a:lnTo>
                    <a:pt x="0" y="71854"/>
                  </a:lnTo>
                  <a:cubicBezTo>
                    <a:pt x="0" y="52797"/>
                    <a:pt x="7570" y="34521"/>
                    <a:pt x="21046" y="21046"/>
                  </a:cubicBezTo>
                  <a:cubicBezTo>
                    <a:pt x="34521" y="7570"/>
                    <a:pt x="52797" y="0"/>
                    <a:pt x="71854" y="0"/>
                  </a:cubicBezTo>
                  <a:close/>
                </a:path>
              </a:pathLst>
            </a:custGeom>
            <a:solidFill>
              <a:srgbClr val="000000">
                <a:alpha val="0"/>
              </a:srgbClr>
            </a:solidFill>
            <a:ln w="38100" cap="rnd">
              <a:solidFill>
                <a:srgbClr val="AC3C26"/>
              </a:solidFill>
              <a:prstDash val="dash"/>
              <a:round/>
            </a:ln>
          </p:spPr>
        </p:sp>
        <p:sp>
          <p:nvSpPr>
            <p:cNvPr id="7" name="TextBox 7"/>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a:off x="9031158" y="6394814"/>
            <a:ext cx="8631032" cy="3860425"/>
          </a:xfrm>
          <a:custGeom>
            <a:avLst/>
            <a:gdLst/>
            <a:ahLst/>
            <a:cxnLst/>
            <a:rect l="l" t="t" r="r" b="b"/>
            <a:pathLst>
              <a:path w="8631032" h="3860425">
                <a:moveTo>
                  <a:pt x="0" y="0"/>
                </a:moveTo>
                <a:lnTo>
                  <a:pt x="8631032" y="0"/>
                </a:lnTo>
                <a:lnTo>
                  <a:pt x="8631032" y="3860425"/>
                </a:lnTo>
                <a:lnTo>
                  <a:pt x="0" y="386042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grpSp>
        <p:nvGrpSpPr>
          <p:cNvPr id="9" name="Group 9"/>
          <p:cNvGrpSpPr/>
          <p:nvPr/>
        </p:nvGrpSpPr>
        <p:grpSpPr>
          <a:xfrm>
            <a:off x="9252371" y="6637466"/>
            <a:ext cx="8188606" cy="3375121"/>
            <a:chOff x="0" y="0"/>
            <a:chExt cx="3562299" cy="1468283"/>
          </a:xfrm>
        </p:grpSpPr>
        <p:sp>
          <p:nvSpPr>
            <p:cNvPr id="10" name="Freeform 10"/>
            <p:cNvSpPr/>
            <p:nvPr/>
          </p:nvSpPr>
          <p:spPr>
            <a:xfrm>
              <a:off x="0" y="0"/>
              <a:ext cx="3562299" cy="1468283"/>
            </a:xfrm>
            <a:custGeom>
              <a:avLst/>
              <a:gdLst/>
              <a:ahLst/>
              <a:cxnLst/>
              <a:rect l="l" t="t" r="r" b="b"/>
              <a:pathLst>
                <a:path w="3562299" h="1468283">
                  <a:moveTo>
                    <a:pt x="71854" y="0"/>
                  </a:moveTo>
                  <a:lnTo>
                    <a:pt x="3490445" y="0"/>
                  </a:lnTo>
                  <a:cubicBezTo>
                    <a:pt x="3509502" y="0"/>
                    <a:pt x="3527778" y="7570"/>
                    <a:pt x="3541253" y="21046"/>
                  </a:cubicBezTo>
                  <a:cubicBezTo>
                    <a:pt x="3554728" y="34521"/>
                    <a:pt x="3562299" y="52797"/>
                    <a:pt x="3562299" y="71854"/>
                  </a:cubicBezTo>
                  <a:lnTo>
                    <a:pt x="3562299" y="1396429"/>
                  </a:lnTo>
                  <a:cubicBezTo>
                    <a:pt x="3562299" y="1415485"/>
                    <a:pt x="3554728" y="1433762"/>
                    <a:pt x="3541253" y="1447237"/>
                  </a:cubicBezTo>
                  <a:cubicBezTo>
                    <a:pt x="3527778" y="1460712"/>
                    <a:pt x="3509502" y="1468283"/>
                    <a:pt x="3490445" y="1468283"/>
                  </a:cubicBezTo>
                  <a:lnTo>
                    <a:pt x="71854" y="1468283"/>
                  </a:lnTo>
                  <a:cubicBezTo>
                    <a:pt x="32170" y="1468283"/>
                    <a:pt x="0" y="1436113"/>
                    <a:pt x="0" y="1396429"/>
                  </a:cubicBezTo>
                  <a:lnTo>
                    <a:pt x="0" y="71854"/>
                  </a:lnTo>
                  <a:cubicBezTo>
                    <a:pt x="0" y="52797"/>
                    <a:pt x="7570" y="34521"/>
                    <a:pt x="21046" y="21046"/>
                  </a:cubicBezTo>
                  <a:cubicBezTo>
                    <a:pt x="34521" y="7570"/>
                    <a:pt x="52797" y="0"/>
                    <a:pt x="71854" y="0"/>
                  </a:cubicBezTo>
                  <a:close/>
                </a:path>
              </a:pathLst>
            </a:custGeom>
            <a:solidFill>
              <a:srgbClr val="000000">
                <a:alpha val="0"/>
              </a:srgbClr>
            </a:solidFill>
            <a:ln w="38100" cap="rnd">
              <a:solidFill>
                <a:srgbClr val="AC3C26"/>
              </a:solidFill>
              <a:prstDash val="dash"/>
              <a:round/>
            </a:ln>
          </p:spPr>
        </p:sp>
        <p:sp>
          <p:nvSpPr>
            <p:cNvPr id="11" name="TextBox 11"/>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2" name="Freeform 12"/>
          <p:cNvSpPr/>
          <p:nvPr/>
        </p:nvSpPr>
        <p:spPr>
          <a:xfrm flipH="1" flipV="1">
            <a:off x="13861661" y="-1210256"/>
            <a:ext cx="5285651" cy="5485110"/>
          </a:xfrm>
          <a:custGeom>
            <a:avLst/>
            <a:gdLst/>
            <a:ahLst/>
            <a:cxnLst/>
            <a:rect l="l" t="t" r="r" b="b"/>
            <a:pathLst>
              <a:path w="5285651" h="5485110">
                <a:moveTo>
                  <a:pt x="5285651" y="5485110"/>
                </a:moveTo>
                <a:lnTo>
                  <a:pt x="0" y="5485110"/>
                </a:lnTo>
                <a:lnTo>
                  <a:pt x="0" y="0"/>
                </a:lnTo>
                <a:lnTo>
                  <a:pt x="5285651" y="0"/>
                </a:lnTo>
                <a:lnTo>
                  <a:pt x="5285651" y="548511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a:off x="6024594" y="7483179"/>
            <a:ext cx="1120664" cy="1211993"/>
          </a:xfrm>
          <a:custGeom>
            <a:avLst/>
            <a:gdLst/>
            <a:ahLst/>
            <a:cxnLst/>
            <a:rect l="l" t="t" r="r" b="b"/>
            <a:pathLst>
              <a:path w="1120664" h="1211993">
                <a:moveTo>
                  <a:pt x="0" y="0"/>
                </a:moveTo>
                <a:lnTo>
                  <a:pt x="1120664" y="0"/>
                </a:lnTo>
                <a:lnTo>
                  <a:pt x="1120664" y="1211994"/>
                </a:lnTo>
                <a:lnTo>
                  <a:pt x="0" y="121199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5" name="TextBox 15"/>
          <p:cNvSpPr txBox="1"/>
          <p:nvPr/>
        </p:nvSpPr>
        <p:spPr>
          <a:xfrm>
            <a:off x="5015778" y="3704003"/>
            <a:ext cx="7548987" cy="2215991"/>
          </a:xfrm>
          <a:prstGeom prst="rect">
            <a:avLst/>
          </a:prstGeom>
        </p:spPr>
        <p:txBody>
          <a:bodyPr wrap="square" lIns="0" tIns="0" rIns="0" bIns="0" rtlCol="0" anchor="t">
            <a:spAutoFit/>
          </a:bodyPr>
          <a:lstStyle/>
          <a:p>
            <a:pPr algn="ctr"/>
            <a:r>
              <a:rPr lang="vi-VN" sz="3600" b="1">
                <a:latin typeface="Times New Roman" panose="02020603050405020304" pitchFamily="18" charset="0"/>
                <a:cs typeface="Times New Roman" panose="02020603050405020304" pitchFamily="18" charset="0"/>
              </a:rPr>
              <a:t>Phần </a:t>
            </a:r>
            <a:r>
              <a:rPr lang="vi-VN" sz="3600" b="1" smtClean="0">
                <a:latin typeface="Times New Roman" panose="02020603050405020304" pitchFamily="18" charset="0"/>
                <a:cs typeface="Times New Roman" panose="02020603050405020304" pitchFamily="18" charset="0"/>
              </a:rPr>
              <a:t>2</a:t>
            </a:r>
            <a:endParaRPr lang="vi-VN" sz="3600">
              <a:latin typeface="Times New Roman" panose="02020603050405020304" pitchFamily="18" charset="0"/>
              <a:cs typeface="Times New Roman" panose="02020603050405020304" pitchFamily="18" charset="0"/>
            </a:endParaRPr>
          </a:p>
          <a:p>
            <a:pPr algn="just"/>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Phân tích nội dung “nghĩ thêm” để chứng minh cho ý kiến đã nêu lên ở phần (1</a:t>
            </a:r>
            <a:r>
              <a:rPr lang="vi-VN" sz="3600" smtClean="0">
                <a:latin typeface="Times New Roman" panose="02020603050405020304" pitchFamily="18" charset="0"/>
                <a:cs typeface="Times New Roman" panose="02020603050405020304" pitchFamily="18" charset="0"/>
              </a:rPr>
              <a:t>)</a:t>
            </a:r>
            <a:endParaRPr lang="en-GB" sz="3600">
              <a:solidFill>
                <a:prstClr val="black"/>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637236" y="6683246"/>
            <a:ext cx="7660163" cy="3077766"/>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Phần </a:t>
            </a:r>
            <a:r>
              <a:rPr lang="vi-VN" sz="4000" b="1" smtClean="0">
                <a:latin typeface="Times New Roman" panose="02020603050405020304" pitchFamily="18" charset="0"/>
                <a:cs typeface="Times New Roman" panose="02020603050405020304" pitchFamily="18" charset="0"/>
              </a:rPr>
              <a:t>3</a:t>
            </a:r>
            <a:endParaRPr lang="vi-VN" sz="4000">
              <a:latin typeface="Times New Roman" panose="02020603050405020304" pitchFamily="18" charset="0"/>
              <a:cs typeface="Times New Roman" panose="02020603050405020304" pitchFamily="18" charset="0"/>
            </a:endParaRPr>
          </a:p>
          <a:p>
            <a:pPr algn="just"/>
            <a:r>
              <a:rPr lang="vi-VN" sz="4000"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Tác giả khẳng định lại nội dung “nghĩ thêm” và nêu khái quát ý nghĩa to lớn của tác phẩm </a:t>
            </a:r>
            <a:r>
              <a:rPr lang="vi-VN" sz="4000" i="1">
                <a:latin typeface="Times New Roman" panose="02020603050405020304" pitchFamily="18" charset="0"/>
                <a:cs typeface="Times New Roman" panose="02020603050405020304" pitchFamily="18" charset="0"/>
              </a:rPr>
              <a:t>Chuyện người con gái Nam Xương </a:t>
            </a:r>
            <a:r>
              <a:rPr lang="vi-VN" sz="4000">
                <a:latin typeface="Times New Roman" panose="02020603050405020304" pitchFamily="18" charset="0"/>
                <a:cs typeface="Times New Roman" panose="02020603050405020304" pitchFamily="18" charset="0"/>
              </a:rPr>
              <a:t>của Nguyễn Dữ.</a:t>
            </a:r>
            <a:endParaRPr lang="en-GB" sz="4000">
              <a:latin typeface="Times New Roman" panose="02020603050405020304" pitchFamily="18" charset="0"/>
              <a:cs typeface="Times New Roman" panose="02020603050405020304" pitchFamily="18" charset="0"/>
            </a:endParaRPr>
          </a:p>
        </p:txBody>
      </p:sp>
      <p:sp>
        <p:nvSpPr>
          <p:cNvPr id="17" name="Rectangle 16"/>
          <p:cNvSpPr/>
          <p:nvPr/>
        </p:nvSpPr>
        <p:spPr>
          <a:xfrm>
            <a:off x="-1078042" y="199492"/>
            <a:ext cx="10134600" cy="830997"/>
          </a:xfrm>
          <a:prstGeom prst="rect">
            <a:avLst/>
          </a:prstGeom>
        </p:spPr>
        <p:txBody>
          <a:bodyPr wrap="square">
            <a:spAutoFit/>
          </a:bodyPr>
          <a:lstStyle/>
          <a:p>
            <a:pPr algn="ctr"/>
            <a:r>
              <a:rPr lang="vi-VN" sz="4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d. Bố cục: 3 phần</a:t>
            </a:r>
            <a:endParaRPr lang="en-GB" sz="4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22" name="Freeform 4"/>
          <p:cNvSpPr/>
          <p:nvPr/>
        </p:nvSpPr>
        <p:spPr>
          <a:xfrm>
            <a:off x="7143594" y="57283"/>
            <a:ext cx="8631032" cy="3232515"/>
          </a:xfrm>
          <a:custGeom>
            <a:avLst/>
            <a:gdLst/>
            <a:ahLst/>
            <a:cxnLst/>
            <a:rect l="l" t="t" r="r" b="b"/>
            <a:pathLst>
              <a:path w="8631032" h="3860425">
                <a:moveTo>
                  <a:pt x="0" y="0"/>
                </a:moveTo>
                <a:lnTo>
                  <a:pt x="8631032" y="0"/>
                </a:lnTo>
                <a:lnTo>
                  <a:pt x="8631032" y="3860425"/>
                </a:lnTo>
                <a:lnTo>
                  <a:pt x="0" y="386042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grpSp>
        <p:nvGrpSpPr>
          <p:cNvPr id="23" name="Group 5"/>
          <p:cNvGrpSpPr/>
          <p:nvPr/>
        </p:nvGrpSpPr>
        <p:grpSpPr>
          <a:xfrm>
            <a:off x="7486214" y="442144"/>
            <a:ext cx="8188606" cy="2572581"/>
            <a:chOff x="0" y="0"/>
            <a:chExt cx="3562299" cy="1468283"/>
          </a:xfrm>
        </p:grpSpPr>
        <p:sp>
          <p:nvSpPr>
            <p:cNvPr id="24" name="Freeform 6"/>
            <p:cNvSpPr/>
            <p:nvPr/>
          </p:nvSpPr>
          <p:spPr>
            <a:xfrm>
              <a:off x="0" y="0"/>
              <a:ext cx="3562299" cy="1468283"/>
            </a:xfrm>
            <a:custGeom>
              <a:avLst/>
              <a:gdLst/>
              <a:ahLst/>
              <a:cxnLst/>
              <a:rect l="l" t="t" r="r" b="b"/>
              <a:pathLst>
                <a:path w="3562299" h="1468283">
                  <a:moveTo>
                    <a:pt x="71854" y="0"/>
                  </a:moveTo>
                  <a:lnTo>
                    <a:pt x="3490445" y="0"/>
                  </a:lnTo>
                  <a:cubicBezTo>
                    <a:pt x="3509502" y="0"/>
                    <a:pt x="3527778" y="7570"/>
                    <a:pt x="3541253" y="21046"/>
                  </a:cubicBezTo>
                  <a:cubicBezTo>
                    <a:pt x="3554728" y="34521"/>
                    <a:pt x="3562299" y="52797"/>
                    <a:pt x="3562299" y="71854"/>
                  </a:cubicBezTo>
                  <a:lnTo>
                    <a:pt x="3562299" y="1396429"/>
                  </a:lnTo>
                  <a:cubicBezTo>
                    <a:pt x="3562299" y="1415485"/>
                    <a:pt x="3554728" y="1433762"/>
                    <a:pt x="3541253" y="1447237"/>
                  </a:cubicBezTo>
                  <a:cubicBezTo>
                    <a:pt x="3527778" y="1460712"/>
                    <a:pt x="3509502" y="1468283"/>
                    <a:pt x="3490445" y="1468283"/>
                  </a:cubicBezTo>
                  <a:lnTo>
                    <a:pt x="71854" y="1468283"/>
                  </a:lnTo>
                  <a:cubicBezTo>
                    <a:pt x="32170" y="1468283"/>
                    <a:pt x="0" y="1436113"/>
                    <a:pt x="0" y="1396429"/>
                  </a:cubicBezTo>
                  <a:lnTo>
                    <a:pt x="0" y="71854"/>
                  </a:lnTo>
                  <a:cubicBezTo>
                    <a:pt x="0" y="52797"/>
                    <a:pt x="7570" y="34521"/>
                    <a:pt x="21046" y="21046"/>
                  </a:cubicBezTo>
                  <a:cubicBezTo>
                    <a:pt x="34521" y="7570"/>
                    <a:pt x="52797" y="0"/>
                    <a:pt x="71854" y="0"/>
                  </a:cubicBezTo>
                  <a:close/>
                </a:path>
              </a:pathLst>
            </a:custGeom>
            <a:solidFill>
              <a:srgbClr val="000000">
                <a:alpha val="0"/>
              </a:srgbClr>
            </a:solidFill>
            <a:ln w="38100" cap="rnd">
              <a:solidFill>
                <a:srgbClr val="AC3C26"/>
              </a:solidFill>
              <a:prstDash val="dash"/>
              <a:round/>
            </a:ln>
          </p:spPr>
        </p:sp>
        <p:sp>
          <p:nvSpPr>
            <p:cNvPr id="25" name="TextBox 7"/>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26" name="TextBox 15"/>
          <p:cNvSpPr txBox="1"/>
          <p:nvPr/>
        </p:nvSpPr>
        <p:spPr>
          <a:xfrm>
            <a:off x="7674755" y="455329"/>
            <a:ext cx="7811524" cy="2215991"/>
          </a:xfrm>
          <a:prstGeom prst="rect">
            <a:avLst/>
          </a:prstGeom>
        </p:spPr>
        <p:txBody>
          <a:bodyPr lIns="0" tIns="0" rIns="0" bIns="0" rtlCol="0" anchor="t">
            <a:spAutoFit/>
          </a:bodyPr>
          <a:lstStyle/>
          <a:p>
            <a:pPr algn="ctr"/>
            <a:r>
              <a:rPr lang="vi-VN" sz="3600" b="1">
                <a:latin typeface="Times New Roman" panose="02020603050405020304" pitchFamily="18" charset="0"/>
                <a:cs typeface="Times New Roman" panose="02020603050405020304" pitchFamily="18" charset="0"/>
              </a:rPr>
              <a:t>Phần </a:t>
            </a:r>
            <a:r>
              <a:rPr lang="vi-VN" sz="3600" b="1" smtClean="0">
                <a:latin typeface="Times New Roman" panose="02020603050405020304" pitchFamily="18" charset="0"/>
                <a:cs typeface="Times New Roman" panose="02020603050405020304" pitchFamily="18" charset="0"/>
              </a:rPr>
              <a:t>1</a:t>
            </a:r>
          </a:p>
          <a:p>
            <a:pPr algn="just"/>
            <a:r>
              <a:rPr lang="vi-VN" sz="3600" b="1"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Nêu vấn đề: </a:t>
            </a:r>
            <a:r>
              <a:rPr lang="vi-VN" sz="3600" i="1">
                <a:latin typeface="Times New Roman" panose="02020603050405020304" pitchFamily="18" charset="0"/>
                <a:cs typeface="Times New Roman" panose="02020603050405020304" pitchFamily="18" charset="0"/>
              </a:rPr>
              <a:t>Chuyện người con gái Nam Xương</a:t>
            </a:r>
            <a:r>
              <a:rPr lang="vi-VN" sz="3600">
                <a:latin typeface="Times New Roman" panose="02020603050405020304" pitchFamily="18" charset="0"/>
                <a:cs typeface="Times New Roman" panose="02020603050405020304" pitchFamily="18" charset="0"/>
              </a:rPr>
              <a:t> của Nguyễn Dữ “dù đã được phân tích, khám phá nhiều nhưng thiết </a:t>
            </a:r>
            <a:endParaRPr lang="en-GB" sz="36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02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inVertical)">
                                      <p:cBhvr>
                                        <p:cTn id="14" dur="500"/>
                                        <p:tgtEl>
                                          <p:spTgt spid="26"/>
                                        </p:tgtEl>
                                      </p:cBhvr>
                                    </p:animEffect>
                                  </p:childTnLst>
                                </p:cTn>
                              </p:par>
                              <p:par>
                                <p:cTn id="15" presetID="16" presetClass="entr" presetSubtype="21"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par>
                                <p:cTn id="18" presetID="16" presetClass="entr" presetSubtype="21"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16" presetClass="entr" presetSubtype="21"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par>
                                <p:cTn id="29" presetID="16" presetClass="entr" presetSubtype="2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par>
                                <p:cTn id="37" presetID="16" presetClass="entr" presetSubtype="2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par>
                                <p:cTn id="40" presetID="16" presetClass="entr" presetSubtype="2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4844" y="3621974"/>
            <a:ext cx="18258312" cy="6656676"/>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r="54566" b="64881"/>
          <a:stretch>
            <a:fillRect/>
          </a:stretch>
        </p:blipFill>
        <p:spPr>
          <a:xfrm>
            <a:off x="619944" y="361029"/>
            <a:ext cx="3240415" cy="2504734"/>
          </a:xfrm>
          <a:prstGeom prst="rect">
            <a:avLst/>
          </a:prstGeom>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l="19138" t="28682" r="27015" b="42898"/>
          <a:stretch>
            <a:fillRect/>
          </a:stretch>
        </p:blipFill>
        <p:spPr>
          <a:xfrm flipH="1">
            <a:off x="12738340" y="6935844"/>
            <a:ext cx="6134006" cy="3237392"/>
          </a:xfrm>
          <a:prstGeom prst="rect">
            <a:avLst/>
          </a:prstGeom>
        </p:spPr>
      </p:pic>
      <p:sp>
        <p:nvSpPr>
          <p:cNvPr id="2" name="Rectangle 1"/>
          <p:cNvSpPr/>
          <p:nvPr/>
        </p:nvSpPr>
        <p:spPr>
          <a:xfrm>
            <a:off x="966392" y="6074328"/>
            <a:ext cx="14463156" cy="1107996"/>
          </a:xfrm>
          <a:prstGeom prst="rect">
            <a:avLst/>
          </a:prstGeom>
        </p:spPr>
        <p:txBody>
          <a:bodyPr wrap="square">
            <a:spAutoFit/>
          </a:bodyPr>
          <a:lstStyle/>
          <a:p>
            <a:r>
              <a:rPr lang="vi-VN" sz="6600" b="1">
                <a:latin typeface="Times New Roman" panose="02020603050405020304" pitchFamily="18" charset="0"/>
                <a:cs typeface="Times New Roman" panose="02020603050405020304" pitchFamily="18" charset="0"/>
              </a:rPr>
              <a:t>III. ĐỌC HIỂU VĂN BẢN</a:t>
            </a:r>
            <a:endParaRPr lang="en-GB" sz="6600">
              <a:latin typeface="Times New Roman" panose="02020603050405020304" pitchFamily="18" charset="0"/>
              <a:cs typeface="Times New Roman" panose="02020603050405020304" pitchFamily="18" charset="0"/>
            </a:endParaRPr>
          </a:p>
        </p:txBody>
      </p:sp>
      <p:sp>
        <p:nvSpPr>
          <p:cNvPr id="3" name="Rectangle 2"/>
          <p:cNvSpPr/>
          <p:nvPr/>
        </p:nvSpPr>
        <p:spPr>
          <a:xfrm>
            <a:off x="1177236" y="7505700"/>
            <a:ext cx="10972800" cy="1754326"/>
          </a:xfrm>
          <a:prstGeom prst="rect">
            <a:avLst/>
          </a:prstGeom>
        </p:spPr>
        <p:txBody>
          <a:bodyPr wrap="square">
            <a:spAutoFit/>
          </a:bodyPr>
          <a:lstStyle/>
          <a:p>
            <a:pPr algn="ctr">
              <a:spcAft>
                <a:spcPts val="0"/>
              </a:spcAft>
            </a:pPr>
            <a:r>
              <a:rPr lang="vi-VN" sz="54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 Luận đề, hệ thống luận điểm, lí lẽ, bằng chứng của VB</a:t>
            </a:r>
            <a:endParaRPr lang="en-GB" sz="5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7114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decel="48000" fill="hold" nodeType="withEffect">
                                  <p:stCondLst>
                                    <p:cond delay="0"/>
                                  </p:stCondLst>
                                  <p:childTnLst>
                                    <p:animMotion origin="layout" path="M -3.75E-6 4.07407E-6 L -0.89765 -0.23195 " pathEditMode="relative" rAng="0" ptsTypes="AA">
                                      <p:cBhvr>
                                        <p:cTn id="6" dur="30000" fill="hold"/>
                                        <p:tgtEl>
                                          <p:spTgt spid="18"/>
                                        </p:tgtEl>
                                        <p:attrNameLst>
                                          <p:attrName>ppt_x</p:attrName>
                                          <p:attrName>ppt_y</p:attrName>
                                        </p:attrNameLst>
                                      </p:cBhvr>
                                      <p:rCtr x="-44883" y="-11597"/>
                                    </p:animMotion>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741" b="715"/>
          <a:stretch>
            <a:fillRect/>
          </a:stretch>
        </p:blipFill>
        <p:spPr>
          <a:xfrm>
            <a:off x="14844" y="8351"/>
            <a:ext cx="18258312" cy="10270301"/>
          </a:xfrm>
          <a:prstGeom prst="rect">
            <a:avLst/>
          </a:prstGeom>
        </p:spPr>
      </p:pic>
      <p:sp>
        <p:nvSpPr>
          <p:cNvPr id="6" name="Freeform 6"/>
          <p:cNvSpPr/>
          <p:nvPr/>
        </p:nvSpPr>
        <p:spPr>
          <a:xfrm flipH="1">
            <a:off x="14844" y="8350"/>
            <a:ext cx="4147389" cy="3314455"/>
          </a:xfrm>
          <a:custGeom>
            <a:avLst/>
            <a:gdLst/>
            <a:ahLst/>
            <a:cxnLst/>
            <a:rect l="l" t="t" r="r" b="b"/>
            <a:pathLst>
              <a:path w="4154133" h="3319844">
                <a:moveTo>
                  <a:pt x="4154133" y="0"/>
                </a:moveTo>
                <a:lnTo>
                  <a:pt x="0" y="0"/>
                </a:lnTo>
                <a:lnTo>
                  <a:pt x="0" y="3319844"/>
                </a:lnTo>
                <a:lnTo>
                  <a:pt x="4154133" y="3319844"/>
                </a:lnTo>
                <a:lnTo>
                  <a:pt x="4154133" y="0"/>
                </a:lnTo>
                <a:close/>
              </a:path>
            </a:pathLst>
          </a:custGeom>
          <a:blipFill>
            <a:blip r:embed="rId3"/>
            <a:stretch>
              <a:fillRect/>
            </a:stretch>
          </a:blipFill>
        </p:spPr>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1845" y="2095500"/>
            <a:ext cx="7971313" cy="8191500"/>
          </a:xfrm>
          <a:prstGeom prst="rect">
            <a:avLst/>
          </a:prstGeom>
        </p:spPr>
      </p:pic>
      <p:sp>
        <p:nvSpPr>
          <p:cNvPr id="8" name="Freeform 5"/>
          <p:cNvSpPr/>
          <p:nvPr/>
        </p:nvSpPr>
        <p:spPr>
          <a:xfrm>
            <a:off x="12344401" y="8351"/>
            <a:ext cx="6042782" cy="3687350"/>
          </a:xfrm>
          <a:custGeom>
            <a:avLst/>
            <a:gdLst/>
            <a:ahLst/>
            <a:cxnLst/>
            <a:rect l="l" t="t" r="r" b="b"/>
            <a:pathLst>
              <a:path w="7830855" h="6258158">
                <a:moveTo>
                  <a:pt x="0" y="0"/>
                </a:moveTo>
                <a:lnTo>
                  <a:pt x="7830854" y="0"/>
                </a:lnTo>
                <a:lnTo>
                  <a:pt x="7830854" y="6258158"/>
                </a:lnTo>
                <a:lnTo>
                  <a:pt x="0" y="6258158"/>
                </a:lnTo>
                <a:lnTo>
                  <a:pt x="0" y="0"/>
                </a:lnTo>
                <a:close/>
              </a:path>
            </a:pathLst>
          </a:custGeom>
          <a:blipFill>
            <a:blip r:embed="rId3"/>
            <a:stretch>
              <a:fillRect/>
            </a:stretch>
          </a:blipFill>
        </p:spPr>
      </p:sp>
      <p:sp>
        <p:nvSpPr>
          <p:cNvPr id="9" name="Rectangle 8"/>
          <p:cNvSpPr/>
          <p:nvPr/>
        </p:nvSpPr>
        <p:spPr>
          <a:xfrm>
            <a:off x="4776075" y="3948021"/>
            <a:ext cx="8735850" cy="2479015"/>
          </a:xfrm>
          <a:prstGeom prst="rect">
            <a:avLst/>
          </a:prstGeom>
        </p:spPr>
        <p:txBody>
          <a:bodyPr wrap="none">
            <a:prstTxWarp prst="textStop">
              <a:avLst/>
            </a:prstTxWarp>
            <a:spAutoFit/>
          </a:bodyPr>
          <a:lstStyle/>
          <a:p>
            <a:pPr algn="ctr"/>
            <a:r>
              <a:rPr lang="vi-VN" sz="4208" b="1">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HOẠT ĐỘNG </a:t>
            </a:r>
            <a:r>
              <a:rPr lang="vi-VN" sz="4208" b="1" smtClean="0">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1</a:t>
            </a:r>
            <a:endParaRPr lang="vi-VN" sz="4208" b="1">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endParaRPr>
          </a:p>
          <a:p>
            <a:pPr algn="ctr"/>
            <a:r>
              <a:rPr lang="vi-VN" sz="4208" b="1" spc="-6">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 </a:t>
            </a:r>
            <a:r>
              <a:rPr lang="vi-VN" sz="4208" b="1" spc="-6" smtClean="0">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Khởi động</a:t>
            </a:r>
            <a:endParaRPr lang="en-GB" sz="4208">
              <a:solidFill>
                <a:prstClr val="black"/>
              </a:solidFill>
              <a:effectLst>
                <a:glow rad="139700">
                  <a:srgbClr val="C0504D">
                    <a:satMod val="175000"/>
                    <a:alpha val="40000"/>
                  </a:srgbClr>
                </a:glow>
              </a:effectLst>
            </a:endParaRPr>
          </a:p>
        </p:txBody>
      </p:sp>
    </p:spTree>
    <p:extLst>
      <p:ext uri="{BB962C8B-B14F-4D97-AF65-F5344CB8AC3E}">
        <p14:creationId xmlns:p14="http://schemas.microsoft.com/office/powerpoint/2010/main" val="99218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3981065203"/>
              </p:ext>
            </p:extLst>
          </p:nvPr>
        </p:nvGraphicFramePr>
        <p:xfrm>
          <a:off x="1229202" y="2515488"/>
          <a:ext cx="15790097" cy="6309360"/>
        </p:xfrm>
        <a:graphic>
          <a:graphicData uri="http://schemas.openxmlformats.org/drawingml/2006/table">
            <a:tbl>
              <a:tblPr firstRow="1" firstCol="1" bandRow="1"/>
              <a:tblGrid>
                <a:gridCol w="6162198">
                  <a:extLst>
                    <a:ext uri="{9D8B030D-6E8A-4147-A177-3AD203B41FA5}">
                      <a16:colId xmlns:a16="http://schemas.microsoft.com/office/drawing/2014/main" val="20000"/>
                    </a:ext>
                  </a:extLst>
                </a:gridCol>
                <a:gridCol w="3154648">
                  <a:extLst>
                    <a:ext uri="{9D8B030D-6E8A-4147-A177-3AD203B41FA5}">
                      <a16:colId xmlns:a16="http://schemas.microsoft.com/office/drawing/2014/main" val="20001"/>
                    </a:ext>
                  </a:extLst>
                </a:gridCol>
                <a:gridCol w="3334043">
                  <a:extLst>
                    <a:ext uri="{9D8B030D-6E8A-4147-A177-3AD203B41FA5}">
                      <a16:colId xmlns:a16="http://schemas.microsoft.com/office/drawing/2014/main" val="20002"/>
                    </a:ext>
                  </a:extLst>
                </a:gridCol>
                <a:gridCol w="3139208">
                  <a:extLst>
                    <a:ext uri="{9D8B030D-6E8A-4147-A177-3AD203B41FA5}">
                      <a16:colId xmlns:a16="http://schemas.microsoft.com/office/drawing/2014/main" val="20003"/>
                    </a:ext>
                  </a:extLst>
                </a:gridCol>
              </a:tblGrid>
              <a:tr h="422308">
                <a:tc gridSpan="4">
                  <a:txBody>
                    <a:bodyPr/>
                    <a:lstStyle/>
                    <a:p>
                      <a:pPr algn="ctr">
                        <a:lnSpc>
                          <a:spcPct val="115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Luận đề, hệ thống luận điểm, lí lẽ, bằng chứng của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691353">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Văn bản bàn luận về vấn đề (luận đề) gì? Vấn đề ấy được nêu lên ở phần nào của bài viết?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Luận đề</a:t>
                      </a: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1"/>
                  </a:ext>
                </a:extLst>
              </a:tr>
              <a:tr h="830964">
                <a:tc rowSpan="4">
                  <a:txBody>
                    <a:bodyPr/>
                    <a:lstStyle/>
                    <a:p>
                      <a:pPr>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Tác giả đã làm sáng tỏ luận đề bằng những luận điểm nào? Dẫn ra một số lí lẽ và bằng chứng mà tác giả sử dụng để làm sáng tỏ cho các luận đề và luận điểm của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Luận điểm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Lí lẽ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79221">
                <a:tc vMerge="1">
                  <a:txBody>
                    <a:bodyPr/>
                    <a:lstStyle/>
                    <a:p>
                      <a:endParaRPr lang="en-GB"/>
                    </a:p>
                  </a:txBody>
                  <a:tcPr/>
                </a:tc>
                <a:tc>
                  <a:txBody>
                    <a:bodyPr/>
                    <a:lstStyle/>
                    <a:p>
                      <a:pP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8412">
                <a:tc vMerge="1">
                  <a:txBody>
                    <a:bodyPr/>
                    <a:lstStyle/>
                    <a:p>
                      <a:endParaRPr lang="en-GB"/>
                    </a:p>
                  </a:txBody>
                  <a:tcPr/>
                </a:tc>
                <a:tc>
                  <a:txBody>
                    <a:bodyPr/>
                    <a:lstStyle/>
                    <a:p>
                      <a:pP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73155">
                <a:tc vMerge="1">
                  <a:txBody>
                    <a:bodyPr/>
                    <a:lstStyle/>
                    <a:p>
                      <a:endParaRPr lang="en-GB"/>
                    </a:p>
                  </a:txBody>
                  <a:tcPr/>
                </a:tc>
                <a:tc>
                  <a:txBody>
                    <a:bodyPr/>
                    <a:lstStyle/>
                    <a:p>
                      <a:pPr>
                        <a:lnSpc>
                          <a:spcPct val="115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8" name="Rectangle 7"/>
          <p:cNvSpPr/>
          <p:nvPr/>
        </p:nvSpPr>
        <p:spPr>
          <a:xfrm>
            <a:off x="6757770" y="1073937"/>
            <a:ext cx="4861524" cy="707886"/>
          </a:xfrm>
          <a:prstGeom prst="rect">
            <a:avLst/>
          </a:prstGeom>
        </p:spPr>
        <p:txBody>
          <a:bodyPr wrap="none">
            <a:spAutoFit/>
          </a:bodyPr>
          <a:lstStyle/>
          <a:p>
            <a:pPr algn="ctr">
              <a:spcAft>
                <a:spcPts val="0"/>
              </a:spcAft>
            </a:pPr>
            <a:r>
              <a:rPr lang="en-US" sz="4000" b="1">
                <a:solidFill>
                  <a:srgbClr val="FF0000"/>
                </a:solidFill>
                <a:latin typeface="Times New Roman" panose="02020603050405020304" pitchFamily="18" charset="0"/>
                <a:ea typeface="Times New Roman" panose="02020603050405020304" pitchFamily="18" charset="0"/>
              </a:rPr>
              <a:t>PHIẾU HỌC TẬP 06</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5229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4" name="Freeform 4"/>
          <p:cNvSpPr/>
          <p:nvPr/>
        </p:nvSpPr>
        <p:spPr>
          <a:xfrm flipH="1">
            <a:off x="0" y="0"/>
            <a:ext cx="3436151" cy="3512794"/>
          </a:xfrm>
          <a:custGeom>
            <a:avLst/>
            <a:gdLst/>
            <a:ahLst/>
            <a:cxnLst/>
            <a:rect l="l" t="t" r="r" b="b"/>
            <a:pathLst>
              <a:path w="3436151" h="3512794">
                <a:moveTo>
                  <a:pt x="3436151" y="0"/>
                </a:moveTo>
                <a:lnTo>
                  <a:pt x="0" y="0"/>
                </a:lnTo>
                <a:lnTo>
                  <a:pt x="0" y="3512794"/>
                </a:lnTo>
                <a:lnTo>
                  <a:pt x="3436151" y="3512794"/>
                </a:lnTo>
                <a:lnTo>
                  <a:pt x="3436151" y="0"/>
                </a:lnTo>
                <a:close/>
              </a:path>
            </a:pathLst>
          </a:custGeom>
          <a:blipFill>
            <a:blip r:embed="rId2">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1139696" y="9123774"/>
            <a:ext cx="5863057" cy="4114800"/>
          </a:xfrm>
          <a:custGeom>
            <a:avLst/>
            <a:gdLst/>
            <a:ahLst/>
            <a:cxnLst/>
            <a:rect l="l" t="t" r="r" b="b"/>
            <a:pathLst>
              <a:path w="5863057" h="4114800">
                <a:moveTo>
                  <a:pt x="0" y="0"/>
                </a:moveTo>
                <a:lnTo>
                  <a:pt x="5863057" y="0"/>
                </a:lnTo>
                <a:lnTo>
                  <a:pt x="5863057"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TextBox 6"/>
          <p:cNvSpPr txBox="1"/>
          <p:nvPr/>
        </p:nvSpPr>
        <p:spPr>
          <a:xfrm>
            <a:off x="762000" y="2828133"/>
            <a:ext cx="8845430" cy="1477328"/>
          </a:xfrm>
          <a:prstGeom prst="rect">
            <a:avLst/>
          </a:prstGeom>
        </p:spPr>
        <p:txBody>
          <a:bodyPr wrap="square" lIns="0" tIns="0" rIns="0" bIns="0" rtlCol="0" anchor="t">
            <a:spAutoFit/>
          </a:bodyPr>
          <a:lstStyle/>
          <a:p>
            <a:pPr algn="ct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1.1. Luận đề</a:t>
            </a:r>
            <a:endParaRPr lang="en-GB"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76504" y="-876300"/>
            <a:ext cx="7893242" cy="11163300"/>
          </a:xfrm>
          <a:prstGeom prst="rect">
            <a:avLst/>
          </a:prstGeom>
        </p:spPr>
      </p:pic>
      <p:sp>
        <p:nvSpPr>
          <p:cNvPr id="10" name="Freeform 2"/>
          <p:cNvSpPr/>
          <p:nvPr/>
        </p:nvSpPr>
        <p:spPr>
          <a:xfrm>
            <a:off x="8909788" y="-467919"/>
            <a:ext cx="10165970" cy="10793983"/>
          </a:xfrm>
          <a:custGeom>
            <a:avLst/>
            <a:gdLst/>
            <a:ahLst/>
            <a:cxnLst/>
            <a:rect l="l" t="t" r="r" b="b"/>
            <a:pathLst>
              <a:path w="10165970" h="10793983">
                <a:moveTo>
                  <a:pt x="0" y="0"/>
                </a:moveTo>
                <a:lnTo>
                  <a:pt x="10165970" y="0"/>
                </a:lnTo>
                <a:lnTo>
                  <a:pt x="10165970" y="10793984"/>
                </a:lnTo>
                <a:lnTo>
                  <a:pt x="0" y="10793984"/>
                </a:lnTo>
                <a:lnTo>
                  <a:pt x="0" y="0"/>
                </a:lnTo>
                <a:close/>
              </a:path>
            </a:pathLst>
          </a:custGeom>
          <a:blipFill>
            <a:blip r:embed="rId9">
              <a:extLst>
                <a:ext uri="{96DAC541-7B7A-43D3-8B79-37D633B846F1}">
                  <asvg:svgBlip xmlns:asvg="http://schemas.microsoft.com/office/drawing/2016/SVG/main" xmlns="" r:embed="rId3"/>
                </a:ext>
              </a:extLst>
            </a:blip>
            <a:stretch>
              <a:fillRect/>
            </a:stretch>
          </a:blipFill>
        </p:spPr>
      </p:sp>
      <p:sp>
        <p:nvSpPr>
          <p:cNvPr id="2" name="Rectangle 1"/>
          <p:cNvSpPr/>
          <p:nvPr/>
        </p:nvSpPr>
        <p:spPr>
          <a:xfrm>
            <a:off x="762000" y="4667118"/>
            <a:ext cx="8305800" cy="3785652"/>
          </a:xfrm>
          <a:prstGeom prst="rect">
            <a:avLst/>
          </a:prstGeom>
        </p:spPr>
        <p:txBody>
          <a:bodyPr wrap="square">
            <a:spAutoFit/>
          </a:bodyPr>
          <a:lstStyle/>
          <a:p>
            <a:pPr algn="just"/>
            <a:r>
              <a:rPr lang="vi-VN"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Bàn về cái mong manh của hạnh phúc người phụ nữ muôn thuở, muôn nơi được thể hiện độc đáo trong tác phẩm </a:t>
            </a:r>
            <a:r>
              <a:rPr lang="vi-VN" sz="48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Chuyện người con gái Nam Xương</a:t>
            </a:r>
            <a:endParaRPr lang="en-GB" sz="4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8237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3106922" y="-195065"/>
            <a:ext cx="621384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8" name="Freeform 8"/>
          <p:cNvSpPr/>
          <p:nvPr/>
        </p:nvSpPr>
        <p:spPr>
          <a:xfrm rot="-10800000" flipH="1">
            <a:off x="13116333" y="-195064"/>
            <a:ext cx="5503737" cy="4242881"/>
          </a:xfrm>
          <a:custGeom>
            <a:avLst/>
            <a:gdLst/>
            <a:ahLst/>
            <a:cxnLst/>
            <a:rect l="l" t="t" r="r" b="b"/>
            <a:pathLst>
              <a:path w="5503737" h="4242881">
                <a:moveTo>
                  <a:pt x="5503737" y="0"/>
                </a:moveTo>
                <a:lnTo>
                  <a:pt x="0" y="0"/>
                </a:lnTo>
                <a:lnTo>
                  <a:pt x="0" y="4242881"/>
                </a:lnTo>
                <a:lnTo>
                  <a:pt x="5503737" y="4242881"/>
                </a:lnTo>
                <a:lnTo>
                  <a:pt x="5503737" y="0"/>
                </a:lnTo>
                <a:close/>
              </a:path>
            </a:pathLst>
          </a:custGeom>
          <a:blipFill>
            <a:blip r:embed="rId4">
              <a:extLst>
                <a:ext uri="{96DAC541-7B7A-43D3-8B79-37D633B846F1}">
                  <asvg:svgBlip xmlns:asvg="http://schemas.microsoft.com/office/drawing/2016/SVG/main" xmlns="" r:embed="rId8"/>
                </a:ext>
              </a:extLst>
            </a:blip>
            <a:stretch>
              <a:fillRect/>
            </a:stretch>
          </a:blipFill>
        </p:spPr>
      </p:sp>
      <p:sp>
        <p:nvSpPr>
          <p:cNvPr id="9" name="TextBox 9"/>
          <p:cNvSpPr txBox="1"/>
          <p:nvPr/>
        </p:nvSpPr>
        <p:spPr>
          <a:xfrm>
            <a:off x="2533736" y="798977"/>
            <a:ext cx="7696200" cy="4062651"/>
          </a:xfrm>
          <a:prstGeom prst="rect">
            <a:avLst/>
          </a:prstGeom>
        </p:spPr>
        <p:txBody>
          <a:bodyPr wrap="square" lIns="0" tIns="0" rIns="0" bIns="0" rtlCol="0" anchor="t">
            <a:spAutoFit/>
          </a:bodyPr>
          <a:lstStyle/>
          <a:p>
            <a:pPr algn="ctr"/>
            <a:r>
              <a:rPr lang="vi-VN"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1.2. Luận điểm, lí lẽ và </a:t>
            </a:r>
            <a:endParaRPr lang="vi-VN" sz="88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a:p>
            <a:pPr algn="ctr"/>
            <a:r>
              <a:rPr lang="vi-VN" sz="88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bằng </a:t>
            </a:r>
            <a:r>
              <a:rPr lang="vi-VN"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chứng</a:t>
            </a:r>
            <a:endParaRPr lang="en-GB"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pic>
        <p:nvPicPr>
          <p:cNvPr id="12" name="Hình ảnh 12"/>
          <p:cNvPicPr>
            <a:picLocks noChangeAspect="1"/>
          </p:cNvPicPr>
          <p:nvPr/>
        </p:nvPicPr>
        <p:blipFill>
          <a:blip r:embed="rId9">
            <a:extLst>
              <a:ext uri="{28A0092B-C50C-407E-A947-70E740481C1C}">
                <a14:useLocalDpi xmlns:a14="http://schemas.microsoft.com/office/drawing/2010/main" val="0"/>
              </a:ext>
            </a:extLst>
          </a:blip>
          <a:srcRect l="12202" r="-2" b="-2"/>
          <a:stretch>
            <a:fillRect/>
          </a:stretch>
        </p:blipFill>
        <p:spPr bwMode="auto">
          <a:xfrm>
            <a:off x="6123283" y="5855670"/>
            <a:ext cx="4011317" cy="441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Hình ảnh 10"/>
          <p:cNvPicPr>
            <a:picLocks noChangeAspect="1"/>
          </p:cNvPicPr>
          <p:nvPr/>
        </p:nvPicPr>
        <p:blipFill>
          <a:blip r:embed="rId10">
            <a:extLst>
              <a:ext uri="{28A0092B-C50C-407E-A947-70E740481C1C}">
                <a14:useLocalDpi xmlns:a14="http://schemas.microsoft.com/office/drawing/2010/main" val="0"/>
              </a:ext>
            </a:extLst>
          </a:blip>
          <a:srcRect l="7120" r="5080" b="-2"/>
          <a:stretch>
            <a:fillRect/>
          </a:stretch>
        </p:blipFill>
        <p:spPr bwMode="auto">
          <a:xfrm>
            <a:off x="14405429" y="1562100"/>
            <a:ext cx="3882571" cy="408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Chỗ dành sẵn cho Nội dung 4"/>
          <p:cNvPicPr>
            <a:picLocks noChangeAspect="1"/>
          </p:cNvPicPr>
          <p:nvPr/>
        </p:nvPicPr>
        <p:blipFill>
          <a:blip r:embed="rId11">
            <a:extLst>
              <a:ext uri="{28A0092B-C50C-407E-A947-70E740481C1C}">
                <a14:useLocalDpi xmlns:a14="http://schemas.microsoft.com/office/drawing/2010/main" val="0"/>
              </a:ext>
            </a:extLst>
          </a:blip>
          <a:srcRect l="8377" r="3783" b="-2"/>
          <a:stretch>
            <a:fillRect/>
          </a:stretch>
        </p:blipFill>
        <p:spPr bwMode="auto">
          <a:xfrm>
            <a:off x="2057400" y="5855669"/>
            <a:ext cx="3861490" cy="441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Hình ảnh 8" descr="Ảnh có chứa người, ngoài trời, cỏ, bầu trời&#10;&#10;Mô tả được tạo tự động"/>
          <p:cNvPicPr>
            <a:picLocks noChangeAspect="1"/>
          </p:cNvPicPr>
          <p:nvPr/>
        </p:nvPicPr>
        <p:blipFill>
          <a:blip r:embed="rId12">
            <a:extLst>
              <a:ext uri="{28A0092B-C50C-407E-A947-70E740481C1C}">
                <a14:useLocalDpi xmlns:a14="http://schemas.microsoft.com/office/drawing/2010/main" val="0"/>
              </a:ext>
            </a:extLst>
          </a:blip>
          <a:srcRect l="4155" r="8005" b="-2"/>
          <a:stretch>
            <a:fillRect/>
          </a:stretch>
        </p:blipFill>
        <p:spPr bwMode="auto">
          <a:xfrm>
            <a:off x="14405429" y="5847299"/>
            <a:ext cx="3882571" cy="441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Hình ảnh 14" descr="Ảnh có chứa ngoài trời, bầu trời, nước, người&#10;&#10;Mô tả được tạo tự động"/>
          <p:cNvPicPr>
            <a:picLocks noChangeAspect="1"/>
          </p:cNvPicPr>
          <p:nvPr/>
        </p:nvPicPr>
        <p:blipFill>
          <a:blip r:embed="rId13">
            <a:extLst>
              <a:ext uri="{28A0092B-C50C-407E-A947-70E740481C1C}">
                <a14:useLocalDpi xmlns:a14="http://schemas.microsoft.com/office/drawing/2010/main" val="0"/>
              </a:ext>
            </a:extLst>
          </a:blip>
          <a:srcRect r="12199" b="-2"/>
          <a:stretch>
            <a:fillRect/>
          </a:stretch>
        </p:blipFill>
        <p:spPr bwMode="auto">
          <a:xfrm>
            <a:off x="10318462" y="5842938"/>
            <a:ext cx="3882574" cy="4454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Hình ảnh 6"/>
          <p:cNvPicPr>
            <a:picLocks noChangeAspect="1"/>
          </p:cNvPicPr>
          <p:nvPr/>
        </p:nvPicPr>
        <p:blipFill>
          <a:blip r:embed="rId14">
            <a:extLst>
              <a:ext uri="{28A0092B-C50C-407E-A947-70E740481C1C}">
                <a14:useLocalDpi xmlns:a14="http://schemas.microsoft.com/office/drawing/2010/main" val="0"/>
              </a:ext>
            </a:extLst>
          </a:blip>
          <a:srcRect l="10899" r="1300" b="-2"/>
          <a:stretch>
            <a:fillRect/>
          </a:stretch>
        </p:blipFill>
        <p:spPr bwMode="auto">
          <a:xfrm>
            <a:off x="10434329" y="1457257"/>
            <a:ext cx="3766707" cy="429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7906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220300" y="-218908"/>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86271" y="-134796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Table 8"/>
          <p:cNvGraphicFramePr>
            <a:graphicFrameLocks noGrp="1"/>
          </p:cNvGraphicFramePr>
          <p:nvPr>
            <p:extLst>
              <p:ext uri="{D42A27DB-BD31-4B8C-83A1-F6EECF244321}">
                <p14:modId xmlns:p14="http://schemas.microsoft.com/office/powerpoint/2010/main" val="2340326295"/>
              </p:ext>
            </p:extLst>
          </p:nvPr>
        </p:nvGraphicFramePr>
        <p:xfrm>
          <a:off x="1255384" y="2400300"/>
          <a:ext cx="15866295" cy="6889687"/>
        </p:xfrm>
        <a:graphic>
          <a:graphicData uri="http://schemas.openxmlformats.org/drawingml/2006/table">
            <a:tbl>
              <a:tblPr firstRow="1" firstCol="1" bandRow="1"/>
              <a:tblGrid>
                <a:gridCol w="3011816">
                  <a:extLst>
                    <a:ext uri="{9D8B030D-6E8A-4147-A177-3AD203B41FA5}">
                      <a16:colId xmlns:a16="http://schemas.microsoft.com/office/drawing/2014/main" val="20000"/>
                    </a:ext>
                  </a:extLst>
                </a:gridCol>
                <a:gridCol w="7696200">
                  <a:extLst>
                    <a:ext uri="{9D8B030D-6E8A-4147-A177-3AD203B41FA5}">
                      <a16:colId xmlns:a16="http://schemas.microsoft.com/office/drawing/2014/main" val="20001"/>
                    </a:ext>
                  </a:extLst>
                </a:gridCol>
                <a:gridCol w="5158279">
                  <a:extLst>
                    <a:ext uri="{9D8B030D-6E8A-4147-A177-3AD203B41FA5}">
                      <a16:colId xmlns:a16="http://schemas.microsoft.com/office/drawing/2014/main" val="20002"/>
                    </a:ext>
                  </a:extLst>
                </a:gridCol>
              </a:tblGrid>
              <a:tr h="58025">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08654">
                <a:tc>
                  <a:txBody>
                    <a:bodyPr/>
                    <a:lstStyle/>
                    <a:p>
                      <a:pPr algn="ctr">
                        <a:lnSpc>
                          <a:spcPct val="115000"/>
                        </a:lnSpc>
                        <a:spcAft>
                          <a:spcPts val="0"/>
                        </a:spcAft>
                      </a:pPr>
                      <a:endPar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Sự tan nát hạnh phúc của Vũ Nương đã bắt đầu từ chính cái bóng của Vũ Nương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Phân tích lí giải về hoàn cảnh của Vũ Nương khi xa chồng, tình cảm của nàng dành cho chồng: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Vai trò của cái bóng là biểu tượng của sự đồng nhất mình với chồng.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lí giải về đời Vũ Nương bắt đầu tan nát chính từ cái bóng kia. Sự tan nát đến mức thần thánh, trời phật cũng chỉ có thể an ủi, bù đắp chút ít chứ không cứu lại được.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Bằng chứng về hoàn cảnh xuất hiện của chi tiết cái bóng “ngày thường, ở một mình, ... bảo là cha Đản.”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Lời nói ngay thơ của con.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Bằng chứng về nguyên nhân dẫn tới sự tan nát hạnh phúc trong </a:t>
                      </a: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 Kiều</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của Nguyễn Du.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5110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74933" y="-367302"/>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78" y="-1424164"/>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Table 8"/>
          <p:cNvGraphicFramePr>
            <a:graphicFrameLocks noGrp="1"/>
          </p:cNvGraphicFramePr>
          <p:nvPr>
            <p:extLst>
              <p:ext uri="{D42A27DB-BD31-4B8C-83A1-F6EECF244321}">
                <p14:modId xmlns:p14="http://schemas.microsoft.com/office/powerpoint/2010/main" val="4025140097"/>
              </p:ext>
            </p:extLst>
          </p:nvPr>
        </p:nvGraphicFramePr>
        <p:xfrm>
          <a:off x="1278704" y="1600200"/>
          <a:ext cx="15942496" cy="8202168"/>
        </p:xfrm>
        <a:graphic>
          <a:graphicData uri="http://schemas.openxmlformats.org/drawingml/2006/table">
            <a:tbl>
              <a:tblPr firstRow="1" firstCol="1" bandRow="1"/>
              <a:tblGrid>
                <a:gridCol w="3047895">
                  <a:extLst>
                    <a:ext uri="{9D8B030D-6E8A-4147-A177-3AD203B41FA5}">
                      <a16:colId xmlns:a16="http://schemas.microsoft.com/office/drawing/2014/main" val="20000"/>
                    </a:ext>
                  </a:extLst>
                </a:gridCol>
                <a:gridCol w="6417601">
                  <a:extLst>
                    <a:ext uri="{9D8B030D-6E8A-4147-A177-3AD203B41FA5}">
                      <a16:colId xmlns:a16="http://schemas.microsoft.com/office/drawing/2014/main" val="20001"/>
                    </a:ext>
                  </a:extLst>
                </a:gridCol>
                <a:gridCol w="6477000">
                  <a:extLst>
                    <a:ext uri="{9D8B030D-6E8A-4147-A177-3AD203B41FA5}">
                      <a16:colId xmlns:a16="http://schemas.microsoft.com/office/drawing/2014/main" val="20002"/>
                    </a:ext>
                  </a:extLst>
                </a:gridCol>
              </a:tblGrid>
              <a:tr h="58025">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972856">
                <a:tc>
                  <a:txBody>
                    <a:bodyPr/>
                    <a:lstStyle/>
                    <a:p>
                      <a:pPr algn="ctr">
                        <a:lnSpc>
                          <a:spcPct val="115000"/>
                        </a:lnSpc>
                        <a:spcAft>
                          <a:spcPts val="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 2.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Khẳng định sự tan nát hạnh phúc của Vũ Nương không hẳn do chế độ nam nữ bất bình đẳng.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lí giải nguyên nhân trực tiếp làm tan nát đời Vũ Nương là do lời nói ngây thơ của đứa con, tính đa nghi, hay ghen của chồng.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Lí giải về nguồn gốc của tính ghen tuông là do tạo hóa, là trạng thái tâm lí tự nhiên, ít liên quan đến xã hội.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Lí giải về những hành động, cảm xúc của Trương Sinh sau khi tỉnh ngộ</a:t>
                      </a:r>
                      <a:r>
                        <a:rPr lang="vi-VN" sz="36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Bằng chứng về tính cách ghen tuông, đa nghi của Trương Sinh: “giận nàng thất tiết”; khi biết Vũ Nương đã tự vẫn, Trương Sinh có động thái “động lòng thương, tìm vớt thây nàng”; khi nhận ra sự thật “tỉnh ngộ, thấu nỗi oan của vợ”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Bằng chứng về quy luật ghen tuông thể hiện trong </a:t>
                      </a:r>
                      <a:r>
                        <a:rPr lang="vi-VN"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Truyện Kiều</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“Ghen tuông thì cũng người ta thường tình”.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43057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Table 8"/>
          <p:cNvGraphicFramePr>
            <a:graphicFrameLocks noGrp="1"/>
          </p:cNvGraphicFramePr>
          <p:nvPr>
            <p:extLst>
              <p:ext uri="{D42A27DB-BD31-4B8C-83A1-F6EECF244321}">
                <p14:modId xmlns:p14="http://schemas.microsoft.com/office/powerpoint/2010/main" val="166470889"/>
              </p:ext>
            </p:extLst>
          </p:nvPr>
        </p:nvGraphicFramePr>
        <p:xfrm>
          <a:off x="1278704" y="2781300"/>
          <a:ext cx="15637696" cy="6253163"/>
        </p:xfrm>
        <a:graphic>
          <a:graphicData uri="http://schemas.openxmlformats.org/drawingml/2006/table">
            <a:tbl>
              <a:tblPr firstRow="1" firstCol="1" bandRow="1"/>
              <a:tblGrid>
                <a:gridCol w="3902896">
                  <a:extLst>
                    <a:ext uri="{9D8B030D-6E8A-4147-A177-3AD203B41FA5}">
                      <a16:colId xmlns:a16="http://schemas.microsoft.com/office/drawing/2014/main" val="20000"/>
                    </a:ext>
                  </a:extLst>
                </a:gridCol>
                <a:gridCol w="7204687">
                  <a:extLst>
                    <a:ext uri="{9D8B030D-6E8A-4147-A177-3AD203B41FA5}">
                      <a16:colId xmlns:a16="http://schemas.microsoft.com/office/drawing/2014/main" val="20001"/>
                    </a:ext>
                  </a:extLst>
                </a:gridCol>
                <a:gridCol w="4530113">
                  <a:extLst>
                    <a:ext uri="{9D8B030D-6E8A-4147-A177-3AD203B41FA5}">
                      <a16:colId xmlns:a16="http://schemas.microsoft.com/office/drawing/2014/main" val="20002"/>
                    </a:ext>
                  </a:extLst>
                </a:gridCol>
              </a:tblGrid>
              <a:tr h="58025">
                <a:tc>
                  <a:txBody>
                    <a:bodyPr/>
                    <a:lstStyle/>
                    <a:p>
                      <a:pPr algn="ctr">
                        <a:lnSpc>
                          <a:spcPct val="115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86428">
                <a:tc>
                  <a:txBody>
                    <a:bodyPr/>
                    <a:lstStyle/>
                    <a:p>
                      <a:pPr algn="just">
                        <a:lnSpc>
                          <a:spcPct val="115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 3. </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 đó cho rằng Vũ Nương tan nát hạnh phúc là do chiến tranh. Xin nói ngay, ý kiến này hoàn toàn sai.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lí giải về sự giống nhau và khác biệt giữa hai tác phẩm </a:t>
                      </a: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Chuyện người con gái Nam Xương</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a:t>
                      </a: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Chinh phụ ngâm khúc</a:t>
                      </a: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Lí giải chi tiết phụ “Trương Sinh đi ra trận” không có vai trò quyết định gì đến việc đánh ghen.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Bằng chứng về chi tiết Trương Sinh ra trận, chi tiết cái bóng trong lời kể của bé Đản “một người đàn ông đêm nào cũng đến, ... chẳng bào giờ bế Đản cả.”</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466" marR="174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65616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464393" y="811334"/>
            <a:ext cx="9860520" cy="830997"/>
          </a:xfrm>
          <a:prstGeom prst="rect">
            <a:avLst/>
          </a:prstGeom>
        </p:spPr>
        <p:txBody>
          <a:bodyPr wrap="none">
            <a:spAutoFit/>
          </a:bodyPr>
          <a:lstStyle/>
          <a:p>
            <a:pPr>
              <a:spcAft>
                <a:spcPts val="0"/>
              </a:spcAft>
            </a:pPr>
            <a:r>
              <a:rPr lang="vi-VN" sz="4800" b="1">
                <a:solidFill>
                  <a:srgbClr val="FF0000"/>
                </a:solidFill>
                <a:latin typeface="Times New Roman" panose="02020603050405020304" pitchFamily="18" charset="0"/>
                <a:ea typeface="Times New Roman" panose="02020603050405020304" pitchFamily="18" charset="0"/>
              </a:rPr>
              <a:t>2. Nghệ thuật lập luận trong văn bản</a:t>
            </a:r>
            <a:endParaRPr lang="en-GB" sz="4800">
              <a:effectLst/>
              <a:latin typeface="Times New Roman" panose="02020603050405020304" pitchFamily="18" charset="0"/>
              <a:ea typeface="Times New Roman" panose="02020603050405020304" pitchFamily="18" charset="0"/>
            </a:endParaRPr>
          </a:p>
        </p:txBody>
      </p:sp>
      <p:sp>
        <p:nvSpPr>
          <p:cNvPr id="6" name="Rectangle 5"/>
          <p:cNvSpPr/>
          <p:nvPr/>
        </p:nvSpPr>
        <p:spPr>
          <a:xfrm>
            <a:off x="4525432" y="2021412"/>
            <a:ext cx="9144000" cy="1569660"/>
          </a:xfrm>
          <a:prstGeom prst="rect">
            <a:avLst/>
          </a:prstGeom>
        </p:spPr>
        <p:txBody>
          <a:bodyPr>
            <a:spAutoFit/>
          </a:bodyPr>
          <a:lstStyle/>
          <a:p>
            <a:pPr algn="ctr">
              <a:spcAft>
                <a:spcPts val="0"/>
              </a:spcAft>
            </a:pPr>
            <a:r>
              <a:rPr lang="vi-VN" sz="4800" b="1">
                <a:solidFill>
                  <a:srgbClr val="FF0000"/>
                </a:solidFill>
                <a:latin typeface="Times New Roman" panose="02020603050405020304" pitchFamily="18" charset="0"/>
                <a:ea typeface="Times New Roman" panose="02020603050405020304" pitchFamily="18" charset="0"/>
              </a:rPr>
              <a:t>PHIẾU HỌC TẬP SỐ 07</a:t>
            </a:r>
            <a:endParaRPr lang="en-GB" sz="4800">
              <a:latin typeface="Times New Roman" panose="02020603050405020304" pitchFamily="18" charset="0"/>
              <a:ea typeface="Times New Roman" panose="02020603050405020304" pitchFamily="18" charset="0"/>
            </a:endParaRPr>
          </a:p>
          <a:p>
            <a:pPr algn="ctr">
              <a:spcAft>
                <a:spcPts val="0"/>
              </a:spcAft>
            </a:pPr>
            <a:r>
              <a:rPr lang="vi-VN" sz="4800">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rPr>
              <a:t>Tìm hiểu về nghệ thuật của văn bản</a:t>
            </a:r>
            <a:endParaRPr lang="en-GB" sz="4800">
              <a:effectLst/>
              <a:latin typeface="Times New Roman" panose="02020603050405020304" pitchFamily="18" charset="0"/>
              <a:ea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9039770"/>
              </p:ext>
            </p:extLst>
          </p:nvPr>
        </p:nvGraphicFramePr>
        <p:xfrm>
          <a:off x="1314990" y="3996148"/>
          <a:ext cx="15750182" cy="5486400"/>
        </p:xfrm>
        <a:graphic>
          <a:graphicData uri="http://schemas.openxmlformats.org/drawingml/2006/table">
            <a:tbl>
              <a:tblPr firstRow="1" firstCol="1" bandRow="1"/>
              <a:tblGrid>
                <a:gridCol w="7427820">
                  <a:extLst>
                    <a:ext uri="{9D8B030D-6E8A-4147-A177-3AD203B41FA5}">
                      <a16:colId xmlns:a16="http://schemas.microsoft.com/office/drawing/2014/main" val="20000"/>
                    </a:ext>
                  </a:extLst>
                </a:gridCol>
                <a:gridCol w="8322362">
                  <a:extLst>
                    <a:ext uri="{9D8B030D-6E8A-4147-A177-3AD203B41FA5}">
                      <a16:colId xmlns:a16="http://schemas.microsoft.com/office/drawing/2014/main" val="20001"/>
                    </a:ext>
                  </a:extLst>
                </a:gridCol>
              </a:tblGrid>
              <a:tr h="0">
                <a:tc>
                  <a:txBody>
                    <a:bodyPr/>
                    <a:lstStyle/>
                    <a:p>
                      <a:pPr algn="ctr">
                        <a:spcAft>
                          <a:spcPts val="0"/>
                        </a:spcAft>
                      </a:pPr>
                      <a:r>
                        <a:rPr lang="vi-VN" sz="4000" b="1">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Nhóm chẵn</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vi-VN" sz="4000" b="1">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Nhóm lẻ</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spcAft>
                          <a:spcPts val="0"/>
                        </a:spcAft>
                      </a:pPr>
                      <a:r>
                        <a:rPr lang="vi-VN"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Nhận xét về thái độ của tác giả với vấn đề nêu ra?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 Nhận xét các lí lẽ, dẫn chứng tác giả đưa ra trong văn bản?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(3) Nhận xét việc sắp xếp các ý kiến, lí lẽ, dẫn chứng trong văn bản? Mối quan hệ của nghệ thuật lập luận với mục đích của văn bản</a:t>
                      </a:r>
                      <a:r>
                        <a:rPr lang="vi-VN" sz="400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vi-VN"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Phân tích để làm sáng tỏ cách trình bày kết hợp của tác giả trong văn bản: nêu vấn đề khách quan và phát biểu ý kiến chủ quan.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 Văn bản đã làm sáng tỏ thêm giá trị của </a:t>
                      </a:r>
                      <a:r>
                        <a:rPr lang="vi-VN" sz="4000"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Chuyện người con gái Nam Xương</a:t>
                      </a:r>
                      <a:r>
                        <a:rPr lang="vi-VN"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ở những điểm nào (nội dung, nghệ thuật</a:t>
                      </a:r>
                      <a:r>
                        <a:rPr lang="vi-VN" sz="400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4001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500424" y="-195065"/>
            <a:ext cx="592942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a:off x="4953000" y="1562100"/>
            <a:ext cx="11887200" cy="7696200"/>
          </a:xfrm>
          <a:custGeom>
            <a:avLst/>
            <a:gdLst/>
            <a:ahLst/>
            <a:cxnLst/>
            <a:rect l="l" t="t" r="r" b="b"/>
            <a:pathLst>
              <a:path w="11260456" h="5036495">
                <a:moveTo>
                  <a:pt x="0" y="0"/>
                </a:moveTo>
                <a:lnTo>
                  <a:pt x="11260456" y="0"/>
                </a:lnTo>
                <a:lnTo>
                  <a:pt x="11260456" y="5036495"/>
                </a:lnTo>
                <a:lnTo>
                  <a:pt x="0" y="50364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4" name="Group 4"/>
          <p:cNvGrpSpPr/>
          <p:nvPr/>
        </p:nvGrpSpPr>
        <p:grpSpPr>
          <a:xfrm>
            <a:off x="5334000" y="2552700"/>
            <a:ext cx="11049000" cy="5867400"/>
            <a:chOff x="0" y="0"/>
            <a:chExt cx="3562299" cy="1468283"/>
          </a:xfrm>
        </p:grpSpPr>
        <p:sp>
          <p:nvSpPr>
            <p:cNvPr id="5" name="Freeform 5"/>
            <p:cNvSpPr/>
            <p:nvPr/>
          </p:nvSpPr>
          <p:spPr>
            <a:xfrm>
              <a:off x="0" y="0"/>
              <a:ext cx="3562299" cy="1468283"/>
            </a:xfrm>
            <a:custGeom>
              <a:avLst/>
              <a:gdLst/>
              <a:ahLst/>
              <a:cxnLst/>
              <a:rect l="l" t="t" r="r" b="b"/>
              <a:pathLst>
                <a:path w="3562299" h="1468283">
                  <a:moveTo>
                    <a:pt x="55076" y="0"/>
                  </a:moveTo>
                  <a:lnTo>
                    <a:pt x="3507223" y="0"/>
                  </a:lnTo>
                  <a:cubicBezTo>
                    <a:pt x="3537641" y="0"/>
                    <a:pt x="3562299" y="24658"/>
                    <a:pt x="3562299" y="55076"/>
                  </a:cubicBezTo>
                  <a:lnTo>
                    <a:pt x="3562299" y="1413207"/>
                  </a:lnTo>
                  <a:cubicBezTo>
                    <a:pt x="3562299" y="1427814"/>
                    <a:pt x="3556496" y="1441823"/>
                    <a:pt x="3546168" y="1452151"/>
                  </a:cubicBezTo>
                  <a:cubicBezTo>
                    <a:pt x="3535839" y="1462480"/>
                    <a:pt x="3521830" y="1468283"/>
                    <a:pt x="3507223" y="1468283"/>
                  </a:cubicBezTo>
                  <a:lnTo>
                    <a:pt x="55076" y="1468283"/>
                  </a:lnTo>
                  <a:cubicBezTo>
                    <a:pt x="24658" y="1468283"/>
                    <a:pt x="0" y="1443625"/>
                    <a:pt x="0" y="1413207"/>
                  </a:cubicBezTo>
                  <a:lnTo>
                    <a:pt x="0" y="55076"/>
                  </a:lnTo>
                  <a:cubicBezTo>
                    <a:pt x="0" y="24658"/>
                    <a:pt x="24658" y="0"/>
                    <a:pt x="55076" y="0"/>
                  </a:cubicBezTo>
                  <a:close/>
                </a:path>
              </a:pathLst>
            </a:custGeom>
            <a:solidFill>
              <a:srgbClr val="000000">
                <a:alpha val="0"/>
              </a:srgbClr>
            </a:solidFill>
            <a:ln w="38100" cap="rnd">
              <a:solidFill>
                <a:srgbClr val="AC3C26"/>
              </a:solidFill>
              <a:prstDash val="dash"/>
              <a:round/>
            </a:ln>
          </p:spPr>
        </p:sp>
        <p:sp>
          <p:nvSpPr>
            <p:cNvPr id="6" name="TextBox 6"/>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rot="-10800000" flipH="1">
            <a:off x="15316200" y="0"/>
            <a:ext cx="3008086" cy="2400300"/>
          </a:xfrm>
          <a:custGeom>
            <a:avLst/>
            <a:gdLst/>
            <a:ahLst/>
            <a:cxnLst/>
            <a:rect l="l" t="t" r="r" b="b"/>
            <a:pathLst>
              <a:path w="5503737" h="4242881">
                <a:moveTo>
                  <a:pt x="5503737" y="0"/>
                </a:moveTo>
                <a:lnTo>
                  <a:pt x="0" y="0"/>
                </a:lnTo>
                <a:lnTo>
                  <a:pt x="0" y="4242881"/>
                </a:lnTo>
                <a:lnTo>
                  <a:pt x="5503737" y="4242881"/>
                </a:lnTo>
                <a:lnTo>
                  <a:pt x="5503737" y="0"/>
                </a:lnTo>
                <a:close/>
              </a:path>
            </a:pathLst>
          </a:custGeom>
          <a:blipFill>
            <a:blip r:embed="rId6">
              <a:extLst>
                <a:ext uri="{96DAC541-7B7A-43D3-8B79-37D633B846F1}">
                  <asvg:svgBlip xmlns:asvg="http://schemas.microsoft.com/office/drawing/2016/SVG/main" xmlns="" r:embed="rId8"/>
                </a:ext>
              </a:extLst>
            </a:blip>
            <a:stretch>
              <a:fillRect/>
            </a:stretch>
          </a:blipFill>
        </p:spPr>
      </p:sp>
      <p:sp>
        <p:nvSpPr>
          <p:cNvPr id="7" name="Rectangle 6"/>
          <p:cNvSpPr/>
          <p:nvPr/>
        </p:nvSpPr>
        <p:spPr>
          <a:xfrm>
            <a:off x="5524500" y="2854910"/>
            <a:ext cx="10744200" cy="5262979"/>
          </a:xfrm>
          <a:prstGeom prst="rect">
            <a:avLst/>
          </a:prstGeom>
        </p:spPr>
        <p:txBody>
          <a:bodyPr wrap="square">
            <a:spAutoFit/>
          </a:bodyPr>
          <a:lstStyle/>
          <a:p>
            <a:pPr algn="just">
              <a:spcAft>
                <a:spcPts val="0"/>
              </a:spcAft>
            </a:pPr>
            <a:r>
              <a:rPr lang="vi-VN" sz="4800">
                <a:solidFill>
                  <a:srgbClr val="000000"/>
                </a:solidFill>
                <a:latin typeface="Times New Roman" panose="02020603050405020304" pitchFamily="18" charset="0"/>
                <a:ea typeface="Times New Roman" panose="02020603050405020304" pitchFamily="18" charset="0"/>
              </a:rPr>
              <a:t>- </a:t>
            </a:r>
            <a:r>
              <a:rPr lang="vi-VN" sz="4800" b="1">
                <a:solidFill>
                  <a:srgbClr val="000000"/>
                </a:solidFill>
                <a:latin typeface="Times New Roman" panose="02020603050405020304" pitchFamily="18" charset="0"/>
                <a:ea typeface="Times New Roman" panose="02020603050405020304" pitchFamily="18" charset="0"/>
              </a:rPr>
              <a:t>Các lí lẽ, bằng chứng đều rất chặt chẽ, thuyết phục</a:t>
            </a:r>
            <a:r>
              <a:rPr lang="vi-VN" sz="4800">
                <a:solidFill>
                  <a:srgbClr val="000000"/>
                </a:solidFill>
                <a:latin typeface="Times New Roman" panose="02020603050405020304" pitchFamily="18" charset="0"/>
                <a:ea typeface="Times New Roman" panose="02020603050405020304" pitchFamily="18" charset="0"/>
              </a:rPr>
              <a:t> để làm rõ cho ý kiến, thái độ của người viết – đó là thái độ cảm thông, xót xa cho số phận đau khổ, hạnh phúc mong manh của người phụ nữ trong tác phẩm </a:t>
            </a:r>
            <a:r>
              <a:rPr lang="vi-VN" sz="4800" i="1">
                <a:solidFill>
                  <a:srgbClr val="000000"/>
                </a:solidFill>
                <a:latin typeface="Times New Roman" panose="02020603050405020304" pitchFamily="18" charset="0"/>
                <a:ea typeface="Times New Roman" panose="02020603050405020304" pitchFamily="18" charset="0"/>
              </a:rPr>
              <a:t>Chuyện người con gái Nam Xương</a:t>
            </a:r>
            <a:r>
              <a:rPr lang="vi-VN" sz="4800">
                <a:solidFill>
                  <a:srgbClr val="000000"/>
                </a:solidFill>
                <a:latin typeface="Times New Roman" panose="02020603050405020304" pitchFamily="18" charset="0"/>
                <a:ea typeface="Times New Roman" panose="02020603050405020304" pitchFamily="18" charset="0"/>
              </a:rPr>
              <a:t> của Nguyễn Dữ.</a:t>
            </a:r>
            <a:endParaRPr lang="en-GB" sz="4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12046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a:off x="15181078" y="-296189"/>
            <a:ext cx="6213843" cy="10614032"/>
          </a:xfrm>
          <a:custGeom>
            <a:avLst/>
            <a:gdLst/>
            <a:ahLst/>
            <a:cxnLst/>
            <a:rect l="l" t="t" r="r" b="b"/>
            <a:pathLst>
              <a:path w="6213843" h="10614032">
                <a:moveTo>
                  <a:pt x="0" y="0"/>
                </a:moveTo>
                <a:lnTo>
                  <a:pt x="6213842" y="0"/>
                </a:lnTo>
                <a:lnTo>
                  <a:pt x="6213842" y="10614032"/>
                </a:lnTo>
                <a:lnTo>
                  <a:pt x="0" y="10614032"/>
                </a:lnTo>
                <a:lnTo>
                  <a:pt x="0"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flipH="1">
            <a:off x="-3276600" y="-365132"/>
            <a:ext cx="621384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5" name="Rectangle 4"/>
          <p:cNvSpPr/>
          <p:nvPr/>
        </p:nvSpPr>
        <p:spPr>
          <a:xfrm>
            <a:off x="3200703" y="1302809"/>
            <a:ext cx="11686434" cy="8217634"/>
          </a:xfrm>
          <a:prstGeom prst="rect">
            <a:avLst/>
          </a:prstGeom>
        </p:spPr>
        <p:txBody>
          <a:bodyPr wrap="square">
            <a:spAutoFit/>
          </a:bodyPr>
          <a:lstStyle/>
          <a:p>
            <a:pPr algn="just"/>
            <a:r>
              <a:rPr lang="vi-VN" sz="6600" b="1">
                <a:latin typeface="Times New Roman" panose="02020603050405020304" pitchFamily="18" charset="0"/>
                <a:cs typeface="Times New Roman" panose="02020603050405020304" pitchFamily="18" charset="0"/>
              </a:rPr>
              <a:t>Các ý kiến, lí lẽ, bằng chứng được sắp xếp theo trình tự hợp lí</a:t>
            </a:r>
            <a:r>
              <a:rPr lang="vi-VN" sz="6600">
                <a:latin typeface="Times New Roman" panose="02020603050405020304" pitchFamily="18" charset="0"/>
                <a:cs typeface="Times New Roman" panose="02020603050405020304" pitchFamily="18" charset="0"/>
              </a:rPr>
              <a:t> để người đọc nhận ra được những nét nổi bật về cuộc đời bất hạnh của Vũ Nương để thấy được cái mong manh vô cùng của hạnh phúc người phụ nữ muôn thuở, muôn nơi.</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23928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3" name="Freeform 3"/>
          <p:cNvSpPr/>
          <p:nvPr/>
        </p:nvSpPr>
        <p:spPr>
          <a:xfrm>
            <a:off x="14640151" y="-163516"/>
            <a:ext cx="6213843" cy="10614032"/>
          </a:xfrm>
          <a:custGeom>
            <a:avLst/>
            <a:gdLst/>
            <a:ahLst/>
            <a:cxnLst/>
            <a:rect l="l" t="t" r="r" b="b"/>
            <a:pathLst>
              <a:path w="6213843" h="10614032">
                <a:moveTo>
                  <a:pt x="0" y="0"/>
                </a:moveTo>
                <a:lnTo>
                  <a:pt x="6213843" y="0"/>
                </a:lnTo>
                <a:lnTo>
                  <a:pt x="6213843" y="10614032"/>
                </a:lnTo>
                <a:lnTo>
                  <a:pt x="0" y="10614032"/>
                </a:lnTo>
                <a:lnTo>
                  <a:pt x="0"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4" name="Freeform 4"/>
          <p:cNvSpPr/>
          <p:nvPr/>
        </p:nvSpPr>
        <p:spPr>
          <a:xfrm>
            <a:off x="383767" y="3441814"/>
            <a:ext cx="14256384" cy="6730886"/>
          </a:xfrm>
          <a:custGeom>
            <a:avLst/>
            <a:gdLst/>
            <a:ahLst/>
            <a:cxnLst/>
            <a:rect l="l" t="t" r="r" b="b"/>
            <a:pathLst>
              <a:path w="14256384" h="6376492">
                <a:moveTo>
                  <a:pt x="0" y="0"/>
                </a:moveTo>
                <a:lnTo>
                  <a:pt x="14256384" y="0"/>
                </a:lnTo>
                <a:lnTo>
                  <a:pt x="14256384" y="6376491"/>
                </a:lnTo>
                <a:lnTo>
                  <a:pt x="0" y="637649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5" name="Group 5"/>
          <p:cNvGrpSpPr/>
          <p:nvPr/>
        </p:nvGrpSpPr>
        <p:grpSpPr>
          <a:xfrm>
            <a:off x="749158" y="3842616"/>
            <a:ext cx="13525603" cy="6025284"/>
            <a:chOff x="0" y="0"/>
            <a:chExt cx="3562299" cy="1468283"/>
          </a:xfrm>
        </p:grpSpPr>
        <p:sp>
          <p:nvSpPr>
            <p:cNvPr id="6" name="Freeform 6"/>
            <p:cNvSpPr/>
            <p:nvPr/>
          </p:nvSpPr>
          <p:spPr>
            <a:xfrm>
              <a:off x="0" y="0"/>
              <a:ext cx="3562299" cy="1468283"/>
            </a:xfrm>
            <a:custGeom>
              <a:avLst/>
              <a:gdLst/>
              <a:ahLst/>
              <a:cxnLst/>
              <a:rect l="l" t="t" r="r" b="b"/>
              <a:pathLst>
                <a:path w="3562299" h="1468283">
                  <a:moveTo>
                    <a:pt x="43502" y="0"/>
                  </a:moveTo>
                  <a:lnTo>
                    <a:pt x="3518797" y="0"/>
                  </a:lnTo>
                  <a:cubicBezTo>
                    <a:pt x="3542823" y="0"/>
                    <a:pt x="3562299" y="19476"/>
                    <a:pt x="3562299" y="43502"/>
                  </a:cubicBezTo>
                  <a:lnTo>
                    <a:pt x="3562299" y="1424781"/>
                  </a:lnTo>
                  <a:cubicBezTo>
                    <a:pt x="3562299" y="1448806"/>
                    <a:pt x="3542823" y="1468283"/>
                    <a:pt x="3518797" y="1468283"/>
                  </a:cubicBezTo>
                  <a:lnTo>
                    <a:pt x="43502" y="1468283"/>
                  </a:lnTo>
                  <a:cubicBezTo>
                    <a:pt x="19476" y="1468283"/>
                    <a:pt x="0" y="1448806"/>
                    <a:pt x="0" y="1424781"/>
                  </a:cubicBezTo>
                  <a:lnTo>
                    <a:pt x="0" y="43502"/>
                  </a:lnTo>
                  <a:cubicBezTo>
                    <a:pt x="0" y="19476"/>
                    <a:pt x="19476" y="0"/>
                    <a:pt x="43502" y="0"/>
                  </a:cubicBezTo>
                  <a:close/>
                </a:path>
              </a:pathLst>
            </a:custGeom>
            <a:solidFill>
              <a:srgbClr val="000000">
                <a:alpha val="0"/>
              </a:srgbClr>
            </a:solidFill>
            <a:ln w="38100" cap="rnd">
              <a:solidFill>
                <a:srgbClr val="AC3C26"/>
              </a:solidFill>
              <a:prstDash val="dash"/>
              <a:round/>
            </a:ln>
          </p:spPr>
        </p:sp>
        <p:sp>
          <p:nvSpPr>
            <p:cNvPr id="7" name="TextBox 7"/>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flipV="1">
            <a:off x="0" y="-73103"/>
            <a:ext cx="4776841" cy="4238361"/>
          </a:xfrm>
          <a:custGeom>
            <a:avLst/>
            <a:gdLst/>
            <a:ahLst/>
            <a:cxnLst/>
            <a:rect l="l" t="t" r="r" b="b"/>
            <a:pathLst>
              <a:path w="4776841" h="4238361">
                <a:moveTo>
                  <a:pt x="0" y="4238361"/>
                </a:moveTo>
                <a:lnTo>
                  <a:pt x="4776841" y="4238361"/>
                </a:lnTo>
                <a:lnTo>
                  <a:pt x="4776841" y="0"/>
                </a:lnTo>
                <a:lnTo>
                  <a:pt x="0" y="0"/>
                </a:lnTo>
                <a:lnTo>
                  <a:pt x="0" y="4238361"/>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0" name="Rectangle 9"/>
          <p:cNvSpPr/>
          <p:nvPr/>
        </p:nvSpPr>
        <p:spPr>
          <a:xfrm>
            <a:off x="1295400" y="4495382"/>
            <a:ext cx="12573000" cy="4524315"/>
          </a:xfrm>
          <a:prstGeom prst="rect">
            <a:avLst/>
          </a:prstGeom>
        </p:spPr>
        <p:txBody>
          <a:bodyPr wrap="square">
            <a:spAutoFit/>
          </a:bodyPr>
          <a:lstStyle/>
          <a:p>
            <a:pPr algn="just"/>
            <a:r>
              <a:rPr lang="vi-VN" sz="7200">
                <a:latin typeface="Times New Roman" panose="02020603050405020304" pitchFamily="18" charset="0"/>
                <a:cs typeface="Times New Roman" panose="02020603050405020304" pitchFamily="18" charset="0"/>
              </a:rPr>
              <a:t>Tác giả luôn phân tích vấn đề theo hướng trình bày ý kiến khách quan (nội dung của truyện) và vấn đề chủ quan của mình.</a:t>
            </a:r>
            <a:endParaRPr lang="en-GB" sz="7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303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9701" b="9701"/>
          <a:stretch>
            <a:fillRect/>
          </a:stretch>
        </p:blipFill>
        <p:spPr>
          <a:xfrm>
            <a:off x="14844" y="8351"/>
            <a:ext cx="18258312" cy="10270301"/>
          </a:xfrm>
          <a:prstGeom prst="rect">
            <a:avLst/>
          </a:prstGeom>
        </p:spPr>
      </p:pic>
      <p:sp>
        <p:nvSpPr>
          <p:cNvPr id="5" name="Freeform 5"/>
          <p:cNvSpPr/>
          <p:nvPr/>
        </p:nvSpPr>
        <p:spPr>
          <a:xfrm>
            <a:off x="-937203" y="2260585"/>
            <a:ext cx="7748942" cy="821624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3"/>
            <a:stretch>
              <a:fillRect/>
            </a:stretch>
          </a:blipFill>
        </p:spPr>
      </p:sp>
      <p:sp>
        <p:nvSpPr>
          <p:cNvPr id="11" name="Freeform 11"/>
          <p:cNvSpPr/>
          <p:nvPr/>
        </p:nvSpPr>
        <p:spPr>
          <a:xfrm>
            <a:off x="4415063" y="2811564"/>
            <a:ext cx="1988017" cy="1771821"/>
          </a:xfrm>
          <a:custGeom>
            <a:avLst/>
            <a:gdLst/>
            <a:ahLst/>
            <a:cxnLst/>
            <a:rect l="l" t="t" r="r" b="b"/>
            <a:pathLst>
              <a:path w="1991250" h="1774702">
                <a:moveTo>
                  <a:pt x="0" y="0"/>
                </a:moveTo>
                <a:lnTo>
                  <a:pt x="1991250" y="0"/>
                </a:lnTo>
                <a:lnTo>
                  <a:pt x="1991250" y="1774702"/>
                </a:lnTo>
                <a:lnTo>
                  <a:pt x="0" y="1774702"/>
                </a:lnTo>
                <a:lnTo>
                  <a:pt x="0" y="0"/>
                </a:lnTo>
                <a:close/>
              </a:path>
            </a:pathLst>
          </a:custGeom>
          <a:blipFill>
            <a:blip r:embed="rId4"/>
            <a:stretch>
              <a:fillRect/>
            </a:stretch>
          </a:blipFill>
        </p:spPr>
      </p:sp>
      <p:sp>
        <p:nvSpPr>
          <p:cNvPr id="12" name="Freeform 12"/>
          <p:cNvSpPr/>
          <p:nvPr/>
        </p:nvSpPr>
        <p:spPr>
          <a:xfrm>
            <a:off x="4305536" y="516673"/>
            <a:ext cx="2370139" cy="2337549"/>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5"/>
            <a:stretch>
              <a:fillRect/>
            </a:stretch>
          </a:blipFill>
        </p:spPr>
      </p:sp>
      <p:sp>
        <p:nvSpPr>
          <p:cNvPr id="13" name="Freeform 13"/>
          <p:cNvSpPr/>
          <p:nvPr/>
        </p:nvSpPr>
        <p:spPr>
          <a:xfrm>
            <a:off x="-5515619" y="-645721"/>
            <a:ext cx="8633528" cy="8216240"/>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6"/>
            <a:stretch>
              <a:fillRect/>
            </a:stretch>
          </a:blipFill>
        </p:spPr>
      </p:sp>
      <p:sp>
        <p:nvSpPr>
          <p:cNvPr id="14" name="Freeform 14"/>
          <p:cNvSpPr/>
          <p:nvPr/>
        </p:nvSpPr>
        <p:spPr>
          <a:xfrm>
            <a:off x="1227988" y="1341059"/>
            <a:ext cx="2335024" cy="2349711"/>
          </a:xfrm>
          <a:custGeom>
            <a:avLst/>
            <a:gdLst/>
            <a:ahLst/>
            <a:cxnLst/>
            <a:rect l="l" t="t" r="r" b="b"/>
            <a:pathLst>
              <a:path w="2338821" h="2353531">
                <a:moveTo>
                  <a:pt x="0" y="0"/>
                </a:moveTo>
                <a:lnTo>
                  <a:pt x="2338821" y="0"/>
                </a:lnTo>
                <a:lnTo>
                  <a:pt x="2338821" y="2353531"/>
                </a:lnTo>
                <a:lnTo>
                  <a:pt x="0" y="2353531"/>
                </a:lnTo>
                <a:lnTo>
                  <a:pt x="0" y="0"/>
                </a:lnTo>
                <a:close/>
              </a:path>
            </a:pathLst>
          </a:custGeom>
          <a:blipFill>
            <a:blip r:embed="rId7">
              <a:extLst>
                <a:ext uri="{96DAC541-7B7A-43D3-8B79-37D633B846F1}">
                  <asvg:svgBlip xmlns="" xmlns:asvg="http://schemas.microsoft.com/office/drawing/2016/SVG/main" r:embed="rId12"/>
                </a:ext>
              </a:extLst>
            </a:blip>
            <a:stretch>
              <a:fillRect/>
            </a:stretch>
          </a:blipFill>
        </p:spPr>
      </p:sp>
      <p:sp>
        <p:nvSpPr>
          <p:cNvPr id="15" name="Freeform 15"/>
          <p:cNvSpPr/>
          <p:nvPr/>
        </p:nvSpPr>
        <p:spPr>
          <a:xfrm>
            <a:off x="804496" y="2693044"/>
            <a:ext cx="2303136" cy="3527459"/>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13"/>
            <a:stretch>
              <a:fillRect/>
            </a:stretch>
          </a:blipFill>
        </p:spPr>
      </p:sp>
      <p:sp>
        <p:nvSpPr>
          <p:cNvPr id="16" name="Freeform 16"/>
          <p:cNvSpPr/>
          <p:nvPr/>
        </p:nvSpPr>
        <p:spPr>
          <a:xfrm rot="-1464555" flipH="1">
            <a:off x="-1501902" y="-423415"/>
            <a:ext cx="4523077" cy="4932025"/>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14"/>
            <a:stretch>
              <a:fillRect/>
            </a:stretch>
          </a:blipFill>
        </p:spPr>
      </p:sp>
      <p:sp>
        <p:nvSpPr>
          <p:cNvPr id="17" name="Rectangle 16"/>
          <p:cNvSpPr/>
          <p:nvPr/>
        </p:nvSpPr>
        <p:spPr>
          <a:xfrm>
            <a:off x="7696325" y="561743"/>
            <a:ext cx="9929559" cy="4154984"/>
          </a:xfrm>
          <a:prstGeom prst="rect">
            <a:avLst/>
          </a:prstGeom>
        </p:spPr>
        <p:txBody>
          <a:bodyPr wrap="square">
            <a:spAutoFit/>
          </a:bodyPr>
          <a:lstStyle/>
          <a:p>
            <a:pPr algn="just"/>
            <a:r>
              <a:rPr lang="en-US" sz="4400">
                <a:solidFill>
                  <a:schemeClr val="bg1"/>
                </a:solidFill>
                <a:latin typeface="Times New Roman" panose="02020603050405020304" pitchFamily="18" charset="0"/>
                <a:cs typeface="Times New Roman" panose="02020603050405020304" pitchFamily="18" charset="0"/>
              </a:rPr>
              <a:t>Chia sẻ một số suy nghĩ, cảm nhận của em sau khi </a:t>
            </a:r>
            <a:r>
              <a:rPr lang="vi-VN" sz="4400">
                <a:solidFill>
                  <a:schemeClr val="bg1"/>
                </a:solidFill>
                <a:latin typeface="Times New Roman" panose="02020603050405020304" pitchFamily="18" charset="0"/>
                <a:cs typeface="Times New Roman" panose="02020603050405020304" pitchFamily="18" charset="0"/>
              </a:rPr>
              <a:t>đọc và tìm hiểu về tác phẩm </a:t>
            </a:r>
            <a:r>
              <a:rPr lang="vi-VN" sz="4400" i="1">
                <a:solidFill>
                  <a:srgbClr val="FFFF00"/>
                </a:solidFill>
                <a:latin typeface="Times New Roman" panose="02020603050405020304" pitchFamily="18" charset="0"/>
                <a:cs typeface="Times New Roman" panose="02020603050405020304" pitchFamily="18" charset="0"/>
              </a:rPr>
              <a:t>Chuyện người con gái Nam Xương</a:t>
            </a:r>
            <a:r>
              <a:rPr lang="vi-VN" sz="4400">
                <a:solidFill>
                  <a:srgbClr val="FFFF00"/>
                </a:solidFill>
                <a:latin typeface="Times New Roman" panose="02020603050405020304" pitchFamily="18" charset="0"/>
                <a:cs typeface="Times New Roman" panose="02020603050405020304" pitchFamily="18" charset="0"/>
              </a:rPr>
              <a:t> </a:t>
            </a:r>
            <a:r>
              <a:rPr lang="vi-VN" sz="4400">
                <a:solidFill>
                  <a:schemeClr val="bg1"/>
                </a:solidFill>
                <a:latin typeface="Times New Roman" panose="02020603050405020304" pitchFamily="18" charset="0"/>
                <a:cs typeface="Times New Roman" panose="02020603050405020304" pitchFamily="18" charset="0"/>
              </a:rPr>
              <a:t>của Nguyễn Dữ (đã học ở Bài 6). Em đã rút ra cho mình những bài học thiết thực và gần gũi nào?</a:t>
            </a:r>
            <a:endParaRPr lang="en-GB" sz="4400">
              <a:solidFill>
                <a:schemeClr val="bg1"/>
              </a:solidFill>
              <a:latin typeface="Times New Roman" panose="02020603050405020304" pitchFamily="18" charset="0"/>
              <a:cs typeface="Times New Roman" panose="02020603050405020304" pitchFamily="18" charset="0"/>
            </a:endParaRPr>
          </a:p>
        </p:txBody>
      </p:sp>
      <p:pic>
        <p:nvPicPr>
          <p:cNvPr id="18" name="Picture 17" descr="A person holding a baby&#10;&#10;Description automatically generated"/>
          <p:cNvPicPr/>
          <p:nvPr/>
        </p:nvPicPr>
        <p:blipFill>
          <a:blip r:embed="rId15">
            <a:extLst>
              <a:ext uri="{28A0092B-C50C-407E-A947-70E740481C1C}">
                <a14:useLocalDpi xmlns:a14="http://schemas.microsoft.com/office/drawing/2010/main" val="0"/>
              </a:ext>
            </a:extLst>
          </a:blip>
          <a:stretch>
            <a:fillRect/>
          </a:stretch>
        </p:blipFill>
        <p:spPr>
          <a:xfrm>
            <a:off x="7763786" y="4914900"/>
            <a:ext cx="10111750" cy="48386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4347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Effect transition="in" filter="fade">
                                      <p:cBhvr>
                                        <p:cTn id="14" dur="1000"/>
                                        <p:tgtEl>
                                          <p:spTgt spid="17">
                                            <p:txEl>
                                              <p:pRg st="0" end="0"/>
                                            </p:txEl>
                                          </p:spTgt>
                                        </p:tgtEl>
                                      </p:cBhvr>
                                    </p:animEffect>
                                    <p:anim calcmode="lin" valueType="num">
                                      <p:cBhvr>
                                        <p:cTn id="15"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296361" y="-163516"/>
            <a:ext cx="621384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a:off x="3810000" y="3162300"/>
            <a:ext cx="4876800" cy="5867400"/>
          </a:xfrm>
          <a:custGeom>
            <a:avLst/>
            <a:gdLst/>
            <a:ahLst/>
            <a:cxnLst/>
            <a:rect l="l" t="t" r="r" b="b"/>
            <a:pathLst>
              <a:path w="3972652" h="4114800">
                <a:moveTo>
                  <a:pt x="0" y="0"/>
                </a:moveTo>
                <a:lnTo>
                  <a:pt x="3972653" y="0"/>
                </a:lnTo>
                <a:lnTo>
                  <a:pt x="3972653"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a:off x="8839201" y="2705100"/>
            <a:ext cx="9144000" cy="7391400"/>
          </a:xfrm>
          <a:custGeom>
            <a:avLst/>
            <a:gdLst/>
            <a:ahLst/>
            <a:cxnLst/>
            <a:rect l="l" t="t" r="r" b="b"/>
            <a:pathLst>
              <a:path w="3972652" h="4114800">
                <a:moveTo>
                  <a:pt x="0" y="0"/>
                </a:moveTo>
                <a:lnTo>
                  <a:pt x="3972652" y="0"/>
                </a:lnTo>
                <a:lnTo>
                  <a:pt x="3972652"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a:off x="14753074" y="-1135893"/>
            <a:ext cx="3991270" cy="4080295"/>
          </a:xfrm>
          <a:custGeom>
            <a:avLst/>
            <a:gdLst/>
            <a:ahLst/>
            <a:cxnLst/>
            <a:rect l="l" t="t" r="r" b="b"/>
            <a:pathLst>
              <a:path w="3991270" h="4080295">
                <a:moveTo>
                  <a:pt x="0" y="0"/>
                </a:moveTo>
                <a:lnTo>
                  <a:pt x="3991270" y="0"/>
                </a:lnTo>
                <a:lnTo>
                  <a:pt x="3991270" y="4080295"/>
                </a:lnTo>
                <a:lnTo>
                  <a:pt x="0" y="408029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6" name="TextBox 16"/>
          <p:cNvSpPr txBox="1"/>
          <p:nvPr/>
        </p:nvSpPr>
        <p:spPr>
          <a:xfrm>
            <a:off x="4150404" y="189660"/>
            <a:ext cx="10416748" cy="2215991"/>
          </a:xfrm>
          <a:prstGeom prst="rect">
            <a:avLst/>
          </a:prstGeom>
        </p:spPr>
        <p:txBody>
          <a:bodyPr wrap="square" lIns="0" tIns="0" rIns="0" bIns="0" rtlCol="0" anchor="t">
            <a:spAutoFit/>
          </a:bodyPr>
          <a:lstStyle/>
          <a:p>
            <a:pPr algn="ctr"/>
            <a:r>
              <a:rPr lang="vi-VN" sz="4800" b="1">
                <a:latin typeface="Times New Roman" panose="02020603050405020304" pitchFamily="18" charset="0"/>
                <a:cs typeface="Times New Roman" panose="02020603050405020304" pitchFamily="18" charset="0"/>
              </a:rPr>
              <a:t>* Mục đích viết của VB: Văn bản đã làm rõ thêm giá trị của </a:t>
            </a:r>
            <a:r>
              <a:rPr lang="vi-VN" sz="4800" b="1" i="1">
                <a:latin typeface="Times New Roman" panose="02020603050405020304" pitchFamily="18" charset="0"/>
                <a:cs typeface="Times New Roman" panose="02020603050405020304" pitchFamily="18" charset="0"/>
              </a:rPr>
              <a:t>Chuyện người con gái Nam </a:t>
            </a:r>
            <a:r>
              <a:rPr lang="vi-VN" sz="4800" b="1" i="1" smtClean="0">
                <a:latin typeface="Times New Roman" panose="02020603050405020304" pitchFamily="18" charset="0"/>
                <a:cs typeface="Times New Roman" panose="02020603050405020304" pitchFamily="18" charset="0"/>
              </a:rPr>
              <a:t>Xương</a:t>
            </a:r>
            <a:endParaRPr lang="en-GB" sz="4800">
              <a:latin typeface="Times New Roman" panose="02020603050405020304" pitchFamily="18" charset="0"/>
              <a:cs typeface="Times New Roman" panose="02020603050405020304" pitchFamily="18" charset="0"/>
            </a:endParaRPr>
          </a:p>
        </p:txBody>
      </p:sp>
      <p:sp>
        <p:nvSpPr>
          <p:cNvPr id="24" name="Rectangle 23"/>
          <p:cNvSpPr/>
          <p:nvPr/>
        </p:nvSpPr>
        <p:spPr>
          <a:xfrm>
            <a:off x="4007388" y="3341400"/>
            <a:ext cx="4589505" cy="5509200"/>
          </a:xfrm>
          <a:prstGeom prst="rect">
            <a:avLst/>
          </a:prstGeom>
        </p:spPr>
        <p:txBody>
          <a:bodyPr wrap="square">
            <a:spAutoFit/>
          </a:bodyPr>
          <a:lstStyle/>
          <a:p>
            <a:pPr algn="ctr">
              <a:spcAft>
                <a:spcPts val="0"/>
              </a:spcAft>
            </a:pPr>
            <a:r>
              <a:rPr lang="vi-VN" sz="4400" b="1">
                <a:latin typeface="Times New Roman" panose="02020603050405020304" pitchFamily="18" charset="0"/>
                <a:cs typeface="Times New Roman" panose="02020603050405020304" pitchFamily="18" charset="0"/>
              </a:rPr>
              <a:t>Về nội </a:t>
            </a:r>
            <a:r>
              <a:rPr lang="vi-VN" sz="4400" b="1" smtClean="0">
                <a:latin typeface="Times New Roman" panose="02020603050405020304" pitchFamily="18" charset="0"/>
                <a:cs typeface="Times New Roman" panose="02020603050405020304" pitchFamily="18" charset="0"/>
              </a:rPr>
              <a:t>dung</a:t>
            </a:r>
          </a:p>
          <a:p>
            <a:pPr algn="just">
              <a:spcAft>
                <a:spcPts val="0"/>
              </a:spcAft>
            </a:pPr>
            <a:r>
              <a:rPr lang="vi-VN" sz="4400" smtClean="0">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Văn bản đã làm rõ hơn những thông điệp sâu sắc của </a:t>
            </a:r>
            <a:r>
              <a:rPr lang="vi-VN" sz="4400" i="1">
                <a:latin typeface="Times New Roman" panose="02020603050405020304" pitchFamily="18" charset="0"/>
                <a:cs typeface="Times New Roman" panose="02020603050405020304" pitchFamily="18" charset="0"/>
              </a:rPr>
              <a:t>Chuyện người con gái Nam Xương</a:t>
            </a:r>
            <a:r>
              <a:rPr lang="vi-VN" sz="4400">
                <a:latin typeface="Times New Roman" panose="02020603050405020304" pitchFamily="18" charset="0"/>
                <a:cs typeface="Times New Roman" panose="02020603050405020304" pitchFamily="18" charset="0"/>
              </a:rPr>
              <a:t> qua luận đề và các luận điểm.</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5" name="Rectangle 24"/>
          <p:cNvSpPr/>
          <p:nvPr/>
        </p:nvSpPr>
        <p:spPr>
          <a:xfrm>
            <a:off x="9220200" y="3162300"/>
            <a:ext cx="8001000" cy="6186309"/>
          </a:xfrm>
          <a:prstGeom prst="rect">
            <a:avLst/>
          </a:prstGeom>
        </p:spPr>
        <p:txBody>
          <a:bodyPr wrap="square">
            <a:spAutoFit/>
          </a:bodyPr>
          <a:lstStyle/>
          <a:p>
            <a:pPr algn="ctr"/>
            <a:r>
              <a:rPr lang="vi-VN" sz="4400" b="1">
                <a:latin typeface="Times New Roman" panose="02020603050405020304" pitchFamily="18" charset="0"/>
                <a:cs typeface="Times New Roman" panose="02020603050405020304" pitchFamily="18" charset="0"/>
              </a:rPr>
              <a:t>Về nghệ </a:t>
            </a:r>
            <a:r>
              <a:rPr lang="vi-VN" sz="4400" b="1" smtClean="0">
                <a:latin typeface="Times New Roman" panose="02020603050405020304" pitchFamily="18" charset="0"/>
                <a:cs typeface="Times New Roman" panose="02020603050405020304" pitchFamily="18" charset="0"/>
              </a:rPr>
              <a:t>thuật</a:t>
            </a:r>
            <a:endParaRPr lang="vi-VN" sz="4400">
              <a:latin typeface="Times New Roman" panose="02020603050405020304" pitchFamily="18" charset="0"/>
              <a:cs typeface="Times New Roman" panose="02020603050405020304" pitchFamily="18" charset="0"/>
            </a:endParaRPr>
          </a:p>
          <a:p>
            <a:pPr algn="just"/>
            <a:r>
              <a:rPr lang="vi-VN" sz="4400" smtClean="0">
                <a:latin typeface="Times New Roman" panose="02020603050405020304" pitchFamily="18" charset="0"/>
                <a:cs typeface="Times New Roman" panose="02020603050405020304" pitchFamily="18" charset="0"/>
              </a:rPr>
              <a:t>Bài </a:t>
            </a:r>
            <a:r>
              <a:rPr lang="vi-VN" sz="4400">
                <a:latin typeface="Times New Roman" panose="02020603050405020304" pitchFamily="18" charset="0"/>
                <a:cs typeface="Times New Roman" panose="02020603050405020304" pitchFamily="18" charset="0"/>
              </a:rPr>
              <a:t>viết đã cho thấy Nguyễn Dữ đã sáng tạo nên “một cốt truyện bao gồm một hệ thống chi tiết, trong đó có những chi tiết chủ công ăm ắp trữ lượng nghệ thuật thông qua một bút pháp vừa thực vừa ảo, vừa hiện thực vừa lãng mạn”, một áng “thiên cổ kì bút”.</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6986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ircle(in)">
                                      <p:cBhvr>
                                        <p:cTn id="1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581045" y="-270870"/>
            <a:ext cx="552204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4" name="Freeform 4"/>
          <p:cNvSpPr/>
          <p:nvPr/>
        </p:nvSpPr>
        <p:spPr>
          <a:xfrm>
            <a:off x="2895600" y="4227928"/>
            <a:ext cx="8631032" cy="3353972"/>
          </a:xfrm>
          <a:custGeom>
            <a:avLst/>
            <a:gdLst/>
            <a:ahLst/>
            <a:cxnLst/>
            <a:rect l="l" t="t" r="r" b="b"/>
            <a:pathLst>
              <a:path w="8631032" h="3860425">
                <a:moveTo>
                  <a:pt x="0" y="0"/>
                </a:moveTo>
                <a:lnTo>
                  <a:pt x="8631032" y="0"/>
                </a:lnTo>
                <a:lnTo>
                  <a:pt x="8631032" y="3860425"/>
                </a:lnTo>
                <a:lnTo>
                  <a:pt x="0" y="3860425"/>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grpSp>
        <p:nvGrpSpPr>
          <p:cNvPr id="5" name="Group 5"/>
          <p:cNvGrpSpPr/>
          <p:nvPr/>
        </p:nvGrpSpPr>
        <p:grpSpPr>
          <a:xfrm>
            <a:off x="3116813" y="4470580"/>
            <a:ext cx="8188606" cy="2730320"/>
            <a:chOff x="0" y="0"/>
            <a:chExt cx="3562299" cy="1468283"/>
          </a:xfrm>
        </p:grpSpPr>
        <p:sp>
          <p:nvSpPr>
            <p:cNvPr id="6" name="Freeform 6"/>
            <p:cNvSpPr/>
            <p:nvPr/>
          </p:nvSpPr>
          <p:spPr>
            <a:xfrm>
              <a:off x="0" y="0"/>
              <a:ext cx="3562299" cy="1468283"/>
            </a:xfrm>
            <a:custGeom>
              <a:avLst/>
              <a:gdLst/>
              <a:ahLst/>
              <a:cxnLst/>
              <a:rect l="l" t="t" r="r" b="b"/>
              <a:pathLst>
                <a:path w="3562299" h="1468283">
                  <a:moveTo>
                    <a:pt x="71854" y="0"/>
                  </a:moveTo>
                  <a:lnTo>
                    <a:pt x="3490445" y="0"/>
                  </a:lnTo>
                  <a:cubicBezTo>
                    <a:pt x="3509502" y="0"/>
                    <a:pt x="3527778" y="7570"/>
                    <a:pt x="3541253" y="21046"/>
                  </a:cubicBezTo>
                  <a:cubicBezTo>
                    <a:pt x="3554728" y="34521"/>
                    <a:pt x="3562299" y="52797"/>
                    <a:pt x="3562299" y="71854"/>
                  </a:cubicBezTo>
                  <a:lnTo>
                    <a:pt x="3562299" y="1396429"/>
                  </a:lnTo>
                  <a:cubicBezTo>
                    <a:pt x="3562299" y="1415485"/>
                    <a:pt x="3554728" y="1433762"/>
                    <a:pt x="3541253" y="1447237"/>
                  </a:cubicBezTo>
                  <a:cubicBezTo>
                    <a:pt x="3527778" y="1460712"/>
                    <a:pt x="3509502" y="1468283"/>
                    <a:pt x="3490445" y="1468283"/>
                  </a:cubicBezTo>
                  <a:lnTo>
                    <a:pt x="71854" y="1468283"/>
                  </a:lnTo>
                  <a:cubicBezTo>
                    <a:pt x="32170" y="1468283"/>
                    <a:pt x="0" y="1436113"/>
                    <a:pt x="0" y="1396429"/>
                  </a:cubicBezTo>
                  <a:lnTo>
                    <a:pt x="0" y="71854"/>
                  </a:lnTo>
                  <a:cubicBezTo>
                    <a:pt x="0" y="52797"/>
                    <a:pt x="7570" y="34521"/>
                    <a:pt x="21046" y="21046"/>
                  </a:cubicBezTo>
                  <a:cubicBezTo>
                    <a:pt x="34521" y="7570"/>
                    <a:pt x="52797" y="0"/>
                    <a:pt x="71854" y="0"/>
                  </a:cubicBezTo>
                  <a:close/>
                </a:path>
              </a:pathLst>
            </a:custGeom>
            <a:solidFill>
              <a:srgbClr val="000000">
                <a:alpha val="0"/>
              </a:srgbClr>
            </a:solidFill>
            <a:ln w="38100" cap="rnd">
              <a:solidFill>
                <a:srgbClr val="AC3C26"/>
              </a:solidFill>
              <a:prstDash val="dash"/>
              <a:round/>
            </a:ln>
          </p:spPr>
        </p:sp>
        <p:sp>
          <p:nvSpPr>
            <p:cNvPr id="7" name="TextBox 7"/>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2" name="Freeform 12"/>
          <p:cNvSpPr/>
          <p:nvPr/>
        </p:nvSpPr>
        <p:spPr>
          <a:xfrm flipH="1" flipV="1">
            <a:off x="13861661" y="-1210256"/>
            <a:ext cx="5285651" cy="5485110"/>
          </a:xfrm>
          <a:custGeom>
            <a:avLst/>
            <a:gdLst/>
            <a:ahLst/>
            <a:cxnLst/>
            <a:rect l="l" t="t" r="r" b="b"/>
            <a:pathLst>
              <a:path w="5285651" h="5485110">
                <a:moveTo>
                  <a:pt x="5285651" y="5485110"/>
                </a:moveTo>
                <a:lnTo>
                  <a:pt x="0" y="5485110"/>
                </a:lnTo>
                <a:lnTo>
                  <a:pt x="0" y="0"/>
                </a:lnTo>
                <a:lnTo>
                  <a:pt x="5285651" y="0"/>
                </a:lnTo>
                <a:lnTo>
                  <a:pt x="5285651" y="548511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5" name="TextBox 15"/>
          <p:cNvSpPr txBox="1"/>
          <p:nvPr/>
        </p:nvSpPr>
        <p:spPr>
          <a:xfrm>
            <a:off x="3305354" y="5036146"/>
            <a:ext cx="7811524" cy="13542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8800" b="1">
                <a:latin typeface="Times New Roman" panose="02020603050405020304" pitchFamily="18" charset="0"/>
                <a:cs typeface="Times New Roman" panose="02020603050405020304" pitchFamily="18" charset="0"/>
              </a:rPr>
              <a:t>III. TỔNG KẾT</a:t>
            </a:r>
            <a:endParaRPr lang="en-GB" sz="8800">
              <a:latin typeface="Times New Roman" panose="02020603050405020304" pitchFamily="18" charset="0"/>
              <a:cs typeface="Times New Roman" panose="02020603050405020304" pitchFamily="18" charset="0"/>
            </a:endParaRPr>
          </a:p>
        </p:txBody>
      </p:sp>
      <p:sp>
        <p:nvSpPr>
          <p:cNvPr id="22" name="Freeform 3"/>
          <p:cNvSpPr/>
          <p:nvPr/>
        </p:nvSpPr>
        <p:spPr>
          <a:xfrm rot="19709086">
            <a:off x="10823881" y="2837916"/>
            <a:ext cx="4009883" cy="1727895"/>
          </a:xfrm>
          <a:custGeom>
            <a:avLst/>
            <a:gdLst/>
            <a:ahLst/>
            <a:cxnLst/>
            <a:rect l="l" t="t" r="r" b="b"/>
            <a:pathLst>
              <a:path w="4009883" h="1727895">
                <a:moveTo>
                  <a:pt x="0" y="0"/>
                </a:moveTo>
                <a:lnTo>
                  <a:pt x="4009883" y="0"/>
                </a:lnTo>
                <a:lnTo>
                  <a:pt x="4009883" y="1727895"/>
                </a:lnTo>
                <a:lnTo>
                  <a:pt x="0" y="1727895"/>
                </a:lnTo>
                <a:lnTo>
                  <a:pt x="0" y="0"/>
                </a:lnTo>
                <a:close/>
              </a:path>
            </a:pathLst>
          </a:custGeom>
          <a:blipFill>
            <a:blip r:embed="rId10">
              <a:extLst>
                <a:ext uri="{96DAC541-7B7A-43D3-8B79-37D633B846F1}">
                  <asvg:svgBlip xmlns:asvg="http://schemas.microsoft.com/office/drawing/2016/SVG/main" xmlns="" r:embed="rId5"/>
                </a:ext>
              </a:extLst>
            </a:blip>
            <a:stretch>
              <a:fillRect/>
            </a:stretch>
          </a:blipFill>
        </p:spPr>
      </p:sp>
      <p:sp>
        <p:nvSpPr>
          <p:cNvPr id="23" name="Freeform 13"/>
          <p:cNvSpPr/>
          <p:nvPr/>
        </p:nvSpPr>
        <p:spPr>
          <a:xfrm rot="16378297">
            <a:off x="12804829" y="3274162"/>
            <a:ext cx="1120664" cy="1211993"/>
          </a:xfrm>
          <a:custGeom>
            <a:avLst/>
            <a:gdLst/>
            <a:ahLst/>
            <a:cxnLst/>
            <a:rect l="l" t="t" r="r" b="b"/>
            <a:pathLst>
              <a:path w="1120664" h="1211993">
                <a:moveTo>
                  <a:pt x="0" y="0"/>
                </a:moveTo>
                <a:lnTo>
                  <a:pt x="1120664" y="0"/>
                </a:lnTo>
                <a:lnTo>
                  <a:pt x="1120664" y="1211994"/>
                </a:lnTo>
                <a:lnTo>
                  <a:pt x="0" y="1211994"/>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pic>
        <p:nvPicPr>
          <p:cNvPr id="24" name="Picture 28" descr="tpnx0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039600" y="4698650"/>
            <a:ext cx="5477695" cy="43192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179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581044" y="-270870"/>
            <a:ext cx="4972861"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rot="3330789">
            <a:off x="712010" y="4715474"/>
            <a:ext cx="4009883" cy="1727895"/>
          </a:xfrm>
          <a:custGeom>
            <a:avLst/>
            <a:gdLst/>
            <a:ahLst/>
            <a:cxnLst/>
            <a:rect l="l" t="t" r="r" b="b"/>
            <a:pathLst>
              <a:path w="4009883" h="1727895">
                <a:moveTo>
                  <a:pt x="0" y="0"/>
                </a:moveTo>
                <a:lnTo>
                  <a:pt x="4009883" y="0"/>
                </a:lnTo>
                <a:lnTo>
                  <a:pt x="4009883" y="1727895"/>
                </a:lnTo>
                <a:lnTo>
                  <a:pt x="0" y="17278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3" name="Freeform 13"/>
          <p:cNvSpPr/>
          <p:nvPr/>
        </p:nvSpPr>
        <p:spPr>
          <a:xfrm>
            <a:off x="769749" y="3570831"/>
            <a:ext cx="877291" cy="875504"/>
          </a:xfrm>
          <a:custGeom>
            <a:avLst/>
            <a:gdLst/>
            <a:ahLst/>
            <a:cxnLst/>
            <a:rect l="l" t="t" r="r" b="b"/>
            <a:pathLst>
              <a:path w="1120664" h="1211993">
                <a:moveTo>
                  <a:pt x="0" y="0"/>
                </a:moveTo>
                <a:lnTo>
                  <a:pt x="1120664" y="0"/>
                </a:lnTo>
                <a:lnTo>
                  <a:pt x="1120664" y="1211994"/>
                </a:lnTo>
                <a:lnTo>
                  <a:pt x="0" y="1211994"/>
                </a:lnTo>
                <a:lnTo>
                  <a:pt x="0" y="0"/>
                </a:lnTo>
                <a:close/>
              </a:path>
            </a:pathLst>
          </a:custGeom>
          <a:blipFill>
            <a:blip r:embed="rId6">
              <a:extLst>
                <a:ext uri="{96DAC541-7B7A-43D3-8B79-37D633B846F1}">
                  <asvg:svgBlip xmlns:asvg="http://schemas.microsoft.com/office/drawing/2016/SVG/main" xmlns="" r:embed="rId11"/>
                </a:ext>
              </a:extLst>
            </a:blip>
            <a:stretch>
              <a:fillRect/>
            </a:stretch>
          </a:blipFill>
        </p:spPr>
      </p:sp>
      <p:sp>
        <p:nvSpPr>
          <p:cNvPr id="17" name="Freeform 8"/>
          <p:cNvSpPr/>
          <p:nvPr/>
        </p:nvSpPr>
        <p:spPr>
          <a:xfrm>
            <a:off x="8915400" y="0"/>
            <a:ext cx="8991600" cy="8343900"/>
          </a:xfrm>
          <a:custGeom>
            <a:avLst/>
            <a:gdLst/>
            <a:ahLst/>
            <a:cxnLst/>
            <a:rect l="l" t="t" r="r" b="b"/>
            <a:pathLst>
              <a:path w="8631032" h="3860425">
                <a:moveTo>
                  <a:pt x="0" y="0"/>
                </a:moveTo>
                <a:lnTo>
                  <a:pt x="8631032" y="0"/>
                </a:lnTo>
                <a:lnTo>
                  <a:pt x="8631032" y="3860425"/>
                </a:lnTo>
                <a:lnTo>
                  <a:pt x="0" y="3860425"/>
                </a:lnTo>
                <a:lnTo>
                  <a:pt x="0" y="0"/>
                </a:lnTo>
                <a:close/>
              </a:path>
            </a:pathLst>
          </a:custGeom>
          <a:blipFill>
            <a:blip r:embed="rId12">
              <a:extLst>
                <a:ext uri="{96DAC541-7B7A-43D3-8B79-37D633B846F1}">
                  <asvg:svgBlip xmlns:asvg="http://schemas.microsoft.com/office/drawing/2016/SVG/main" xmlns="" r:embed="rId7"/>
                </a:ext>
              </a:extLst>
            </a:blip>
            <a:stretch>
              <a:fillRect/>
            </a:stretch>
          </a:blipFill>
        </p:spPr>
      </p:sp>
      <p:grpSp>
        <p:nvGrpSpPr>
          <p:cNvPr id="18" name="Group 9"/>
          <p:cNvGrpSpPr/>
          <p:nvPr/>
        </p:nvGrpSpPr>
        <p:grpSpPr>
          <a:xfrm>
            <a:off x="9136612" y="516274"/>
            <a:ext cx="8694187" cy="7629640"/>
            <a:chOff x="0" y="0"/>
            <a:chExt cx="3562299" cy="1468283"/>
          </a:xfrm>
        </p:grpSpPr>
        <p:sp>
          <p:nvSpPr>
            <p:cNvPr id="19" name="Freeform 10"/>
            <p:cNvSpPr/>
            <p:nvPr/>
          </p:nvSpPr>
          <p:spPr>
            <a:xfrm>
              <a:off x="0" y="0"/>
              <a:ext cx="3562299" cy="1468283"/>
            </a:xfrm>
            <a:custGeom>
              <a:avLst/>
              <a:gdLst/>
              <a:ahLst/>
              <a:cxnLst/>
              <a:rect l="l" t="t" r="r" b="b"/>
              <a:pathLst>
                <a:path w="3562299" h="1468283">
                  <a:moveTo>
                    <a:pt x="71854" y="0"/>
                  </a:moveTo>
                  <a:lnTo>
                    <a:pt x="3490445" y="0"/>
                  </a:lnTo>
                  <a:cubicBezTo>
                    <a:pt x="3509502" y="0"/>
                    <a:pt x="3527778" y="7570"/>
                    <a:pt x="3541253" y="21046"/>
                  </a:cubicBezTo>
                  <a:cubicBezTo>
                    <a:pt x="3554728" y="34521"/>
                    <a:pt x="3562299" y="52797"/>
                    <a:pt x="3562299" y="71854"/>
                  </a:cubicBezTo>
                  <a:lnTo>
                    <a:pt x="3562299" y="1396429"/>
                  </a:lnTo>
                  <a:cubicBezTo>
                    <a:pt x="3562299" y="1415485"/>
                    <a:pt x="3554728" y="1433762"/>
                    <a:pt x="3541253" y="1447237"/>
                  </a:cubicBezTo>
                  <a:cubicBezTo>
                    <a:pt x="3527778" y="1460712"/>
                    <a:pt x="3509502" y="1468283"/>
                    <a:pt x="3490445" y="1468283"/>
                  </a:cubicBezTo>
                  <a:lnTo>
                    <a:pt x="71854" y="1468283"/>
                  </a:lnTo>
                  <a:cubicBezTo>
                    <a:pt x="32170" y="1468283"/>
                    <a:pt x="0" y="1436113"/>
                    <a:pt x="0" y="1396429"/>
                  </a:cubicBezTo>
                  <a:lnTo>
                    <a:pt x="0" y="71854"/>
                  </a:lnTo>
                  <a:cubicBezTo>
                    <a:pt x="0" y="52797"/>
                    <a:pt x="7570" y="34521"/>
                    <a:pt x="21046" y="21046"/>
                  </a:cubicBezTo>
                  <a:cubicBezTo>
                    <a:pt x="34521" y="7570"/>
                    <a:pt x="52797" y="0"/>
                    <a:pt x="71854" y="0"/>
                  </a:cubicBezTo>
                  <a:close/>
                </a:path>
              </a:pathLst>
            </a:custGeom>
            <a:solidFill>
              <a:srgbClr val="000000">
                <a:alpha val="0"/>
              </a:srgbClr>
            </a:solidFill>
            <a:ln w="38100" cap="rnd">
              <a:solidFill>
                <a:srgbClr val="AC3C26"/>
              </a:solidFill>
              <a:prstDash val="dash"/>
              <a:round/>
            </a:ln>
          </p:spPr>
        </p:sp>
        <p:sp>
          <p:nvSpPr>
            <p:cNvPr id="20" name="TextBox 11"/>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21" name="TextBox 16"/>
          <p:cNvSpPr txBox="1"/>
          <p:nvPr/>
        </p:nvSpPr>
        <p:spPr>
          <a:xfrm>
            <a:off x="9441685" y="637775"/>
            <a:ext cx="8159351" cy="7386638"/>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1</a:t>
            </a:r>
            <a:r>
              <a:rPr lang="vi-VN" sz="4000" b="1" smtClean="0">
                <a:latin typeface="Times New Roman" panose="02020603050405020304" pitchFamily="18" charset="0"/>
                <a:cs typeface="Times New Roman" panose="02020603050405020304" pitchFamily="18" charset="0"/>
              </a:rPr>
              <a:t>. </a:t>
            </a:r>
            <a:r>
              <a:rPr lang="vi-VN" sz="4000" b="1">
                <a:latin typeface="Times New Roman" panose="02020603050405020304" pitchFamily="18" charset="0"/>
                <a:cs typeface="Times New Roman" panose="02020603050405020304" pitchFamily="18" charset="0"/>
              </a:rPr>
              <a:t>Nghệ thuật</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Bài viết nêu rõ vấn đề cần bàn luận.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Luận điểm rõ ràng, góp phần làm sáng tỏ luận đề.</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Lí lẽ, bằng chứng cụ thể, thuyết phục giúp làm sáng tỏ luận điểm: kết hợp cách trình bày vấn đề khách quan và cách trình bày vấn đề chủ quan nhuần nhuyễn, khéo léo để tăng sức thuyết phục cho văn bản.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Lời văn diễn đạt của bài phân tích rất giàu cảm xúc</a:t>
            </a:r>
            <a:endParaRPr lang="en-GB" sz="4000">
              <a:latin typeface="Times New Roman" panose="02020603050405020304" pitchFamily="18" charset="0"/>
              <a:cs typeface="Times New Roman" panose="02020603050405020304" pitchFamily="18" charset="0"/>
            </a:endParaRPr>
          </a:p>
        </p:txBody>
      </p:sp>
      <p:sp>
        <p:nvSpPr>
          <p:cNvPr id="22" name="Freeform 3"/>
          <p:cNvSpPr/>
          <p:nvPr/>
        </p:nvSpPr>
        <p:spPr>
          <a:xfrm rot="19709086">
            <a:off x="5653158" y="7763928"/>
            <a:ext cx="4009883" cy="1727895"/>
          </a:xfrm>
          <a:custGeom>
            <a:avLst/>
            <a:gdLst/>
            <a:ahLst/>
            <a:cxnLst/>
            <a:rect l="l" t="t" r="r" b="b"/>
            <a:pathLst>
              <a:path w="4009883" h="1727895">
                <a:moveTo>
                  <a:pt x="0" y="0"/>
                </a:moveTo>
                <a:lnTo>
                  <a:pt x="4009883" y="0"/>
                </a:lnTo>
                <a:lnTo>
                  <a:pt x="4009883" y="1727895"/>
                </a:lnTo>
                <a:lnTo>
                  <a:pt x="0" y="17278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23" name="Freeform 13"/>
          <p:cNvSpPr/>
          <p:nvPr/>
        </p:nvSpPr>
        <p:spPr>
          <a:xfrm rot="16378297">
            <a:off x="6463538" y="7893352"/>
            <a:ext cx="1120664" cy="1211993"/>
          </a:xfrm>
          <a:custGeom>
            <a:avLst/>
            <a:gdLst/>
            <a:ahLst/>
            <a:cxnLst/>
            <a:rect l="l" t="t" r="r" b="b"/>
            <a:pathLst>
              <a:path w="1120664" h="1211993">
                <a:moveTo>
                  <a:pt x="0" y="0"/>
                </a:moveTo>
                <a:lnTo>
                  <a:pt x="1120664" y="0"/>
                </a:lnTo>
                <a:lnTo>
                  <a:pt x="1120664" y="1211994"/>
                </a:lnTo>
                <a:lnTo>
                  <a:pt x="0" y="1211994"/>
                </a:lnTo>
                <a:lnTo>
                  <a:pt x="0" y="0"/>
                </a:lnTo>
                <a:close/>
              </a:path>
            </a:pathLst>
          </a:custGeom>
          <a:blipFill>
            <a:blip r:embed="rId6">
              <a:extLst>
                <a:ext uri="{96DAC541-7B7A-43D3-8B79-37D633B846F1}">
                  <asvg:svgBlip xmlns:asvg="http://schemas.microsoft.com/office/drawing/2016/SVG/main" xmlns="" r:embed="rId11"/>
                </a:ext>
              </a:extLst>
            </a:blip>
            <a:stretch>
              <a:fillRect/>
            </a:stretch>
          </a:blipFill>
        </p:spPr>
      </p:sp>
      <p:pic>
        <p:nvPicPr>
          <p:cNvPr id="24" name="Picture 9" descr="ANd9GcSr14r3g_cvtINHhJyJd0KtKA5b74_J1JyhdHtJLblhxDIlQIP_x2jK5LzNMQ"/>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96327" y="2266511"/>
            <a:ext cx="6658609" cy="43549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849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581044" y="-270870"/>
            <a:ext cx="4972861"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rot="3330789">
            <a:off x="1451756" y="4172197"/>
            <a:ext cx="4009883" cy="1727895"/>
          </a:xfrm>
          <a:custGeom>
            <a:avLst/>
            <a:gdLst/>
            <a:ahLst/>
            <a:cxnLst/>
            <a:rect l="l" t="t" r="r" b="b"/>
            <a:pathLst>
              <a:path w="4009883" h="1727895">
                <a:moveTo>
                  <a:pt x="0" y="0"/>
                </a:moveTo>
                <a:lnTo>
                  <a:pt x="4009883" y="0"/>
                </a:lnTo>
                <a:lnTo>
                  <a:pt x="4009883" y="1727895"/>
                </a:lnTo>
                <a:lnTo>
                  <a:pt x="0" y="17278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8" name="Freeform 8"/>
          <p:cNvSpPr/>
          <p:nvPr/>
        </p:nvSpPr>
        <p:spPr>
          <a:xfrm>
            <a:off x="2492397" y="266701"/>
            <a:ext cx="8836068" cy="9067800"/>
          </a:xfrm>
          <a:custGeom>
            <a:avLst/>
            <a:gdLst/>
            <a:ahLst/>
            <a:cxnLst/>
            <a:rect l="l" t="t" r="r" b="b"/>
            <a:pathLst>
              <a:path w="8631032" h="3860425">
                <a:moveTo>
                  <a:pt x="0" y="0"/>
                </a:moveTo>
                <a:lnTo>
                  <a:pt x="8631032" y="0"/>
                </a:lnTo>
                <a:lnTo>
                  <a:pt x="8631032" y="3860425"/>
                </a:lnTo>
                <a:lnTo>
                  <a:pt x="0" y="3860425"/>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grpSp>
        <p:nvGrpSpPr>
          <p:cNvPr id="9" name="Group 9"/>
          <p:cNvGrpSpPr/>
          <p:nvPr/>
        </p:nvGrpSpPr>
        <p:grpSpPr>
          <a:xfrm>
            <a:off x="2731753" y="800101"/>
            <a:ext cx="8188606" cy="8077200"/>
            <a:chOff x="0" y="0"/>
            <a:chExt cx="3562299" cy="1468283"/>
          </a:xfrm>
        </p:grpSpPr>
        <p:sp>
          <p:nvSpPr>
            <p:cNvPr id="10" name="Freeform 10"/>
            <p:cNvSpPr/>
            <p:nvPr/>
          </p:nvSpPr>
          <p:spPr>
            <a:xfrm>
              <a:off x="0" y="0"/>
              <a:ext cx="3562299" cy="1468283"/>
            </a:xfrm>
            <a:custGeom>
              <a:avLst/>
              <a:gdLst/>
              <a:ahLst/>
              <a:cxnLst/>
              <a:rect l="l" t="t" r="r" b="b"/>
              <a:pathLst>
                <a:path w="3562299" h="1468283">
                  <a:moveTo>
                    <a:pt x="71854" y="0"/>
                  </a:moveTo>
                  <a:lnTo>
                    <a:pt x="3490445" y="0"/>
                  </a:lnTo>
                  <a:cubicBezTo>
                    <a:pt x="3509502" y="0"/>
                    <a:pt x="3527778" y="7570"/>
                    <a:pt x="3541253" y="21046"/>
                  </a:cubicBezTo>
                  <a:cubicBezTo>
                    <a:pt x="3554728" y="34521"/>
                    <a:pt x="3562299" y="52797"/>
                    <a:pt x="3562299" y="71854"/>
                  </a:cubicBezTo>
                  <a:lnTo>
                    <a:pt x="3562299" y="1396429"/>
                  </a:lnTo>
                  <a:cubicBezTo>
                    <a:pt x="3562299" y="1415485"/>
                    <a:pt x="3554728" y="1433762"/>
                    <a:pt x="3541253" y="1447237"/>
                  </a:cubicBezTo>
                  <a:cubicBezTo>
                    <a:pt x="3527778" y="1460712"/>
                    <a:pt x="3509502" y="1468283"/>
                    <a:pt x="3490445" y="1468283"/>
                  </a:cubicBezTo>
                  <a:lnTo>
                    <a:pt x="71854" y="1468283"/>
                  </a:lnTo>
                  <a:cubicBezTo>
                    <a:pt x="32170" y="1468283"/>
                    <a:pt x="0" y="1436113"/>
                    <a:pt x="0" y="1396429"/>
                  </a:cubicBezTo>
                  <a:lnTo>
                    <a:pt x="0" y="71854"/>
                  </a:lnTo>
                  <a:cubicBezTo>
                    <a:pt x="0" y="52797"/>
                    <a:pt x="7570" y="34521"/>
                    <a:pt x="21046" y="21046"/>
                  </a:cubicBezTo>
                  <a:cubicBezTo>
                    <a:pt x="34521" y="7570"/>
                    <a:pt x="52797" y="0"/>
                    <a:pt x="71854" y="0"/>
                  </a:cubicBezTo>
                  <a:close/>
                </a:path>
              </a:pathLst>
            </a:custGeom>
            <a:solidFill>
              <a:srgbClr val="000000">
                <a:alpha val="0"/>
              </a:srgbClr>
            </a:solidFill>
            <a:ln w="38100" cap="rnd">
              <a:solidFill>
                <a:srgbClr val="AC3C26"/>
              </a:solidFill>
              <a:prstDash val="dash"/>
              <a:round/>
            </a:ln>
          </p:spPr>
        </p:sp>
        <p:sp>
          <p:nvSpPr>
            <p:cNvPr id="11" name="TextBox 11"/>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2" name="Freeform 12"/>
          <p:cNvSpPr/>
          <p:nvPr/>
        </p:nvSpPr>
        <p:spPr>
          <a:xfrm flipH="1" flipV="1">
            <a:off x="13861661" y="-1210256"/>
            <a:ext cx="5285651" cy="5485110"/>
          </a:xfrm>
          <a:custGeom>
            <a:avLst/>
            <a:gdLst/>
            <a:ahLst/>
            <a:cxnLst/>
            <a:rect l="l" t="t" r="r" b="b"/>
            <a:pathLst>
              <a:path w="5285651" h="5485110">
                <a:moveTo>
                  <a:pt x="5285651" y="5485110"/>
                </a:moveTo>
                <a:lnTo>
                  <a:pt x="0" y="5485110"/>
                </a:lnTo>
                <a:lnTo>
                  <a:pt x="0" y="0"/>
                </a:lnTo>
                <a:lnTo>
                  <a:pt x="5285651" y="0"/>
                </a:lnTo>
                <a:lnTo>
                  <a:pt x="5285651" y="548511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3" name="Freeform 13"/>
          <p:cNvSpPr/>
          <p:nvPr/>
        </p:nvSpPr>
        <p:spPr>
          <a:xfrm>
            <a:off x="1709931" y="3824152"/>
            <a:ext cx="877291" cy="875504"/>
          </a:xfrm>
          <a:custGeom>
            <a:avLst/>
            <a:gdLst/>
            <a:ahLst/>
            <a:cxnLst/>
            <a:rect l="l" t="t" r="r" b="b"/>
            <a:pathLst>
              <a:path w="1120664" h="1211993">
                <a:moveTo>
                  <a:pt x="0" y="0"/>
                </a:moveTo>
                <a:lnTo>
                  <a:pt x="1120664" y="0"/>
                </a:lnTo>
                <a:lnTo>
                  <a:pt x="1120664" y="1211994"/>
                </a:lnTo>
                <a:lnTo>
                  <a:pt x="0" y="121199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6" name="TextBox 16"/>
          <p:cNvSpPr txBox="1"/>
          <p:nvPr/>
        </p:nvSpPr>
        <p:spPr>
          <a:xfrm>
            <a:off x="3004669" y="923909"/>
            <a:ext cx="7811524" cy="923330"/>
          </a:xfrm>
          <a:prstGeom prst="rect">
            <a:avLst/>
          </a:prstGeom>
        </p:spPr>
        <p:txBody>
          <a:bodyPr lIns="0" tIns="0" rIns="0" bIns="0" rtlCol="0" anchor="t">
            <a:spAutoFit/>
          </a:bodyPr>
          <a:lstStyle/>
          <a:p>
            <a:pPr algn="ctr"/>
            <a:r>
              <a:rPr lang="vi-VN" sz="6000" b="1">
                <a:latin typeface="Times New Roman" panose="02020603050405020304" pitchFamily="18" charset="0"/>
                <a:cs typeface="Times New Roman" panose="02020603050405020304" pitchFamily="18" charset="0"/>
              </a:rPr>
              <a:t>2</a:t>
            </a:r>
            <a:r>
              <a:rPr lang="vi-VN" sz="6000" b="1" smtClean="0">
                <a:latin typeface="Times New Roman" panose="02020603050405020304" pitchFamily="18" charset="0"/>
                <a:cs typeface="Times New Roman" panose="02020603050405020304" pitchFamily="18" charset="0"/>
              </a:rPr>
              <a:t>. </a:t>
            </a:r>
            <a:r>
              <a:rPr lang="vi-VN" sz="6000" b="1">
                <a:latin typeface="Times New Roman" panose="02020603050405020304" pitchFamily="18" charset="0"/>
                <a:cs typeface="Times New Roman" panose="02020603050405020304" pitchFamily="18" charset="0"/>
              </a:rPr>
              <a:t>Nội dung</a:t>
            </a:r>
            <a:endParaRPr lang="en-GB" sz="6000">
              <a:latin typeface="Times New Roman" panose="02020603050405020304" pitchFamily="18" charset="0"/>
              <a:cs typeface="Times New Roman" panose="02020603050405020304" pitchFamily="18" charset="0"/>
            </a:endParaRPr>
          </a:p>
        </p:txBody>
      </p:sp>
      <p:sp>
        <p:nvSpPr>
          <p:cNvPr id="22" name="Freeform 3"/>
          <p:cNvSpPr/>
          <p:nvPr/>
        </p:nvSpPr>
        <p:spPr>
          <a:xfrm rot="19709086">
            <a:off x="11484346" y="6846831"/>
            <a:ext cx="4009883" cy="1727895"/>
          </a:xfrm>
          <a:custGeom>
            <a:avLst/>
            <a:gdLst/>
            <a:ahLst/>
            <a:cxnLst/>
            <a:rect l="l" t="t" r="r" b="b"/>
            <a:pathLst>
              <a:path w="4009883" h="1727895">
                <a:moveTo>
                  <a:pt x="0" y="0"/>
                </a:moveTo>
                <a:lnTo>
                  <a:pt x="4009883" y="0"/>
                </a:lnTo>
                <a:lnTo>
                  <a:pt x="4009883" y="1727895"/>
                </a:lnTo>
                <a:lnTo>
                  <a:pt x="0" y="17278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23" name="Freeform 13"/>
          <p:cNvSpPr/>
          <p:nvPr/>
        </p:nvSpPr>
        <p:spPr>
          <a:xfrm rot="16378297">
            <a:off x="13465294" y="7283077"/>
            <a:ext cx="1120664" cy="1211993"/>
          </a:xfrm>
          <a:custGeom>
            <a:avLst/>
            <a:gdLst/>
            <a:ahLst/>
            <a:cxnLst/>
            <a:rect l="l" t="t" r="r" b="b"/>
            <a:pathLst>
              <a:path w="1120664" h="1211993">
                <a:moveTo>
                  <a:pt x="0" y="0"/>
                </a:moveTo>
                <a:lnTo>
                  <a:pt x="1120664" y="0"/>
                </a:lnTo>
                <a:lnTo>
                  <a:pt x="1120664" y="1211994"/>
                </a:lnTo>
                <a:lnTo>
                  <a:pt x="0" y="121199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pic>
        <p:nvPicPr>
          <p:cNvPr id="24"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582400" y="1108637"/>
            <a:ext cx="6511576" cy="58899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930511" y="2254163"/>
            <a:ext cx="7883312" cy="6186309"/>
          </a:xfrm>
          <a:prstGeom prst="rect">
            <a:avLst/>
          </a:prstGeom>
        </p:spPr>
        <p:txBody>
          <a:bodyPr wrap="square">
            <a:spAutoFit/>
          </a:bodyPr>
          <a:lstStyle/>
          <a:p>
            <a:pPr algn="just" fontAlgn="base"/>
            <a:r>
              <a:rPr lang="vi-VN" sz="4400">
                <a:latin typeface="Times New Roman" panose="02020603050405020304" pitchFamily="18" charset="0"/>
                <a:cs typeface="Times New Roman" panose="02020603050405020304" pitchFamily="18" charset="0"/>
              </a:rPr>
              <a:t>- Tác giả Nguyễn Đình Chú đã phân tích, bình luận một cách thuyết phục để chỉ rõ những nét đặc sắc của </a:t>
            </a:r>
            <a:r>
              <a:rPr lang="vi-VN" sz="4400" i="1">
                <a:latin typeface="Times New Roman" panose="02020603050405020304" pitchFamily="18" charset="0"/>
                <a:cs typeface="Times New Roman" panose="02020603050405020304" pitchFamily="18" charset="0"/>
              </a:rPr>
              <a:t>Chuyện người con gái Nam Xương.</a:t>
            </a:r>
            <a:endParaRPr lang="en-GB" sz="4400">
              <a:latin typeface="Times New Roman" panose="02020603050405020304" pitchFamily="18" charset="0"/>
              <a:cs typeface="Times New Roman" panose="02020603050405020304" pitchFamily="18" charset="0"/>
            </a:endParaRPr>
          </a:p>
          <a:p>
            <a:pPr algn="just" fontAlgn="base"/>
            <a:r>
              <a:rPr lang="vi-VN" sz="4400" i="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Văn bản thể hiện những phát hiện sâu sắc, tinh tế của Giáo sư Nguyễn Đình Chú về ý nghĩa của câu chuyện.</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222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3" name="Freeform 3"/>
          <p:cNvSpPr/>
          <p:nvPr/>
        </p:nvSpPr>
        <p:spPr>
          <a:xfrm>
            <a:off x="14640151" y="-163516"/>
            <a:ext cx="6213843" cy="10614032"/>
          </a:xfrm>
          <a:custGeom>
            <a:avLst/>
            <a:gdLst/>
            <a:ahLst/>
            <a:cxnLst/>
            <a:rect l="l" t="t" r="r" b="b"/>
            <a:pathLst>
              <a:path w="6213843" h="10614032">
                <a:moveTo>
                  <a:pt x="0" y="0"/>
                </a:moveTo>
                <a:lnTo>
                  <a:pt x="6213843" y="0"/>
                </a:lnTo>
                <a:lnTo>
                  <a:pt x="6213843" y="10614032"/>
                </a:lnTo>
                <a:lnTo>
                  <a:pt x="0" y="10614032"/>
                </a:lnTo>
                <a:lnTo>
                  <a:pt x="0"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4" name="Freeform 4"/>
          <p:cNvSpPr/>
          <p:nvPr/>
        </p:nvSpPr>
        <p:spPr>
          <a:xfrm>
            <a:off x="186668" y="0"/>
            <a:ext cx="14453483" cy="10287000"/>
          </a:xfrm>
          <a:custGeom>
            <a:avLst/>
            <a:gdLst/>
            <a:ahLst/>
            <a:cxnLst/>
            <a:rect l="l" t="t" r="r" b="b"/>
            <a:pathLst>
              <a:path w="14256384" h="6376492">
                <a:moveTo>
                  <a:pt x="0" y="0"/>
                </a:moveTo>
                <a:lnTo>
                  <a:pt x="14256384" y="0"/>
                </a:lnTo>
                <a:lnTo>
                  <a:pt x="14256384" y="6376492"/>
                </a:lnTo>
                <a:lnTo>
                  <a:pt x="0" y="637649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5" name="Group 5"/>
          <p:cNvGrpSpPr/>
          <p:nvPr/>
        </p:nvGrpSpPr>
        <p:grpSpPr>
          <a:xfrm>
            <a:off x="339069" y="495300"/>
            <a:ext cx="13935692" cy="9390897"/>
            <a:chOff x="0" y="0"/>
            <a:chExt cx="3562299" cy="1468283"/>
          </a:xfrm>
        </p:grpSpPr>
        <p:sp>
          <p:nvSpPr>
            <p:cNvPr id="6" name="Freeform 6"/>
            <p:cNvSpPr/>
            <p:nvPr/>
          </p:nvSpPr>
          <p:spPr>
            <a:xfrm>
              <a:off x="0" y="0"/>
              <a:ext cx="3562299" cy="1468283"/>
            </a:xfrm>
            <a:custGeom>
              <a:avLst/>
              <a:gdLst/>
              <a:ahLst/>
              <a:cxnLst/>
              <a:rect l="l" t="t" r="r" b="b"/>
              <a:pathLst>
                <a:path w="3562299" h="1468283">
                  <a:moveTo>
                    <a:pt x="43502" y="0"/>
                  </a:moveTo>
                  <a:lnTo>
                    <a:pt x="3518797" y="0"/>
                  </a:lnTo>
                  <a:cubicBezTo>
                    <a:pt x="3542823" y="0"/>
                    <a:pt x="3562299" y="19476"/>
                    <a:pt x="3562299" y="43502"/>
                  </a:cubicBezTo>
                  <a:lnTo>
                    <a:pt x="3562299" y="1424781"/>
                  </a:lnTo>
                  <a:cubicBezTo>
                    <a:pt x="3562299" y="1448806"/>
                    <a:pt x="3542823" y="1468283"/>
                    <a:pt x="3518797" y="1468283"/>
                  </a:cubicBezTo>
                  <a:lnTo>
                    <a:pt x="43502" y="1468283"/>
                  </a:lnTo>
                  <a:cubicBezTo>
                    <a:pt x="19476" y="1468283"/>
                    <a:pt x="0" y="1448806"/>
                    <a:pt x="0" y="1424781"/>
                  </a:cubicBezTo>
                  <a:lnTo>
                    <a:pt x="0" y="43502"/>
                  </a:lnTo>
                  <a:cubicBezTo>
                    <a:pt x="0" y="19476"/>
                    <a:pt x="19476" y="0"/>
                    <a:pt x="43502" y="0"/>
                  </a:cubicBezTo>
                  <a:close/>
                </a:path>
              </a:pathLst>
            </a:custGeom>
            <a:solidFill>
              <a:srgbClr val="000000">
                <a:alpha val="0"/>
              </a:srgbClr>
            </a:solidFill>
            <a:ln w="38100" cap="rnd">
              <a:solidFill>
                <a:srgbClr val="AC3C26"/>
              </a:solidFill>
              <a:prstDash val="dash"/>
              <a:round/>
            </a:ln>
          </p:spPr>
        </p:sp>
        <p:sp>
          <p:nvSpPr>
            <p:cNvPr id="7" name="TextBox 7"/>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p>
          </p:txBody>
        </p:sp>
      </p:grpSp>
      <p:sp>
        <p:nvSpPr>
          <p:cNvPr id="9" name="TextBox 9"/>
          <p:cNvSpPr txBox="1"/>
          <p:nvPr/>
        </p:nvSpPr>
        <p:spPr>
          <a:xfrm>
            <a:off x="743893" y="789543"/>
            <a:ext cx="13302747" cy="8802410"/>
          </a:xfrm>
          <a:prstGeom prst="rect">
            <a:avLst/>
          </a:prstGeom>
        </p:spPr>
        <p:txBody>
          <a:bodyPr wrap="square"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3. Cách đọc hiểu văn bản nghị luận văn học</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Xác định luận đề, luận điểm, mối quan hệ giữa luận đề, luận điểm với lí lẽ, bằng chứng được nêu trong VB: </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Đọc kĩ nhan đề để xác định vấn đề nghị luận (luận đề).</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Xác định ý kiến mà người viết đưa ra (hệ thống luận điểm).</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Tìm những lí lẽ và bằng chứng mà người viết sử dụng để khẳng định ý kiến (mối quan hệ giữa các yếu tố đó).</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Xem xét thái độ, giọng điệu của người viết thể hiện trong văn bản để nhận ra mục đích viết.</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Xem xét cách thức người viết sử dụng để làm tăng tính thuyết phục cho văn bản (bố cục, các biện pháp tu từ, kiểu câu, ...) </a:t>
            </a:r>
            <a:endParaRPr lang="en-GB" sz="4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741" b="715"/>
          <a:stretch>
            <a:fillRect/>
          </a:stretch>
        </p:blipFill>
        <p:spPr>
          <a:xfrm>
            <a:off x="14844" y="8351"/>
            <a:ext cx="18258312" cy="10270301"/>
          </a:xfrm>
          <a:prstGeom prst="rect">
            <a:avLst/>
          </a:prstGeom>
        </p:spPr>
      </p:pic>
      <p:sp>
        <p:nvSpPr>
          <p:cNvPr id="6" name="Freeform 6"/>
          <p:cNvSpPr/>
          <p:nvPr/>
        </p:nvSpPr>
        <p:spPr>
          <a:xfrm flipH="1">
            <a:off x="14844" y="8350"/>
            <a:ext cx="4147389" cy="3314455"/>
          </a:xfrm>
          <a:custGeom>
            <a:avLst/>
            <a:gdLst/>
            <a:ahLst/>
            <a:cxnLst/>
            <a:rect l="l" t="t" r="r" b="b"/>
            <a:pathLst>
              <a:path w="4154133" h="3319844">
                <a:moveTo>
                  <a:pt x="4154133" y="0"/>
                </a:moveTo>
                <a:lnTo>
                  <a:pt x="0" y="0"/>
                </a:lnTo>
                <a:lnTo>
                  <a:pt x="0" y="3319844"/>
                </a:lnTo>
                <a:lnTo>
                  <a:pt x="4154133" y="3319844"/>
                </a:lnTo>
                <a:lnTo>
                  <a:pt x="4154133" y="0"/>
                </a:lnTo>
                <a:close/>
              </a:path>
            </a:pathLst>
          </a:custGeom>
          <a:blipFill>
            <a:blip r:embed="rId3"/>
            <a:stretch>
              <a:fillRect/>
            </a:stretch>
          </a:blipFill>
        </p:spPr>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1845" y="2095500"/>
            <a:ext cx="7971313" cy="8191500"/>
          </a:xfrm>
          <a:prstGeom prst="rect">
            <a:avLst/>
          </a:prstGeom>
        </p:spPr>
      </p:pic>
      <p:sp>
        <p:nvSpPr>
          <p:cNvPr id="8" name="Freeform 5"/>
          <p:cNvSpPr/>
          <p:nvPr/>
        </p:nvSpPr>
        <p:spPr>
          <a:xfrm>
            <a:off x="12344401" y="8351"/>
            <a:ext cx="6042782" cy="3687350"/>
          </a:xfrm>
          <a:custGeom>
            <a:avLst/>
            <a:gdLst/>
            <a:ahLst/>
            <a:cxnLst/>
            <a:rect l="l" t="t" r="r" b="b"/>
            <a:pathLst>
              <a:path w="7830855" h="6258158">
                <a:moveTo>
                  <a:pt x="0" y="0"/>
                </a:moveTo>
                <a:lnTo>
                  <a:pt x="7830854" y="0"/>
                </a:lnTo>
                <a:lnTo>
                  <a:pt x="7830854" y="6258158"/>
                </a:lnTo>
                <a:lnTo>
                  <a:pt x="0" y="6258158"/>
                </a:lnTo>
                <a:lnTo>
                  <a:pt x="0" y="0"/>
                </a:lnTo>
                <a:close/>
              </a:path>
            </a:pathLst>
          </a:custGeom>
          <a:blipFill>
            <a:blip r:embed="rId3"/>
            <a:stretch>
              <a:fillRect/>
            </a:stretch>
          </a:blipFill>
        </p:spPr>
      </p:sp>
      <p:sp>
        <p:nvSpPr>
          <p:cNvPr id="9" name="Rectangle 8"/>
          <p:cNvSpPr/>
          <p:nvPr/>
        </p:nvSpPr>
        <p:spPr>
          <a:xfrm>
            <a:off x="4776075" y="3948021"/>
            <a:ext cx="8735850" cy="2479015"/>
          </a:xfrm>
          <a:prstGeom prst="rect">
            <a:avLst/>
          </a:prstGeom>
        </p:spPr>
        <p:txBody>
          <a:bodyPr wrap="none">
            <a:prstTxWarp prst="textStop">
              <a:avLst/>
            </a:prstTxWarp>
            <a:spAutoFit/>
          </a:bodyPr>
          <a:lstStyle/>
          <a:p>
            <a:pPr algn="ctr"/>
            <a:r>
              <a:rPr lang="vi-VN" sz="4208" b="1">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HOẠT ĐỘNG 3</a:t>
            </a:r>
          </a:p>
          <a:p>
            <a:pPr algn="ctr"/>
            <a:r>
              <a:rPr lang="vi-VN" sz="4208" b="1" spc="-6">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 </a:t>
            </a:r>
            <a:r>
              <a:rPr lang="vi-VN" sz="4208" b="1" spc="-6" smtClean="0">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Luyện tập</a:t>
            </a:r>
            <a:endParaRPr lang="en-GB" sz="4208">
              <a:solidFill>
                <a:prstClr val="black"/>
              </a:solidFill>
              <a:effectLst>
                <a:glow rad="139700">
                  <a:srgbClr val="C0504D">
                    <a:satMod val="175000"/>
                    <a:alpha val="40000"/>
                  </a:srgbClr>
                </a:glow>
              </a:effectLst>
            </a:endParaRPr>
          </a:p>
        </p:txBody>
      </p:sp>
    </p:spTree>
    <p:extLst>
      <p:ext uri="{BB962C8B-B14F-4D97-AF65-F5344CB8AC3E}">
        <p14:creationId xmlns:p14="http://schemas.microsoft.com/office/powerpoint/2010/main" val="117417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9701" b="9701"/>
          <a:stretch>
            <a:fillRect/>
          </a:stretch>
        </p:blipFill>
        <p:spPr>
          <a:xfrm>
            <a:off x="14844" y="8351"/>
            <a:ext cx="18258312" cy="10270301"/>
          </a:xfrm>
          <a:prstGeom prst="rect">
            <a:avLst/>
          </a:prstGeom>
        </p:spPr>
      </p:pic>
      <p:sp>
        <p:nvSpPr>
          <p:cNvPr id="5" name="Freeform 5"/>
          <p:cNvSpPr/>
          <p:nvPr/>
        </p:nvSpPr>
        <p:spPr>
          <a:xfrm>
            <a:off x="-937203" y="2260585"/>
            <a:ext cx="7748942" cy="8216240"/>
          </a:xfrm>
          <a:custGeom>
            <a:avLst/>
            <a:gdLst/>
            <a:ahLst/>
            <a:cxnLst/>
            <a:rect l="l" t="t" r="r" b="b"/>
            <a:pathLst>
              <a:path w="7761542" h="8229600">
                <a:moveTo>
                  <a:pt x="0" y="0"/>
                </a:moveTo>
                <a:lnTo>
                  <a:pt x="7761542" y="0"/>
                </a:lnTo>
                <a:lnTo>
                  <a:pt x="7761542" y="8229600"/>
                </a:lnTo>
                <a:lnTo>
                  <a:pt x="0" y="8229600"/>
                </a:lnTo>
                <a:lnTo>
                  <a:pt x="0" y="0"/>
                </a:lnTo>
                <a:close/>
              </a:path>
            </a:pathLst>
          </a:custGeom>
          <a:blipFill>
            <a:blip r:embed="rId3"/>
            <a:stretch>
              <a:fillRect/>
            </a:stretch>
          </a:blipFill>
        </p:spPr>
      </p:sp>
      <p:sp>
        <p:nvSpPr>
          <p:cNvPr id="11" name="Freeform 11"/>
          <p:cNvSpPr/>
          <p:nvPr/>
        </p:nvSpPr>
        <p:spPr>
          <a:xfrm>
            <a:off x="4415063" y="2811564"/>
            <a:ext cx="1988017" cy="1771821"/>
          </a:xfrm>
          <a:custGeom>
            <a:avLst/>
            <a:gdLst/>
            <a:ahLst/>
            <a:cxnLst/>
            <a:rect l="l" t="t" r="r" b="b"/>
            <a:pathLst>
              <a:path w="1991250" h="1774702">
                <a:moveTo>
                  <a:pt x="0" y="0"/>
                </a:moveTo>
                <a:lnTo>
                  <a:pt x="1991250" y="0"/>
                </a:lnTo>
                <a:lnTo>
                  <a:pt x="1991250" y="1774702"/>
                </a:lnTo>
                <a:lnTo>
                  <a:pt x="0" y="1774702"/>
                </a:lnTo>
                <a:lnTo>
                  <a:pt x="0" y="0"/>
                </a:lnTo>
                <a:close/>
              </a:path>
            </a:pathLst>
          </a:custGeom>
          <a:blipFill>
            <a:blip r:embed="rId4"/>
            <a:stretch>
              <a:fillRect/>
            </a:stretch>
          </a:blipFill>
        </p:spPr>
      </p:sp>
      <p:sp>
        <p:nvSpPr>
          <p:cNvPr id="12" name="Freeform 12"/>
          <p:cNvSpPr/>
          <p:nvPr/>
        </p:nvSpPr>
        <p:spPr>
          <a:xfrm>
            <a:off x="4139858" y="654908"/>
            <a:ext cx="2370139" cy="2337549"/>
          </a:xfrm>
          <a:custGeom>
            <a:avLst/>
            <a:gdLst/>
            <a:ahLst/>
            <a:cxnLst/>
            <a:rect l="l" t="t" r="r" b="b"/>
            <a:pathLst>
              <a:path w="2373993" h="2341350">
                <a:moveTo>
                  <a:pt x="0" y="0"/>
                </a:moveTo>
                <a:lnTo>
                  <a:pt x="2373993" y="0"/>
                </a:lnTo>
                <a:lnTo>
                  <a:pt x="2373993" y="2341350"/>
                </a:lnTo>
                <a:lnTo>
                  <a:pt x="0" y="2341350"/>
                </a:lnTo>
                <a:lnTo>
                  <a:pt x="0" y="0"/>
                </a:lnTo>
                <a:close/>
              </a:path>
            </a:pathLst>
          </a:custGeom>
          <a:blipFill>
            <a:blip r:embed="rId5"/>
            <a:stretch>
              <a:fillRect/>
            </a:stretch>
          </a:blipFill>
        </p:spPr>
      </p:sp>
      <p:sp>
        <p:nvSpPr>
          <p:cNvPr id="13" name="Freeform 13"/>
          <p:cNvSpPr/>
          <p:nvPr/>
        </p:nvSpPr>
        <p:spPr>
          <a:xfrm>
            <a:off x="-5515619" y="-645721"/>
            <a:ext cx="8633528" cy="8216240"/>
          </a:xfrm>
          <a:custGeom>
            <a:avLst/>
            <a:gdLst/>
            <a:ahLst/>
            <a:cxnLst/>
            <a:rect l="l" t="t" r="r" b="b"/>
            <a:pathLst>
              <a:path w="8647566" h="8229600">
                <a:moveTo>
                  <a:pt x="0" y="0"/>
                </a:moveTo>
                <a:lnTo>
                  <a:pt x="8647566" y="0"/>
                </a:lnTo>
                <a:lnTo>
                  <a:pt x="8647566" y="8229600"/>
                </a:lnTo>
                <a:lnTo>
                  <a:pt x="0" y="8229600"/>
                </a:lnTo>
                <a:lnTo>
                  <a:pt x="0" y="0"/>
                </a:lnTo>
                <a:close/>
              </a:path>
            </a:pathLst>
          </a:custGeom>
          <a:blipFill>
            <a:blip r:embed="rId6"/>
            <a:stretch>
              <a:fillRect/>
            </a:stretch>
          </a:blipFill>
        </p:spPr>
      </p:sp>
      <p:sp>
        <p:nvSpPr>
          <p:cNvPr id="14" name="Freeform 14"/>
          <p:cNvSpPr/>
          <p:nvPr/>
        </p:nvSpPr>
        <p:spPr>
          <a:xfrm>
            <a:off x="1227988" y="1341059"/>
            <a:ext cx="2335024" cy="2349711"/>
          </a:xfrm>
          <a:custGeom>
            <a:avLst/>
            <a:gdLst/>
            <a:ahLst/>
            <a:cxnLst/>
            <a:rect l="l" t="t" r="r" b="b"/>
            <a:pathLst>
              <a:path w="2338821" h="2353531">
                <a:moveTo>
                  <a:pt x="0" y="0"/>
                </a:moveTo>
                <a:lnTo>
                  <a:pt x="2338821" y="0"/>
                </a:lnTo>
                <a:lnTo>
                  <a:pt x="2338821" y="2353531"/>
                </a:lnTo>
                <a:lnTo>
                  <a:pt x="0" y="2353531"/>
                </a:lnTo>
                <a:lnTo>
                  <a:pt x="0" y="0"/>
                </a:lnTo>
                <a:close/>
              </a:path>
            </a:pathLst>
          </a:custGeom>
          <a:blipFill>
            <a:blip r:embed="rId7">
              <a:extLst>
                <a:ext uri="{96DAC541-7B7A-43D3-8B79-37D633B846F1}">
                  <asvg:svgBlip xmlns="" xmlns:asvg="http://schemas.microsoft.com/office/drawing/2016/SVG/main" r:embed="rId12"/>
                </a:ext>
              </a:extLst>
            </a:blip>
            <a:stretch>
              <a:fillRect/>
            </a:stretch>
          </a:blipFill>
        </p:spPr>
      </p:sp>
      <p:sp>
        <p:nvSpPr>
          <p:cNvPr id="15" name="Freeform 15"/>
          <p:cNvSpPr/>
          <p:nvPr/>
        </p:nvSpPr>
        <p:spPr>
          <a:xfrm>
            <a:off x="804496" y="2693044"/>
            <a:ext cx="2303136" cy="3527459"/>
          </a:xfrm>
          <a:custGeom>
            <a:avLst/>
            <a:gdLst/>
            <a:ahLst/>
            <a:cxnLst/>
            <a:rect l="l" t="t" r="r" b="b"/>
            <a:pathLst>
              <a:path w="2306881" h="3533194">
                <a:moveTo>
                  <a:pt x="0" y="0"/>
                </a:moveTo>
                <a:lnTo>
                  <a:pt x="2306881" y="0"/>
                </a:lnTo>
                <a:lnTo>
                  <a:pt x="2306881" y="3533194"/>
                </a:lnTo>
                <a:lnTo>
                  <a:pt x="0" y="3533194"/>
                </a:lnTo>
                <a:lnTo>
                  <a:pt x="0" y="0"/>
                </a:lnTo>
                <a:close/>
              </a:path>
            </a:pathLst>
          </a:custGeom>
          <a:blipFill>
            <a:blip r:embed="rId13"/>
            <a:stretch>
              <a:fillRect/>
            </a:stretch>
          </a:blipFill>
        </p:spPr>
      </p:sp>
      <p:sp>
        <p:nvSpPr>
          <p:cNvPr id="16" name="Freeform 16"/>
          <p:cNvSpPr/>
          <p:nvPr/>
        </p:nvSpPr>
        <p:spPr>
          <a:xfrm rot="-1464555" flipH="1">
            <a:off x="-1501902" y="-423415"/>
            <a:ext cx="4523077" cy="4932025"/>
          </a:xfrm>
          <a:custGeom>
            <a:avLst/>
            <a:gdLst/>
            <a:ahLst/>
            <a:cxnLst/>
            <a:rect l="l" t="t" r="r" b="b"/>
            <a:pathLst>
              <a:path w="4530432" h="4940044">
                <a:moveTo>
                  <a:pt x="4530432" y="0"/>
                </a:moveTo>
                <a:lnTo>
                  <a:pt x="0" y="0"/>
                </a:lnTo>
                <a:lnTo>
                  <a:pt x="0" y="4940044"/>
                </a:lnTo>
                <a:lnTo>
                  <a:pt x="4530432" y="4940044"/>
                </a:lnTo>
                <a:lnTo>
                  <a:pt x="4530432" y="0"/>
                </a:lnTo>
                <a:close/>
              </a:path>
            </a:pathLst>
          </a:custGeom>
          <a:blipFill>
            <a:blip r:embed="rId14"/>
            <a:stretch>
              <a:fillRect/>
            </a:stretch>
          </a:blipFill>
        </p:spPr>
      </p:sp>
      <p:sp>
        <p:nvSpPr>
          <p:cNvPr id="3" name="Rectangle 2"/>
          <p:cNvSpPr/>
          <p:nvPr/>
        </p:nvSpPr>
        <p:spPr>
          <a:xfrm>
            <a:off x="7488574" y="876300"/>
            <a:ext cx="10077267" cy="8217634"/>
          </a:xfrm>
          <a:prstGeom prst="rect">
            <a:avLst/>
          </a:prstGeom>
        </p:spPr>
        <p:txBody>
          <a:bodyPr wrap="square">
            <a:spAutoFit/>
          </a:bodyPr>
          <a:lstStyle/>
          <a:p>
            <a:pPr algn="ctr"/>
            <a:r>
              <a:rPr lang="vi-VN" sz="4800">
                <a:solidFill>
                  <a:schemeClr val="bg1"/>
                </a:solidFill>
                <a:latin typeface="Times New Roman" panose="02020603050405020304" pitchFamily="18" charset="0"/>
                <a:cs typeface="Times New Roman" panose="02020603050405020304" pitchFamily="18" charset="0"/>
              </a:rPr>
              <a:t>Lớp học được chia làm hai đội. Có 9</a:t>
            </a:r>
            <a:r>
              <a:rPr lang="vi-VN" sz="4800" smtClean="0">
                <a:solidFill>
                  <a:schemeClr val="bg1"/>
                </a:solidFill>
                <a:latin typeface="Times New Roman" panose="02020603050405020304" pitchFamily="18" charset="0"/>
                <a:cs typeface="Times New Roman" panose="02020603050405020304" pitchFamily="18" charset="0"/>
              </a:rPr>
              <a:t> </a:t>
            </a:r>
            <a:r>
              <a:rPr lang="vi-VN" sz="4800">
                <a:solidFill>
                  <a:schemeClr val="bg1"/>
                </a:solidFill>
                <a:latin typeface="Times New Roman" panose="02020603050405020304" pitchFamily="18" charset="0"/>
                <a:cs typeface="Times New Roman" panose="02020603050405020304" pitchFamily="18" charset="0"/>
              </a:rPr>
              <a:t>bông hoa trong đó có 7 bông chứa câu hỏi, ba bông hoa may mắn. Đội nào chọn được bông hoa may mắn sẽ được cộng mười điểm mà không cần phải trả lời câu hỏi. Chọn được bông hoa chứa câu hỏi phải trả lời câu hỏi đó, trả lời đúng được cộng 10 điểm, sai nhường quyền trả lời cho đội còn lại. Kết thúc trò chơi, đội nào được nhiều điểm hơn đội đó sẽ thắng. </a:t>
            </a:r>
            <a:endParaRPr lang="en-GB" sz="48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8876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E3B40D6-96A9-95FB-F2B8-46D486C059B4}"/>
              </a:ext>
            </a:extLst>
          </p:cNvPr>
          <p:cNvGrpSpPr/>
          <p:nvPr/>
        </p:nvGrpSpPr>
        <p:grpSpPr>
          <a:xfrm>
            <a:off x="2342223" y="840763"/>
            <a:ext cx="12901805" cy="3083921"/>
            <a:chOff x="1688754" y="932873"/>
            <a:chExt cx="8601203" cy="2055947"/>
          </a:xfrm>
        </p:grpSpPr>
        <p:sp>
          <p:nvSpPr>
            <p:cNvPr id="4" name="TextBox 3">
              <a:extLst>
                <a:ext uri="{FF2B5EF4-FFF2-40B4-BE49-F238E27FC236}">
                  <a16:creationId xmlns:a16="http://schemas.microsoft.com/office/drawing/2014/main" id="{421C7869-314A-7EDD-BA1D-AB10F3FA2887}"/>
                </a:ext>
              </a:extLst>
            </p:cNvPr>
            <p:cNvSpPr txBox="1"/>
            <p:nvPr/>
          </p:nvSpPr>
          <p:spPr>
            <a:xfrm>
              <a:off x="1688756" y="932873"/>
              <a:ext cx="8601201" cy="2055947"/>
            </a:xfrm>
            <a:prstGeom prst="rect">
              <a:avLst/>
            </a:prstGeom>
            <a:noFill/>
          </p:spPr>
          <p:txBody>
            <a:bodyPr wrap="none" rtlCol="0">
              <a:spAutoFit/>
            </a:bodyPr>
            <a:lstStyle/>
            <a:p>
              <a:pPr algn="ctr" defTabSz="685800">
                <a:lnSpc>
                  <a:spcPct val="120000"/>
                </a:lnSpc>
              </a:pPr>
              <a:r>
                <a:rPr lang="en-US" sz="8100" b="1">
                  <a:ln w="152400">
                    <a:solidFill>
                      <a:prstClr val="white"/>
                    </a:solidFill>
                  </a:ln>
                  <a:solidFill>
                    <a:srgbClr val="E15F94"/>
                  </a:solidFill>
                </a:rPr>
                <a:t>TRÒ CHƠI POWERPOINT</a:t>
              </a:r>
            </a:p>
            <a:p>
              <a:pPr algn="ctr" defTabSz="685800">
                <a:lnSpc>
                  <a:spcPct val="120000"/>
                </a:lnSpc>
              </a:pPr>
              <a:r>
                <a:rPr lang="en-US" sz="8100" b="1">
                  <a:ln w="152400">
                    <a:solidFill>
                      <a:prstClr val="white"/>
                    </a:solidFill>
                  </a:ln>
                  <a:solidFill>
                    <a:srgbClr val="E15F94"/>
                  </a:solidFill>
                </a:rPr>
                <a:t>HOA HỒNG MAY MẮN 20 - 10</a:t>
              </a:r>
            </a:p>
          </p:txBody>
        </p:sp>
        <p:sp>
          <p:nvSpPr>
            <p:cNvPr id="7" name="TextBox 6">
              <a:extLst>
                <a:ext uri="{FF2B5EF4-FFF2-40B4-BE49-F238E27FC236}">
                  <a16:creationId xmlns:a16="http://schemas.microsoft.com/office/drawing/2014/main" id="{20CD2DA8-A905-9C86-5560-BE82E09831F7}"/>
                </a:ext>
              </a:extLst>
            </p:cNvPr>
            <p:cNvSpPr txBox="1"/>
            <p:nvPr/>
          </p:nvSpPr>
          <p:spPr>
            <a:xfrm>
              <a:off x="1688754" y="932873"/>
              <a:ext cx="8601201" cy="2055947"/>
            </a:xfrm>
            <a:prstGeom prst="rect">
              <a:avLst/>
            </a:prstGeom>
            <a:noFill/>
          </p:spPr>
          <p:txBody>
            <a:bodyPr wrap="none" rtlCol="0">
              <a:spAutoFit/>
            </a:bodyPr>
            <a:lstStyle/>
            <a:p>
              <a:pPr algn="ctr" defTabSz="685800">
                <a:lnSpc>
                  <a:spcPct val="120000"/>
                </a:lnSpc>
              </a:pPr>
              <a:r>
                <a:rPr lang="en-US" sz="8100" b="1" smtClean="0">
                  <a:solidFill>
                    <a:srgbClr val="5AA650"/>
                  </a:solidFill>
                  <a:effectLst>
                    <a:outerShdw blurRad="50800" dist="38100" dir="2700000" algn="tl" rotWithShape="0">
                      <a:prstClr val="black">
                        <a:alpha val="40000"/>
                      </a:prstClr>
                    </a:outerShdw>
                  </a:effectLst>
                </a:rPr>
                <a:t>TRÒ CHƠI POWERPOINT</a:t>
              </a:r>
            </a:p>
            <a:p>
              <a:pPr algn="ctr" defTabSz="685800">
                <a:lnSpc>
                  <a:spcPct val="120000"/>
                </a:lnSpc>
              </a:pPr>
              <a:r>
                <a:rPr lang="en-US" sz="8100" b="1" smtClean="0">
                  <a:solidFill>
                    <a:srgbClr val="5AA650"/>
                  </a:solidFill>
                  <a:effectLst>
                    <a:outerShdw blurRad="50800" dist="38100" dir="2700000" algn="tl" rotWithShape="0">
                      <a:prstClr val="black">
                        <a:alpha val="40000"/>
                      </a:prstClr>
                    </a:outerShdw>
                  </a:effectLst>
                </a:rPr>
                <a:t>HOA </a:t>
              </a:r>
              <a:r>
                <a:rPr lang="en-US" sz="8100" b="1">
                  <a:solidFill>
                    <a:srgbClr val="5AA650"/>
                  </a:solidFill>
                  <a:effectLst>
                    <a:outerShdw blurRad="50800" dist="38100" dir="2700000" algn="tl" rotWithShape="0">
                      <a:prstClr val="black">
                        <a:alpha val="40000"/>
                      </a:prstClr>
                    </a:outerShdw>
                  </a:effectLst>
                </a:rPr>
                <a:t>HỒNG MAY MẮN 20 - 10</a:t>
              </a:r>
            </a:p>
          </p:txBody>
        </p:sp>
      </p:grpSp>
      <p:pic>
        <p:nvPicPr>
          <p:cNvPr id="13" name="Picture 12">
            <a:hlinkClick r:id="rId3" action="ppaction://hlinksldjump"/>
            <a:extLst>
              <a:ext uri="{FF2B5EF4-FFF2-40B4-BE49-F238E27FC236}">
                <a16:creationId xmlns:a16="http://schemas.microsoft.com/office/drawing/2014/main" id="{D32C20EA-855F-21D8-CA94-EEDDEB3A9CA8}"/>
              </a:ext>
            </a:extLst>
          </p:cNvPr>
          <p:cNvPicPr>
            <a:picLocks noChangeAspect="1"/>
          </p:cNvPicPr>
          <p:nvPr/>
        </p:nvPicPr>
        <p:blipFill>
          <a:blip r:embed="rId4"/>
          <a:stretch>
            <a:fillRect/>
          </a:stretch>
        </p:blipFill>
        <p:spPr>
          <a:xfrm>
            <a:off x="9960047" y="4297556"/>
            <a:ext cx="4114685" cy="5422059"/>
          </a:xfrm>
          <a:prstGeom prst="rect">
            <a:avLst/>
          </a:prstGeom>
        </p:spPr>
      </p:pic>
      <p:pic>
        <p:nvPicPr>
          <p:cNvPr id="17" name="Picture 16" descr="Text&#10;&#10;Description automatically generated">
            <a:extLst>
              <a:ext uri="{FF2B5EF4-FFF2-40B4-BE49-F238E27FC236}">
                <a16:creationId xmlns:a16="http://schemas.microsoft.com/office/drawing/2014/main" id="{F796CA17-1141-1ABB-7223-A4603AB689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516" y="2872648"/>
            <a:ext cx="7086485" cy="7086485"/>
          </a:xfrm>
          <a:prstGeom prst="rect">
            <a:avLst/>
          </a:prstGeom>
        </p:spPr>
      </p:pic>
    </p:spTree>
    <p:extLst>
      <p:ext uri="{BB962C8B-B14F-4D97-AF65-F5344CB8AC3E}">
        <p14:creationId xmlns:p14="http://schemas.microsoft.com/office/powerpoint/2010/main" val="5408552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q8">
            <a:hlinkClick r:id="rId3" action="ppaction://hlinksldjump"/>
            <a:extLst>
              <a:ext uri="{FF2B5EF4-FFF2-40B4-BE49-F238E27FC236}">
                <a16:creationId xmlns:a16="http://schemas.microsoft.com/office/drawing/2014/main" id="{1741EDAA-9B06-4600-3E68-92D73100EC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59345" y="7675706"/>
            <a:ext cx="1966415" cy="2239014"/>
          </a:xfrm>
          <a:prstGeom prst="rect">
            <a:avLst/>
          </a:prstGeom>
        </p:spPr>
      </p:pic>
      <p:pic>
        <p:nvPicPr>
          <p:cNvPr id="12" name="q9" descr="Icon&#10;&#10;Description automatically generated with low confidence">
            <a:hlinkClick r:id="rId3" action="ppaction://hlinksldjump"/>
            <a:extLst>
              <a:ext uri="{FF2B5EF4-FFF2-40B4-BE49-F238E27FC236}">
                <a16:creationId xmlns:a16="http://schemas.microsoft.com/office/drawing/2014/main" id="{DA934423-6369-EA6D-A1FC-BD655C2A5D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532551" y="7675706"/>
            <a:ext cx="1963323" cy="2239014"/>
          </a:xfrm>
          <a:prstGeom prst="rect">
            <a:avLst/>
          </a:prstGeom>
        </p:spPr>
      </p:pic>
      <p:pic>
        <p:nvPicPr>
          <p:cNvPr id="15" name="q7">
            <a:hlinkClick r:id="rId3" action="ppaction://hlinksldjump"/>
            <a:extLst>
              <a:ext uri="{FF2B5EF4-FFF2-40B4-BE49-F238E27FC236}">
                <a16:creationId xmlns:a16="http://schemas.microsoft.com/office/drawing/2014/main" id="{5E43BD24-F786-5563-3B4B-F02969663C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43327" y="7530240"/>
            <a:ext cx="1963080" cy="2239014"/>
          </a:xfrm>
          <a:prstGeom prst="rect">
            <a:avLst/>
          </a:prstGeom>
        </p:spPr>
      </p:pic>
      <p:pic>
        <p:nvPicPr>
          <p:cNvPr id="17" name="q6">
            <a:hlinkClick r:id="rId3" action="ppaction://hlinksldjump"/>
            <a:extLst>
              <a:ext uri="{FF2B5EF4-FFF2-40B4-BE49-F238E27FC236}">
                <a16:creationId xmlns:a16="http://schemas.microsoft.com/office/drawing/2014/main" id="{023C69F0-5116-39E8-C9DC-CD460698DFC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351002" y="4998316"/>
            <a:ext cx="1964625" cy="2239013"/>
          </a:xfrm>
          <a:prstGeom prst="rect">
            <a:avLst/>
          </a:prstGeom>
        </p:spPr>
      </p:pic>
      <p:pic>
        <p:nvPicPr>
          <p:cNvPr id="19" name="q5" descr="Icon&#10;&#10;Description automatically generated with medium confidence">
            <a:hlinkClick r:id="rId3" action="ppaction://hlinksldjump"/>
            <a:extLst>
              <a:ext uri="{FF2B5EF4-FFF2-40B4-BE49-F238E27FC236}">
                <a16:creationId xmlns:a16="http://schemas.microsoft.com/office/drawing/2014/main" id="{FF52C2FB-3C8E-EFF6-973B-59A22380866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467089" y="5140322"/>
            <a:ext cx="1964849" cy="2239013"/>
          </a:xfrm>
          <a:prstGeom prst="rect">
            <a:avLst/>
          </a:prstGeom>
        </p:spPr>
      </p:pic>
      <p:pic>
        <p:nvPicPr>
          <p:cNvPr id="21" name="q4">
            <a:hlinkClick r:id="rId3" action="ppaction://hlinksldjump"/>
            <a:extLst>
              <a:ext uri="{FF2B5EF4-FFF2-40B4-BE49-F238E27FC236}">
                <a16:creationId xmlns:a16="http://schemas.microsoft.com/office/drawing/2014/main" id="{497FC5D8-CE77-ED4F-9B53-DBDAC7F80C6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43326" y="4998317"/>
            <a:ext cx="1911734" cy="2239014"/>
          </a:xfrm>
          <a:prstGeom prst="rect">
            <a:avLst/>
          </a:prstGeom>
        </p:spPr>
      </p:pic>
      <p:pic>
        <p:nvPicPr>
          <p:cNvPr id="23" name="q1" descr="A picture containing container, box, gift wrapping&#10;&#10;Description automatically generated">
            <a:hlinkClick r:id="rId3" action="ppaction://hlinksldjump"/>
            <a:extLst>
              <a:ext uri="{FF2B5EF4-FFF2-40B4-BE49-F238E27FC236}">
                <a16:creationId xmlns:a16="http://schemas.microsoft.com/office/drawing/2014/main" id="{68639AE9-3511-06D2-2EA1-2666C9EB27A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43929" y="2466392"/>
            <a:ext cx="1963313" cy="2239013"/>
          </a:xfrm>
          <a:prstGeom prst="rect">
            <a:avLst/>
          </a:prstGeom>
        </p:spPr>
      </p:pic>
      <p:pic>
        <p:nvPicPr>
          <p:cNvPr id="25" name="q2" descr="Background pattern&#10;&#10;Description automatically generated">
            <a:hlinkClick r:id="rId3" action="ppaction://hlinksldjump"/>
            <a:extLst>
              <a:ext uri="{FF2B5EF4-FFF2-40B4-BE49-F238E27FC236}">
                <a16:creationId xmlns:a16="http://schemas.microsoft.com/office/drawing/2014/main" id="{719B48DA-B9DD-B5DE-1B92-E8648BA7F8E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08907" y="2338243"/>
            <a:ext cx="1962413" cy="2239013"/>
          </a:xfrm>
          <a:prstGeom prst="rect">
            <a:avLst/>
          </a:prstGeom>
        </p:spPr>
      </p:pic>
      <p:pic>
        <p:nvPicPr>
          <p:cNvPr id="27" name="q3">
            <a:hlinkClick r:id="rId3" action="ppaction://hlinksldjump"/>
            <a:extLst>
              <a:ext uri="{FF2B5EF4-FFF2-40B4-BE49-F238E27FC236}">
                <a16:creationId xmlns:a16="http://schemas.microsoft.com/office/drawing/2014/main" id="{98556488-B205-7E46-5415-4827F330B37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221042" y="2338243"/>
            <a:ext cx="1961199" cy="2239013"/>
          </a:xfrm>
          <a:prstGeom prst="rect">
            <a:avLst/>
          </a:prstGeom>
        </p:spPr>
      </p:pic>
      <p:pic>
        <p:nvPicPr>
          <p:cNvPr id="28" name="hoa">
            <a:hlinkClick r:id="rId3" action="ppaction://hlinksldjump"/>
            <a:extLst>
              <a:ext uri="{FF2B5EF4-FFF2-40B4-BE49-F238E27FC236}">
                <a16:creationId xmlns:a16="http://schemas.microsoft.com/office/drawing/2014/main" id="{864CBB70-3753-EC1F-27C7-F9BF52C99B45}"/>
              </a:ext>
            </a:extLst>
          </p:cNvPr>
          <p:cNvPicPr>
            <a:picLocks noChangeAspect="1"/>
          </p:cNvPicPr>
          <p:nvPr/>
        </p:nvPicPr>
        <p:blipFill>
          <a:blip r:embed="rId13"/>
          <a:stretch>
            <a:fillRect/>
          </a:stretch>
        </p:blipFill>
        <p:spPr>
          <a:xfrm>
            <a:off x="1921818" y="2466394"/>
            <a:ext cx="5344977" cy="7043258"/>
          </a:xfrm>
          <a:prstGeom prst="rect">
            <a:avLst/>
          </a:prstGeom>
        </p:spPr>
      </p:pic>
      <p:pic>
        <p:nvPicPr>
          <p:cNvPr id="31" name="q88">
            <a:hlinkClick r:id="rId14" action="ppaction://hlinksldjump"/>
            <a:extLst>
              <a:ext uri="{FF2B5EF4-FFF2-40B4-BE49-F238E27FC236}">
                <a16:creationId xmlns:a16="http://schemas.microsoft.com/office/drawing/2014/main" id="{CA0F5BF7-E1E8-5955-5C6F-3D4823096F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59345" y="7675706"/>
            <a:ext cx="1966412" cy="2239011"/>
          </a:xfrm>
          <a:prstGeom prst="rect">
            <a:avLst/>
          </a:prstGeom>
        </p:spPr>
      </p:pic>
      <p:pic>
        <p:nvPicPr>
          <p:cNvPr id="32" name="q99" descr="Icon&#10;&#10;Description automatically generated with low confidence">
            <a:hlinkClick r:id="rId15" action="ppaction://hlinksldjump"/>
            <a:extLst>
              <a:ext uri="{FF2B5EF4-FFF2-40B4-BE49-F238E27FC236}">
                <a16:creationId xmlns:a16="http://schemas.microsoft.com/office/drawing/2014/main" id="{7CC93FBD-8B80-341D-C58A-44F0674CA97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532550" y="7675706"/>
            <a:ext cx="1963322" cy="2239011"/>
          </a:xfrm>
          <a:prstGeom prst="rect">
            <a:avLst/>
          </a:prstGeom>
        </p:spPr>
      </p:pic>
      <p:pic>
        <p:nvPicPr>
          <p:cNvPr id="33" name="q77">
            <a:hlinkClick r:id="rId16" action="ppaction://hlinksldjump"/>
            <a:extLst>
              <a:ext uri="{FF2B5EF4-FFF2-40B4-BE49-F238E27FC236}">
                <a16:creationId xmlns:a16="http://schemas.microsoft.com/office/drawing/2014/main" id="{D56ED0EE-9C60-AA18-D138-C5DA6A172C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43327" y="7530240"/>
            <a:ext cx="1963077" cy="2239011"/>
          </a:xfrm>
          <a:prstGeom prst="rect">
            <a:avLst/>
          </a:prstGeom>
        </p:spPr>
      </p:pic>
      <p:pic>
        <p:nvPicPr>
          <p:cNvPr id="34" name="q66">
            <a:hlinkClick r:id="rId17" action="ppaction://hlinksldjump"/>
            <a:extLst>
              <a:ext uri="{FF2B5EF4-FFF2-40B4-BE49-F238E27FC236}">
                <a16:creationId xmlns:a16="http://schemas.microsoft.com/office/drawing/2014/main" id="{E49945EE-A4F0-1D00-A381-D4C09FE677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351001" y="4998317"/>
            <a:ext cx="1964624" cy="2239011"/>
          </a:xfrm>
          <a:prstGeom prst="rect">
            <a:avLst/>
          </a:prstGeom>
        </p:spPr>
      </p:pic>
      <p:pic>
        <p:nvPicPr>
          <p:cNvPr id="35" name="q55" descr="Icon&#10;&#10;Description automatically generated with medium confidence">
            <a:hlinkClick r:id="rId18" action="ppaction://hlinksldjump"/>
            <a:extLst>
              <a:ext uri="{FF2B5EF4-FFF2-40B4-BE49-F238E27FC236}">
                <a16:creationId xmlns:a16="http://schemas.microsoft.com/office/drawing/2014/main" id="{E522FD52-1246-F4FD-DF97-BE6DB3248C0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467088" y="5140323"/>
            <a:ext cx="1964847" cy="2239011"/>
          </a:xfrm>
          <a:prstGeom prst="rect">
            <a:avLst/>
          </a:prstGeom>
        </p:spPr>
      </p:pic>
      <p:pic>
        <p:nvPicPr>
          <p:cNvPr id="36" name="q44">
            <a:hlinkClick r:id="rId19" action="ppaction://hlinksldjump"/>
            <a:extLst>
              <a:ext uri="{FF2B5EF4-FFF2-40B4-BE49-F238E27FC236}">
                <a16:creationId xmlns:a16="http://schemas.microsoft.com/office/drawing/2014/main" id="{46485206-463E-3F42-1D4C-8B74DBD8971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43327" y="4998317"/>
            <a:ext cx="1911732" cy="2239011"/>
          </a:xfrm>
          <a:prstGeom prst="rect">
            <a:avLst/>
          </a:prstGeom>
        </p:spPr>
      </p:pic>
      <p:pic>
        <p:nvPicPr>
          <p:cNvPr id="37" name="q11" descr="A picture containing container, box, gift wrapping&#10;&#10;Description automatically generated">
            <a:hlinkClick r:id="rId20" action="ppaction://hlinksldjump"/>
            <a:extLst>
              <a:ext uri="{FF2B5EF4-FFF2-40B4-BE49-F238E27FC236}">
                <a16:creationId xmlns:a16="http://schemas.microsoft.com/office/drawing/2014/main" id="{AF5ECA1D-96F9-4CC5-D7DC-A12DB54A157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43929" y="2466393"/>
            <a:ext cx="1963311" cy="2239011"/>
          </a:xfrm>
          <a:prstGeom prst="rect">
            <a:avLst/>
          </a:prstGeom>
        </p:spPr>
      </p:pic>
      <p:pic>
        <p:nvPicPr>
          <p:cNvPr id="38" name="q22" descr="Background pattern&#10;&#10;Description automatically generated">
            <a:hlinkClick r:id="rId21" action="ppaction://hlinksldjump"/>
            <a:extLst>
              <a:ext uri="{FF2B5EF4-FFF2-40B4-BE49-F238E27FC236}">
                <a16:creationId xmlns:a16="http://schemas.microsoft.com/office/drawing/2014/main" id="{B662645F-6E8F-A5E1-2A64-B7A3AD946C8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08908" y="2338244"/>
            <a:ext cx="1962411" cy="2239011"/>
          </a:xfrm>
          <a:prstGeom prst="rect">
            <a:avLst/>
          </a:prstGeom>
        </p:spPr>
      </p:pic>
      <p:pic>
        <p:nvPicPr>
          <p:cNvPr id="39" name="q33">
            <a:hlinkClick r:id="rId22" action="ppaction://hlinksldjump"/>
            <a:extLst>
              <a:ext uri="{FF2B5EF4-FFF2-40B4-BE49-F238E27FC236}">
                <a16:creationId xmlns:a16="http://schemas.microsoft.com/office/drawing/2014/main" id="{190872E7-41C9-798F-C698-F116691B9F4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221042" y="2338244"/>
            <a:ext cx="1961198" cy="2239011"/>
          </a:xfrm>
          <a:prstGeom prst="rect">
            <a:avLst/>
          </a:prstGeom>
        </p:spPr>
      </p:pic>
      <p:grpSp>
        <p:nvGrpSpPr>
          <p:cNvPr id="3" name="Group 2">
            <a:extLst>
              <a:ext uri="{FF2B5EF4-FFF2-40B4-BE49-F238E27FC236}">
                <a16:creationId xmlns:a16="http://schemas.microsoft.com/office/drawing/2014/main" id="{EB68B73F-96BF-A625-312C-4A97E5340AA6}"/>
              </a:ext>
            </a:extLst>
          </p:cNvPr>
          <p:cNvGrpSpPr/>
          <p:nvPr/>
        </p:nvGrpSpPr>
        <p:grpSpPr>
          <a:xfrm>
            <a:off x="3611638" y="610170"/>
            <a:ext cx="12590003" cy="2913516"/>
            <a:chOff x="2167800" y="389472"/>
            <a:chExt cx="8393335" cy="1942344"/>
          </a:xfrm>
        </p:grpSpPr>
        <p:sp>
          <p:nvSpPr>
            <p:cNvPr id="30" name="TextBox 29">
              <a:extLst>
                <a:ext uri="{FF2B5EF4-FFF2-40B4-BE49-F238E27FC236}">
                  <a16:creationId xmlns:a16="http://schemas.microsoft.com/office/drawing/2014/main" id="{A5823175-3582-C1EE-C0F3-4A668B155942}"/>
                </a:ext>
              </a:extLst>
            </p:cNvPr>
            <p:cNvSpPr txBox="1"/>
            <p:nvPr/>
          </p:nvSpPr>
          <p:spPr>
            <a:xfrm>
              <a:off x="2167800" y="389472"/>
              <a:ext cx="8389638" cy="1908215"/>
            </a:xfrm>
            <a:prstGeom prst="rect">
              <a:avLst/>
            </a:prstGeom>
            <a:noFill/>
          </p:spPr>
          <p:txBody>
            <a:bodyPr wrap="square">
              <a:spAutoFit/>
            </a:bodyPr>
            <a:lstStyle/>
            <a:p>
              <a:pPr defTabSz="685800"/>
              <a:r>
                <a:rPr lang="en-US" sz="9000" dirty="0">
                  <a:ln w="146050">
                    <a:solidFill>
                      <a:prstClr val="white"/>
                    </a:solidFill>
                  </a:ln>
                  <a:solidFill>
                    <a:srgbClr val="5AA650"/>
                  </a:solidFill>
                  <a:effectLst>
                    <a:outerShdw blurRad="50800" dist="38100" algn="l" rotWithShape="0">
                      <a:prstClr val="black">
                        <a:alpha val="40000"/>
                      </a:prstClr>
                    </a:outerShdw>
                  </a:effectLst>
                  <a:latin typeface="#9Slide05 Brannboll Ny" panose="02000000000000000000" pitchFamily="2" charset="0"/>
                </a:rPr>
                <a:t>Happy Women's Day 20/10</a:t>
              </a:r>
            </a:p>
          </p:txBody>
        </p:sp>
        <p:sp>
          <p:nvSpPr>
            <p:cNvPr id="2" name="TextBox 1">
              <a:extLst>
                <a:ext uri="{FF2B5EF4-FFF2-40B4-BE49-F238E27FC236}">
                  <a16:creationId xmlns:a16="http://schemas.microsoft.com/office/drawing/2014/main" id="{06A1FAF1-3D18-BCFB-25A9-24AB7A37701D}"/>
                </a:ext>
              </a:extLst>
            </p:cNvPr>
            <p:cNvSpPr txBox="1"/>
            <p:nvPr/>
          </p:nvSpPr>
          <p:spPr>
            <a:xfrm>
              <a:off x="2171497" y="423601"/>
              <a:ext cx="8389638" cy="1908215"/>
            </a:xfrm>
            <a:prstGeom prst="rect">
              <a:avLst/>
            </a:prstGeom>
            <a:noFill/>
          </p:spPr>
          <p:txBody>
            <a:bodyPr wrap="square">
              <a:spAutoFit/>
            </a:bodyPr>
            <a:lstStyle/>
            <a:p>
              <a:pPr defTabSz="685800"/>
              <a:r>
                <a:rPr lang="en-US" sz="9000" dirty="0">
                  <a:solidFill>
                    <a:srgbClr val="5AA650"/>
                  </a:solidFill>
                  <a:effectLst>
                    <a:outerShdw blurRad="50800" dist="38100" algn="l" rotWithShape="0">
                      <a:prstClr val="black">
                        <a:alpha val="40000"/>
                      </a:prstClr>
                    </a:outerShdw>
                  </a:effectLst>
                  <a:latin typeface="#9Slide05 Brannboll Ny" panose="02000000000000000000" pitchFamily="2" charset="0"/>
                </a:rPr>
                <a:t>Happy Women's Day 20/10</a:t>
              </a:r>
            </a:p>
          </p:txBody>
        </p:sp>
      </p:grpSp>
    </p:spTree>
    <p:extLst>
      <p:ext uri="{BB962C8B-B14F-4D97-AF65-F5344CB8AC3E}">
        <p14:creationId xmlns:p14="http://schemas.microsoft.com/office/powerpoint/2010/main" val="169643024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750" fill="hold"/>
                                        <p:tgtEl>
                                          <p:spTgt spid="37"/>
                                        </p:tgtEl>
                                        <p:attrNameLst>
                                          <p:attrName>ppt_x</p:attrName>
                                        </p:attrNameLst>
                                      </p:cBhvr>
                                      <p:tavLst>
                                        <p:tav tm="0">
                                          <p:val>
                                            <p:strVal val="#ppt_x"/>
                                          </p:val>
                                        </p:tav>
                                        <p:tav tm="100000">
                                          <p:val>
                                            <p:strVal val="#ppt_x"/>
                                          </p:val>
                                        </p:tav>
                                      </p:tavLst>
                                    </p:anim>
                                    <p:anim calcmode="lin" valueType="num">
                                      <p:cBhvr additive="base">
                                        <p:cTn id="8" dur="175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750" fill="hold"/>
                                        <p:tgtEl>
                                          <p:spTgt spid="38"/>
                                        </p:tgtEl>
                                        <p:attrNameLst>
                                          <p:attrName>ppt_x</p:attrName>
                                        </p:attrNameLst>
                                      </p:cBhvr>
                                      <p:tavLst>
                                        <p:tav tm="0">
                                          <p:val>
                                            <p:strVal val="#ppt_x"/>
                                          </p:val>
                                        </p:tav>
                                        <p:tav tm="100000">
                                          <p:val>
                                            <p:strVal val="#ppt_x"/>
                                          </p:val>
                                        </p:tav>
                                      </p:tavLst>
                                    </p:anim>
                                    <p:anim calcmode="lin" valueType="num">
                                      <p:cBhvr additive="base">
                                        <p:cTn id="12" dur="175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750" fill="hold"/>
                                        <p:tgtEl>
                                          <p:spTgt spid="39"/>
                                        </p:tgtEl>
                                        <p:attrNameLst>
                                          <p:attrName>ppt_x</p:attrName>
                                        </p:attrNameLst>
                                      </p:cBhvr>
                                      <p:tavLst>
                                        <p:tav tm="0">
                                          <p:val>
                                            <p:strVal val="#ppt_x"/>
                                          </p:val>
                                        </p:tav>
                                        <p:tav tm="100000">
                                          <p:val>
                                            <p:strVal val="#ppt_x"/>
                                          </p:val>
                                        </p:tav>
                                      </p:tavLst>
                                    </p:anim>
                                    <p:anim calcmode="lin" valueType="num">
                                      <p:cBhvr additive="base">
                                        <p:cTn id="16" dur="175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750" fill="hold"/>
                                        <p:tgtEl>
                                          <p:spTgt spid="36"/>
                                        </p:tgtEl>
                                        <p:attrNameLst>
                                          <p:attrName>ppt_x</p:attrName>
                                        </p:attrNameLst>
                                      </p:cBhvr>
                                      <p:tavLst>
                                        <p:tav tm="0">
                                          <p:val>
                                            <p:strVal val="#ppt_x"/>
                                          </p:val>
                                        </p:tav>
                                        <p:tav tm="100000">
                                          <p:val>
                                            <p:strVal val="#ppt_x"/>
                                          </p:val>
                                        </p:tav>
                                      </p:tavLst>
                                    </p:anim>
                                    <p:anim calcmode="lin" valueType="num">
                                      <p:cBhvr additive="base">
                                        <p:cTn id="20" dur="175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750" fill="hold"/>
                                        <p:tgtEl>
                                          <p:spTgt spid="35"/>
                                        </p:tgtEl>
                                        <p:attrNameLst>
                                          <p:attrName>ppt_x</p:attrName>
                                        </p:attrNameLst>
                                      </p:cBhvr>
                                      <p:tavLst>
                                        <p:tav tm="0">
                                          <p:val>
                                            <p:strVal val="#ppt_x"/>
                                          </p:val>
                                        </p:tav>
                                        <p:tav tm="100000">
                                          <p:val>
                                            <p:strVal val="#ppt_x"/>
                                          </p:val>
                                        </p:tav>
                                      </p:tavLst>
                                    </p:anim>
                                    <p:anim calcmode="lin" valueType="num">
                                      <p:cBhvr additive="base">
                                        <p:cTn id="24" dur="175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750" fill="hold"/>
                                        <p:tgtEl>
                                          <p:spTgt spid="34"/>
                                        </p:tgtEl>
                                        <p:attrNameLst>
                                          <p:attrName>ppt_x</p:attrName>
                                        </p:attrNameLst>
                                      </p:cBhvr>
                                      <p:tavLst>
                                        <p:tav tm="0">
                                          <p:val>
                                            <p:strVal val="#ppt_x"/>
                                          </p:val>
                                        </p:tav>
                                        <p:tav tm="100000">
                                          <p:val>
                                            <p:strVal val="#ppt_x"/>
                                          </p:val>
                                        </p:tav>
                                      </p:tavLst>
                                    </p:anim>
                                    <p:anim calcmode="lin" valueType="num">
                                      <p:cBhvr additive="base">
                                        <p:cTn id="28" dur="175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750" fill="hold"/>
                                        <p:tgtEl>
                                          <p:spTgt spid="33"/>
                                        </p:tgtEl>
                                        <p:attrNameLst>
                                          <p:attrName>ppt_x</p:attrName>
                                        </p:attrNameLst>
                                      </p:cBhvr>
                                      <p:tavLst>
                                        <p:tav tm="0">
                                          <p:val>
                                            <p:strVal val="#ppt_x"/>
                                          </p:val>
                                        </p:tav>
                                        <p:tav tm="100000">
                                          <p:val>
                                            <p:strVal val="#ppt_x"/>
                                          </p:val>
                                        </p:tav>
                                      </p:tavLst>
                                    </p:anim>
                                    <p:anim calcmode="lin" valueType="num">
                                      <p:cBhvr additive="base">
                                        <p:cTn id="32" dur="175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1750" fill="hold"/>
                                        <p:tgtEl>
                                          <p:spTgt spid="31"/>
                                        </p:tgtEl>
                                        <p:attrNameLst>
                                          <p:attrName>ppt_x</p:attrName>
                                        </p:attrNameLst>
                                      </p:cBhvr>
                                      <p:tavLst>
                                        <p:tav tm="0">
                                          <p:val>
                                            <p:strVal val="#ppt_x"/>
                                          </p:val>
                                        </p:tav>
                                        <p:tav tm="100000">
                                          <p:val>
                                            <p:strVal val="#ppt_x"/>
                                          </p:val>
                                        </p:tav>
                                      </p:tavLst>
                                    </p:anim>
                                    <p:anim calcmode="lin" valueType="num">
                                      <p:cBhvr additive="base">
                                        <p:cTn id="36" dur="175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750" fill="hold"/>
                                        <p:tgtEl>
                                          <p:spTgt spid="32"/>
                                        </p:tgtEl>
                                        <p:attrNameLst>
                                          <p:attrName>ppt_x</p:attrName>
                                        </p:attrNameLst>
                                      </p:cBhvr>
                                      <p:tavLst>
                                        <p:tav tm="0">
                                          <p:val>
                                            <p:strVal val="#ppt_x"/>
                                          </p:val>
                                        </p:tav>
                                        <p:tav tm="100000">
                                          <p:val>
                                            <p:strVal val="#ppt_x"/>
                                          </p:val>
                                        </p:tav>
                                      </p:tavLst>
                                    </p:anim>
                                    <p:anim calcmode="lin" valueType="num">
                                      <p:cBhvr additive="base">
                                        <p:cTn id="40" dur="175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1750" fill="hold"/>
                                        <p:tgtEl>
                                          <p:spTgt spid="23"/>
                                        </p:tgtEl>
                                        <p:attrNameLst>
                                          <p:attrName>ppt_x</p:attrName>
                                        </p:attrNameLst>
                                      </p:cBhvr>
                                      <p:tavLst>
                                        <p:tav tm="0">
                                          <p:val>
                                            <p:strVal val="#ppt_x"/>
                                          </p:val>
                                        </p:tav>
                                        <p:tav tm="100000">
                                          <p:val>
                                            <p:strVal val="#ppt_x"/>
                                          </p:val>
                                        </p:tav>
                                      </p:tavLst>
                                    </p:anim>
                                    <p:anim calcmode="lin" valueType="num">
                                      <p:cBhvr additive="base">
                                        <p:cTn id="44" dur="1750" fill="hold"/>
                                        <p:tgtEl>
                                          <p:spTgt spid="2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750" fill="hold"/>
                                        <p:tgtEl>
                                          <p:spTgt spid="25"/>
                                        </p:tgtEl>
                                        <p:attrNameLst>
                                          <p:attrName>ppt_x</p:attrName>
                                        </p:attrNameLst>
                                      </p:cBhvr>
                                      <p:tavLst>
                                        <p:tav tm="0">
                                          <p:val>
                                            <p:strVal val="#ppt_x"/>
                                          </p:val>
                                        </p:tav>
                                        <p:tav tm="100000">
                                          <p:val>
                                            <p:strVal val="#ppt_x"/>
                                          </p:val>
                                        </p:tav>
                                      </p:tavLst>
                                    </p:anim>
                                    <p:anim calcmode="lin" valueType="num">
                                      <p:cBhvr additive="base">
                                        <p:cTn id="48" dur="175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750" fill="hold"/>
                                        <p:tgtEl>
                                          <p:spTgt spid="27"/>
                                        </p:tgtEl>
                                        <p:attrNameLst>
                                          <p:attrName>ppt_x</p:attrName>
                                        </p:attrNameLst>
                                      </p:cBhvr>
                                      <p:tavLst>
                                        <p:tav tm="0">
                                          <p:val>
                                            <p:strVal val="#ppt_x"/>
                                          </p:val>
                                        </p:tav>
                                        <p:tav tm="100000">
                                          <p:val>
                                            <p:strVal val="#ppt_x"/>
                                          </p:val>
                                        </p:tav>
                                      </p:tavLst>
                                    </p:anim>
                                    <p:anim calcmode="lin" valueType="num">
                                      <p:cBhvr additive="base">
                                        <p:cTn id="52" dur="175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1750" fill="hold"/>
                                        <p:tgtEl>
                                          <p:spTgt spid="21"/>
                                        </p:tgtEl>
                                        <p:attrNameLst>
                                          <p:attrName>ppt_x</p:attrName>
                                        </p:attrNameLst>
                                      </p:cBhvr>
                                      <p:tavLst>
                                        <p:tav tm="0">
                                          <p:val>
                                            <p:strVal val="#ppt_x"/>
                                          </p:val>
                                        </p:tav>
                                        <p:tav tm="100000">
                                          <p:val>
                                            <p:strVal val="#ppt_x"/>
                                          </p:val>
                                        </p:tav>
                                      </p:tavLst>
                                    </p:anim>
                                    <p:anim calcmode="lin" valueType="num">
                                      <p:cBhvr additive="base">
                                        <p:cTn id="56" dur="1750" fill="hold"/>
                                        <p:tgtEl>
                                          <p:spTgt spid="2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1750" fill="hold"/>
                                        <p:tgtEl>
                                          <p:spTgt spid="19"/>
                                        </p:tgtEl>
                                        <p:attrNameLst>
                                          <p:attrName>ppt_x</p:attrName>
                                        </p:attrNameLst>
                                      </p:cBhvr>
                                      <p:tavLst>
                                        <p:tav tm="0">
                                          <p:val>
                                            <p:strVal val="#ppt_x"/>
                                          </p:val>
                                        </p:tav>
                                        <p:tav tm="100000">
                                          <p:val>
                                            <p:strVal val="#ppt_x"/>
                                          </p:val>
                                        </p:tav>
                                      </p:tavLst>
                                    </p:anim>
                                    <p:anim calcmode="lin" valueType="num">
                                      <p:cBhvr additive="base">
                                        <p:cTn id="60" dur="175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1750" fill="hold"/>
                                        <p:tgtEl>
                                          <p:spTgt spid="17"/>
                                        </p:tgtEl>
                                        <p:attrNameLst>
                                          <p:attrName>ppt_x</p:attrName>
                                        </p:attrNameLst>
                                      </p:cBhvr>
                                      <p:tavLst>
                                        <p:tav tm="0">
                                          <p:val>
                                            <p:strVal val="#ppt_x"/>
                                          </p:val>
                                        </p:tav>
                                        <p:tav tm="100000">
                                          <p:val>
                                            <p:strVal val="#ppt_x"/>
                                          </p:val>
                                        </p:tav>
                                      </p:tavLst>
                                    </p:anim>
                                    <p:anim calcmode="lin" valueType="num">
                                      <p:cBhvr additive="base">
                                        <p:cTn id="64" dur="175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1750" fill="hold"/>
                                        <p:tgtEl>
                                          <p:spTgt spid="15"/>
                                        </p:tgtEl>
                                        <p:attrNameLst>
                                          <p:attrName>ppt_x</p:attrName>
                                        </p:attrNameLst>
                                      </p:cBhvr>
                                      <p:tavLst>
                                        <p:tav tm="0">
                                          <p:val>
                                            <p:strVal val="#ppt_x"/>
                                          </p:val>
                                        </p:tav>
                                        <p:tav tm="100000">
                                          <p:val>
                                            <p:strVal val="#ppt_x"/>
                                          </p:val>
                                        </p:tav>
                                      </p:tavLst>
                                    </p:anim>
                                    <p:anim calcmode="lin" valueType="num">
                                      <p:cBhvr additive="base">
                                        <p:cTn id="68" dur="175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1750" fill="hold"/>
                                        <p:tgtEl>
                                          <p:spTgt spid="10"/>
                                        </p:tgtEl>
                                        <p:attrNameLst>
                                          <p:attrName>ppt_x</p:attrName>
                                        </p:attrNameLst>
                                      </p:cBhvr>
                                      <p:tavLst>
                                        <p:tav tm="0">
                                          <p:val>
                                            <p:strVal val="#ppt_x"/>
                                          </p:val>
                                        </p:tav>
                                        <p:tav tm="100000">
                                          <p:val>
                                            <p:strVal val="#ppt_x"/>
                                          </p:val>
                                        </p:tav>
                                      </p:tavLst>
                                    </p:anim>
                                    <p:anim calcmode="lin" valueType="num">
                                      <p:cBhvr additive="base">
                                        <p:cTn id="72" dur="1750" fill="hold"/>
                                        <p:tgtEl>
                                          <p:spTgt spid="10"/>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1750" fill="hold"/>
                                        <p:tgtEl>
                                          <p:spTgt spid="12"/>
                                        </p:tgtEl>
                                        <p:attrNameLst>
                                          <p:attrName>ppt_x</p:attrName>
                                        </p:attrNameLst>
                                      </p:cBhvr>
                                      <p:tavLst>
                                        <p:tav tm="0">
                                          <p:val>
                                            <p:strVal val="#ppt_x"/>
                                          </p:val>
                                        </p:tav>
                                        <p:tav tm="100000">
                                          <p:val>
                                            <p:strVal val="#ppt_x"/>
                                          </p:val>
                                        </p:tav>
                                      </p:tavLst>
                                    </p:anim>
                                    <p:anim calcmode="lin" valueType="num">
                                      <p:cBhvr additive="base">
                                        <p:cTn id="76" dur="1750" fill="hold"/>
                                        <p:tgtEl>
                                          <p:spTgt spid="12"/>
                                        </p:tgtEl>
                                        <p:attrNameLst>
                                          <p:attrName>ppt_y</p:attrName>
                                        </p:attrNameLst>
                                      </p:cBhvr>
                                      <p:tavLst>
                                        <p:tav tm="0">
                                          <p:val>
                                            <p:strVal val="1+#ppt_h/2"/>
                                          </p:val>
                                        </p:tav>
                                        <p:tav tm="100000">
                                          <p:val>
                                            <p:strVal val="#ppt_y"/>
                                          </p:val>
                                        </p:tav>
                                      </p:tavLst>
                                    </p:anim>
                                  </p:childTnLst>
                                </p:cTn>
                              </p:par>
                              <p:par>
                                <p:cTn id="77" presetID="32" presetClass="emph" presetSubtype="0" repeatCount="indefinite" fill="hold" nodeType="withEffect">
                                  <p:stCondLst>
                                    <p:cond delay="0"/>
                                  </p:stCondLst>
                                  <p:endCondLst>
                                    <p:cond evt="onNext" delay="0">
                                      <p:tgtEl>
                                        <p:sldTgt/>
                                      </p:tgtEl>
                                    </p:cond>
                                  </p:endCondLst>
                                  <p:childTnLst>
                                    <p:animRot by="120000">
                                      <p:cBhvr>
                                        <p:cTn id="78" dur="100" fill="hold">
                                          <p:stCondLst>
                                            <p:cond delay="0"/>
                                          </p:stCondLst>
                                        </p:cTn>
                                        <p:tgtEl>
                                          <p:spTgt spid="37"/>
                                        </p:tgtEl>
                                        <p:attrNameLst>
                                          <p:attrName>r</p:attrName>
                                        </p:attrNameLst>
                                      </p:cBhvr>
                                    </p:animRot>
                                    <p:animRot by="-240000">
                                      <p:cBhvr>
                                        <p:cTn id="79" dur="200" fill="hold">
                                          <p:stCondLst>
                                            <p:cond delay="200"/>
                                          </p:stCondLst>
                                        </p:cTn>
                                        <p:tgtEl>
                                          <p:spTgt spid="37"/>
                                        </p:tgtEl>
                                        <p:attrNameLst>
                                          <p:attrName>r</p:attrName>
                                        </p:attrNameLst>
                                      </p:cBhvr>
                                    </p:animRot>
                                    <p:animRot by="240000">
                                      <p:cBhvr>
                                        <p:cTn id="80" dur="200" fill="hold">
                                          <p:stCondLst>
                                            <p:cond delay="400"/>
                                          </p:stCondLst>
                                        </p:cTn>
                                        <p:tgtEl>
                                          <p:spTgt spid="37"/>
                                        </p:tgtEl>
                                        <p:attrNameLst>
                                          <p:attrName>r</p:attrName>
                                        </p:attrNameLst>
                                      </p:cBhvr>
                                    </p:animRot>
                                    <p:animRot by="-240000">
                                      <p:cBhvr>
                                        <p:cTn id="81" dur="200" fill="hold">
                                          <p:stCondLst>
                                            <p:cond delay="600"/>
                                          </p:stCondLst>
                                        </p:cTn>
                                        <p:tgtEl>
                                          <p:spTgt spid="37"/>
                                        </p:tgtEl>
                                        <p:attrNameLst>
                                          <p:attrName>r</p:attrName>
                                        </p:attrNameLst>
                                      </p:cBhvr>
                                    </p:animRot>
                                    <p:animRot by="120000">
                                      <p:cBhvr>
                                        <p:cTn id="82" dur="200" fill="hold">
                                          <p:stCondLst>
                                            <p:cond delay="800"/>
                                          </p:stCondLst>
                                        </p:cTn>
                                        <p:tgtEl>
                                          <p:spTgt spid="37"/>
                                        </p:tgtEl>
                                        <p:attrNameLst>
                                          <p:attrName>r</p:attrName>
                                        </p:attrNameLst>
                                      </p:cBhvr>
                                    </p:animRot>
                                  </p:childTnLst>
                                </p:cTn>
                              </p:par>
                              <p:par>
                                <p:cTn id="83" presetID="32" presetClass="emph" presetSubtype="0" repeatCount="indefinite" fill="hold" nodeType="withEffect">
                                  <p:stCondLst>
                                    <p:cond delay="0"/>
                                  </p:stCondLst>
                                  <p:endCondLst>
                                    <p:cond evt="onNext" delay="0">
                                      <p:tgtEl>
                                        <p:sldTgt/>
                                      </p:tgtEl>
                                    </p:cond>
                                  </p:endCondLst>
                                  <p:childTnLst>
                                    <p:animRot by="120000">
                                      <p:cBhvr>
                                        <p:cTn id="84" dur="100" fill="hold">
                                          <p:stCondLst>
                                            <p:cond delay="0"/>
                                          </p:stCondLst>
                                        </p:cTn>
                                        <p:tgtEl>
                                          <p:spTgt spid="38"/>
                                        </p:tgtEl>
                                        <p:attrNameLst>
                                          <p:attrName>r</p:attrName>
                                        </p:attrNameLst>
                                      </p:cBhvr>
                                    </p:animRot>
                                    <p:animRot by="-240000">
                                      <p:cBhvr>
                                        <p:cTn id="85" dur="200" fill="hold">
                                          <p:stCondLst>
                                            <p:cond delay="200"/>
                                          </p:stCondLst>
                                        </p:cTn>
                                        <p:tgtEl>
                                          <p:spTgt spid="38"/>
                                        </p:tgtEl>
                                        <p:attrNameLst>
                                          <p:attrName>r</p:attrName>
                                        </p:attrNameLst>
                                      </p:cBhvr>
                                    </p:animRot>
                                    <p:animRot by="240000">
                                      <p:cBhvr>
                                        <p:cTn id="86" dur="200" fill="hold">
                                          <p:stCondLst>
                                            <p:cond delay="400"/>
                                          </p:stCondLst>
                                        </p:cTn>
                                        <p:tgtEl>
                                          <p:spTgt spid="38"/>
                                        </p:tgtEl>
                                        <p:attrNameLst>
                                          <p:attrName>r</p:attrName>
                                        </p:attrNameLst>
                                      </p:cBhvr>
                                    </p:animRot>
                                    <p:animRot by="-240000">
                                      <p:cBhvr>
                                        <p:cTn id="87" dur="200" fill="hold">
                                          <p:stCondLst>
                                            <p:cond delay="600"/>
                                          </p:stCondLst>
                                        </p:cTn>
                                        <p:tgtEl>
                                          <p:spTgt spid="38"/>
                                        </p:tgtEl>
                                        <p:attrNameLst>
                                          <p:attrName>r</p:attrName>
                                        </p:attrNameLst>
                                      </p:cBhvr>
                                    </p:animRot>
                                    <p:animRot by="120000">
                                      <p:cBhvr>
                                        <p:cTn id="88" dur="200" fill="hold">
                                          <p:stCondLst>
                                            <p:cond delay="800"/>
                                          </p:stCondLst>
                                        </p:cTn>
                                        <p:tgtEl>
                                          <p:spTgt spid="38"/>
                                        </p:tgtEl>
                                        <p:attrNameLst>
                                          <p:attrName>r</p:attrName>
                                        </p:attrNameLst>
                                      </p:cBhvr>
                                    </p:animRot>
                                  </p:childTnLst>
                                </p:cTn>
                              </p:par>
                              <p:par>
                                <p:cTn id="89" presetID="32" presetClass="emph" presetSubtype="0" repeatCount="indefinite" fill="hold" nodeType="withEffect">
                                  <p:stCondLst>
                                    <p:cond delay="0"/>
                                  </p:stCondLst>
                                  <p:endCondLst>
                                    <p:cond evt="onNext" delay="0">
                                      <p:tgtEl>
                                        <p:sldTgt/>
                                      </p:tgtEl>
                                    </p:cond>
                                  </p:endCondLst>
                                  <p:childTnLst>
                                    <p:animRot by="120000">
                                      <p:cBhvr>
                                        <p:cTn id="90" dur="100" fill="hold">
                                          <p:stCondLst>
                                            <p:cond delay="0"/>
                                          </p:stCondLst>
                                        </p:cTn>
                                        <p:tgtEl>
                                          <p:spTgt spid="39"/>
                                        </p:tgtEl>
                                        <p:attrNameLst>
                                          <p:attrName>r</p:attrName>
                                        </p:attrNameLst>
                                      </p:cBhvr>
                                    </p:animRot>
                                    <p:animRot by="-240000">
                                      <p:cBhvr>
                                        <p:cTn id="91" dur="200" fill="hold">
                                          <p:stCondLst>
                                            <p:cond delay="200"/>
                                          </p:stCondLst>
                                        </p:cTn>
                                        <p:tgtEl>
                                          <p:spTgt spid="39"/>
                                        </p:tgtEl>
                                        <p:attrNameLst>
                                          <p:attrName>r</p:attrName>
                                        </p:attrNameLst>
                                      </p:cBhvr>
                                    </p:animRot>
                                    <p:animRot by="240000">
                                      <p:cBhvr>
                                        <p:cTn id="92" dur="200" fill="hold">
                                          <p:stCondLst>
                                            <p:cond delay="400"/>
                                          </p:stCondLst>
                                        </p:cTn>
                                        <p:tgtEl>
                                          <p:spTgt spid="39"/>
                                        </p:tgtEl>
                                        <p:attrNameLst>
                                          <p:attrName>r</p:attrName>
                                        </p:attrNameLst>
                                      </p:cBhvr>
                                    </p:animRot>
                                    <p:animRot by="-240000">
                                      <p:cBhvr>
                                        <p:cTn id="93" dur="200" fill="hold">
                                          <p:stCondLst>
                                            <p:cond delay="600"/>
                                          </p:stCondLst>
                                        </p:cTn>
                                        <p:tgtEl>
                                          <p:spTgt spid="39"/>
                                        </p:tgtEl>
                                        <p:attrNameLst>
                                          <p:attrName>r</p:attrName>
                                        </p:attrNameLst>
                                      </p:cBhvr>
                                    </p:animRot>
                                    <p:animRot by="120000">
                                      <p:cBhvr>
                                        <p:cTn id="94" dur="200" fill="hold">
                                          <p:stCondLst>
                                            <p:cond delay="800"/>
                                          </p:stCondLst>
                                        </p:cTn>
                                        <p:tgtEl>
                                          <p:spTgt spid="39"/>
                                        </p:tgtEl>
                                        <p:attrNameLst>
                                          <p:attrName>r</p:attrName>
                                        </p:attrNameLst>
                                      </p:cBhvr>
                                    </p:animRot>
                                  </p:childTnLst>
                                </p:cTn>
                              </p:par>
                              <p:par>
                                <p:cTn id="95" presetID="32" presetClass="emph" presetSubtype="0" repeatCount="indefinite" fill="hold" nodeType="withEffect">
                                  <p:stCondLst>
                                    <p:cond delay="0"/>
                                  </p:stCondLst>
                                  <p:endCondLst>
                                    <p:cond evt="onNext" delay="0">
                                      <p:tgtEl>
                                        <p:sldTgt/>
                                      </p:tgtEl>
                                    </p:cond>
                                  </p:endCondLst>
                                  <p:childTnLst>
                                    <p:animRot by="120000">
                                      <p:cBhvr>
                                        <p:cTn id="96" dur="100" fill="hold">
                                          <p:stCondLst>
                                            <p:cond delay="0"/>
                                          </p:stCondLst>
                                        </p:cTn>
                                        <p:tgtEl>
                                          <p:spTgt spid="36"/>
                                        </p:tgtEl>
                                        <p:attrNameLst>
                                          <p:attrName>r</p:attrName>
                                        </p:attrNameLst>
                                      </p:cBhvr>
                                    </p:animRot>
                                    <p:animRot by="-240000">
                                      <p:cBhvr>
                                        <p:cTn id="97" dur="200" fill="hold">
                                          <p:stCondLst>
                                            <p:cond delay="200"/>
                                          </p:stCondLst>
                                        </p:cTn>
                                        <p:tgtEl>
                                          <p:spTgt spid="36"/>
                                        </p:tgtEl>
                                        <p:attrNameLst>
                                          <p:attrName>r</p:attrName>
                                        </p:attrNameLst>
                                      </p:cBhvr>
                                    </p:animRot>
                                    <p:animRot by="240000">
                                      <p:cBhvr>
                                        <p:cTn id="98" dur="200" fill="hold">
                                          <p:stCondLst>
                                            <p:cond delay="400"/>
                                          </p:stCondLst>
                                        </p:cTn>
                                        <p:tgtEl>
                                          <p:spTgt spid="36"/>
                                        </p:tgtEl>
                                        <p:attrNameLst>
                                          <p:attrName>r</p:attrName>
                                        </p:attrNameLst>
                                      </p:cBhvr>
                                    </p:animRot>
                                    <p:animRot by="-240000">
                                      <p:cBhvr>
                                        <p:cTn id="99" dur="200" fill="hold">
                                          <p:stCondLst>
                                            <p:cond delay="600"/>
                                          </p:stCondLst>
                                        </p:cTn>
                                        <p:tgtEl>
                                          <p:spTgt spid="36"/>
                                        </p:tgtEl>
                                        <p:attrNameLst>
                                          <p:attrName>r</p:attrName>
                                        </p:attrNameLst>
                                      </p:cBhvr>
                                    </p:animRot>
                                    <p:animRot by="120000">
                                      <p:cBhvr>
                                        <p:cTn id="100" dur="200" fill="hold">
                                          <p:stCondLst>
                                            <p:cond delay="800"/>
                                          </p:stCondLst>
                                        </p:cTn>
                                        <p:tgtEl>
                                          <p:spTgt spid="36"/>
                                        </p:tgtEl>
                                        <p:attrNameLst>
                                          <p:attrName>r</p:attrName>
                                        </p:attrNameLst>
                                      </p:cBhvr>
                                    </p:animRot>
                                  </p:childTnLst>
                                </p:cTn>
                              </p:par>
                              <p:par>
                                <p:cTn id="101" presetID="32" presetClass="emph" presetSubtype="0" repeatCount="indefinite" fill="hold" nodeType="withEffect">
                                  <p:stCondLst>
                                    <p:cond delay="0"/>
                                  </p:stCondLst>
                                  <p:endCondLst>
                                    <p:cond evt="onNext" delay="0">
                                      <p:tgtEl>
                                        <p:sldTgt/>
                                      </p:tgtEl>
                                    </p:cond>
                                  </p:endCondLst>
                                  <p:childTnLst>
                                    <p:animRot by="120000">
                                      <p:cBhvr>
                                        <p:cTn id="102" dur="100" fill="hold">
                                          <p:stCondLst>
                                            <p:cond delay="0"/>
                                          </p:stCondLst>
                                        </p:cTn>
                                        <p:tgtEl>
                                          <p:spTgt spid="35"/>
                                        </p:tgtEl>
                                        <p:attrNameLst>
                                          <p:attrName>r</p:attrName>
                                        </p:attrNameLst>
                                      </p:cBhvr>
                                    </p:animRot>
                                    <p:animRot by="-240000">
                                      <p:cBhvr>
                                        <p:cTn id="103" dur="200" fill="hold">
                                          <p:stCondLst>
                                            <p:cond delay="200"/>
                                          </p:stCondLst>
                                        </p:cTn>
                                        <p:tgtEl>
                                          <p:spTgt spid="35"/>
                                        </p:tgtEl>
                                        <p:attrNameLst>
                                          <p:attrName>r</p:attrName>
                                        </p:attrNameLst>
                                      </p:cBhvr>
                                    </p:animRot>
                                    <p:animRot by="240000">
                                      <p:cBhvr>
                                        <p:cTn id="104" dur="200" fill="hold">
                                          <p:stCondLst>
                                            <p:cond delay="400"/>
                                          </p:stCondLst>
                                        </p:cTn>
                                        <p:tgtEl>
                                          <p:spTgt spid="35"/>
                                        </p:tgtEl>
                                        <p:attrNameLst>
                                          <p:attrName>r</p:attrName>
                                        </p:attrNameLst>
                                      </p:cBhvr>
                                    </p:animRot>
                                    <p:animRot by="-240000">
                                      <p:cBhvr>
                                        <p:cTn id="105" dur="200" fill="hold">
                                          <p:stCondLst>
                                            <p:cond delay="600"/>
                                          </p:stCondLst>
                                        </p:cTn>
                                        <p:tgtEl>
                                          <p:spTgt spid="35"/>
                                        </p:tgtEl>
                                        <p:attrNameLst>
                                          <p:attrName>r</p:attrName>
                                        </p:attrNameLst>
                                      </p:cBhvr>
                                    </p:animRot>
                                    <p:animRot by="120000">
                                      <p:cBhvr>
                                        <p:cTn id="106" dur="200" fill="hold">
                                          <p:stCondLst>
                                            <p:cond delay="800"/>
                                          </p:stCondLst>
                                        </p:cTn>
                                        <p:tgtEl>
                                          <p:spTgt spid="35"/>
                                        </p:tgtEl>
                                        <p:attrNameLst>
                                          <p:attrName>r</p:attrName>
                                        </p:attrNameLst>
                                      </p:cBhvr>
                                    </p:animRot>
                                  </p:childTnLst>
                                </p:cTn>
                              </p:par>
                              <p:par>
                                <p:cTn id="107" presetID="32" presetClass="emph" presetSubtype="0" repeatCount="indefinite" fill="hold" nodeType="withEffect">
                                  <p:stCondLst>
                                    <p:cond delay="0"/>
                                  </p:stCondLst>
                                  <p:endCondLst>
                                    <p:cond evt="onNext" delay="0">
                                      <p:tgtEl>
                                        <p:sldTgt/>
                                      </p:tgtEl>
                                    </p:cond>
                                  </p:endCondLst>
                                  <p:childTnLst>
                                    <p:animRot by="120000">
                                      <p:cBhvr>
                                        <p:cTn id="108" dur="100" fill="hold">
                                          <p:stCondLst>
                                            <p:cond delay="0"/>
                                          </p:stCondLst>
                                        </p:cTn>
                                        <p:tgtEl>
                                          <p:spTgt spid="34"/>
                                        </p:tgtEl>
                                        <p:attrNameLst>
                                          <p:attrName>r</p:attrName>
                                        </p:attrNameLst>
                                      </p:cBhvr>
                                    </p:animRot>
                                    <p:animRot by="-240000">
                                      <p:cBhvr>
                                        <p:cTn id="109" dur="200" fill="hold">
                                          <p:stCondLst>
                                            <p:cond delay="200"/>
                                          </p:stCondLst>
                                        </p:cTn>
                                        <p:tgtEl>
                                          <p:spTgt spid="34"/>
                                        </p:tgtEl>
                                        <p:attrNameLst>
                                          <p:attrName>r</p:attrName>
                                        </p:attrNameLst>
                                      </p:cBhvr>
                                    </p:animRot>
                                    <p:animRot by="240000">
                                      <p:cBhvr>
                                        <p:cTn id="110" dur="200" fill="hold">
                                          <p:stCondLst>
                                            <p:cond delay="400"/>
                                          </p:stCondLst>
                                        </p:cTn>
                                        <p:tgtEl>
                                          <p:spTgt spid="34"/>
                                        </p:tgtEl>
                                        <p:attrNameLst>
                                          <p:attrName>r</p:attrName>
                                        </p:attrNameLst>
                                      </p:cBhvr>
                                    </p:animRot>
                                    <p:animRot by="-240000">
                                      <p:cBhvr>
                                        <p:cTn id="111" dur="200" fill="hold">
                                          <p:stCondLst>
                                            <p:cond delay="600"/>
                                          </p:stCondLst>
                                        </p:cTn>
                                        <p:tgtEl>
                                          <p:spTgt spid="34"/>
                                        </p:tgtEl>
                                        <p:attrNameLst>
                                          <p:attrName>r</p:attrName>
                                        </p:attrNameLst>
                                      </p:cBhvr>
                                    </p:animRot>
                                    <p:animRot by="120000">
                                      <p:cBhvr>
                                        <p:cTn id="112" dur="200" fill="hold">
                                          <p:stCondLst>
                                            <p:cond delay="800"/>
                                          </p:stCondLst>
                                        </p:cTn>
                                        <p:tgtEl>
                                          <p:spTgt spid="34"/>
                                        </p:tgtEl>
                                        <p:attrNameLst>
                                          <p:attrName>r</p:attrName>
                                        </p:attrNameLst>
                                      </p:cBhvr>
                                    </p:animRot>
                                  </p:childTnLst>
                                </p:cTn>
                              </p:par>
                              <p:par>
                                <p:cTn id="113" presetID="32" presetClass="emph" presetSubtype="0" repeatCount="indefinite" fill="hold" nodeType="withEffect">
                                  <p:stCondLst>
                                    <p:cond delay="0"/>
                                  </p:stCondLst>
                                  <p:endCondLst>
                                    <p:cond evt="onNext" delay="0">
                                      <p:tgtEl>
                                        <p:sldTgt/>
                                      </p:tgtEl>
                                    </p:cond>
                                  </p:endCondLst>
                                  <p:childTnLst>
                                    <p:animRot by="120000">
                                      <p:cBhvr>
                                        <p:cTn id="114" dur="100" fill="hold">
                                          <p:stCondLst>
                                            <p:cond delay="0"/>
                                          </p:stCondLst>
                                        </p:cTn>
                                        <p:tgtEl>
                                          <p:spTgt spid="33"/>
                                        </p:tgtEl>
                                        <p:attrNameLst>
                                          <p:attrName>r</p:attrName>
                                        </p:attrNameLst>
                                      </p:cBhvr>
                                    </p:animRot>
                                    <p:animRot by="-240000">
                                      <p:cBhvr>
                                        <p:cTn id="115" dur="200" fill="hold">
                                          <p:stCondLst>
                                            <p:cond delay="200"/>
                                          </p:stCondLst>
                                        </p:cTn>
                                        <p:tgtEl>
                                          <p:spTgt spid="33"/>
                                        </p:tgtEl>
                                        <p:attrNameLst>
                                          <p:attrName>r</p:attrName>
                                        </p:attrNameLst>
                                      </p:cBhvr>
                                    </p:animRot>
                                    <p:animRot by="240000">
                                      <p:cBhvr>
                                        <p:cTn id="116" dur="200" fill="hold">
                                          <p:stCondLst>
                                            <p:cond delay="400"/>
                                          </p:stCondLst>
                                        </p:cTn>
                                        <p:tgtEl>
                                          <p:spTgt spid="33"/>
                                        </p:tgtEl>
                                        <p:attrNameLst>
                                          <p:attrName>r</p:attrName>
                                        </p:attrNameLst>
                                      </p:cBhvr>
                                    </p:animRot>
                                    <p:animRot by="-240000">
                                      <p:cBhvr>
                                        <p:cTn id="117" dur="200" fill="hold">
                                          <p:stCondLst>
                                            <p:cond delay="600"/>
                                          </p:stCondLst>
                                        </p:cTn>
                                        <p:tgtEl>
                                          <p:spTgt spid="33"/>
                                        </p:tgtEl>
                                        <p:attrNameLst>
                                          <p:attrName>r</p:attrName>
                                        </p:attrNameLst>
                                      </p:cBhvr>
                                    </p:animRot>
                                    <p:animRot by="120000">
                                      <p:cBhvr>
                                        <p:cTn id="118" dur="200" fill="hold">
                                          <p:stCondLst>
                                            <p:cond delay="800"/>
                                          </p:stCondLst>
                                        </p:cTn>
                                        <p:tgtEl>
                                          <p:spTgt spid="33"/>
                                        </p:tgtEl>
                                        <p:attrNameLst>
                                          <p:attrName>r</p:attrName>
                                        </p:attrNameLst>
                                      </p:cBhvr>
                                    </p:animRot>
                                  </p:childTnLst>
                                </p:cTn>
                              </p:par>
                              <p:par>
                                <p:cTn id="119" presetID="32" presetClass="emph" presetSubtype="0" repeatCount="indefinite" fill="hold" nodeType="withEffect">
                                  <p:stCondLst>
                                    <p:cond delay="0"/>
                                  </p:stCondLst>
                                  <p:endCondLst>
                                    <p:cond evt="onNext" delay="0">
                                      <p:tgtEl>
                                        <p:sldTgt/>
                                      </p:tgtEl>
                                    </p:cond>
                                  </p:endCondLst>
                                  <p:childTnLst>
                                    <p:animRot by="120000">
                                      <p:cBhvr>
                                        <p:cTn id="120" dur="100" fill="hold">
                                          <p:stCondLst>
                                            <p:cond delay="0"/>
                                          </p:stCondLst>
                                        </p:cTn>
                                        <p:tgtEl>
                                          <p:spTgt spid="31"/>
                                        </p:tgtEl>
                                        <p:attrNameLst>
                                          <p:attrName>r</p:attrName>
                                        </p:attrNameLst>
                                      </p:cBhvr>
                                    </p:animRot>
                                    <p:animRot by="-240000">
                                      <p:cBhvr>
                                        <p:cTn id="121" dur="200" fill="hold">
                                          <p:stCondLst>
                                            <p:cond delay="200"/>
                                          </p:stCondLst>
                                        </p:cTn>
                                        <p:tgtEl>
                                          <p:spTgt spid="31"/>
                                        </p:tgtEl>
                                        <p:attrNameLst>
                                          <p:attrName>r</p:attrName>
                                        </p:attrNameLst>
                                      </p:cBhvr>
                                    </p:animRot>
                                    <p:animRot by="240000">
                                      <p:cBhvr>
                                        <p:cTn id="122" dur="200" fill="hold">
                                          <p:stCondLst>
                                            <p:cond delay="400"/>
                                          </p:stCondLst>
                                        </p:cTn>
                                        <p:tgtEl>
                                          <p:spTgt spid="31"/>
                                        </p:tgtEl>
                                        <p:attrNameLst>
                                          <p:attrName>r</p:attrName>
                                        </p:attrNameLst>
                                      </p:cBhvr>
                                    </p:animRot>
                                    <p:animRot by="-240000">
                                      <p:cBhvr>
                                        <p:cTn id="123" dur="200" fill="hold">
                                          <p:stCondLst>
                                            <p:cond delay="600"/>
                                          </p:stCondLst>
                                        </p:cTn>
                                        <p:tgtEl>
                                          <p:spTgt spid="31"/>
                                        </p:tgtEl>
                                        <p:attrNameLst>
                                          <p:attrName>r</p:attrName>
                                        </p:attrNameLst>
                                      </p:cBhvr>
                                    </p:animRot>
                                    <p:animRot by="120000">
                                      <p:cBhvr>
                                        <p:cTn id="124" dur="200" fill="hold">
                                          <p:stCondLst>
                                            <p:cond delay="800"/>
                                          </p:stCondLst>
                                        </p:cTn>
                                        <p:tgtEl>
                                          <p:spTgt spid="31"/>
                                        </p:tgtEl>
                                        <p:attrNameLst>
                                          <p:attrName>r</p:attrName>
                                        </p:attrNameLst>
                                      </p:cBhvr>
                                    </p:animRot>
                                  </p:childTnLst>
                                </p:cTn>
                              </p:par>
                              <p:par>
                                <p:cTn id="125" presetID="32" presetClass="emph" presetSubtype="0" repeatCount="indefinite" fill="hold" nodeType="withEffect">
                                  <p:stCondLst>
                                    <p:cond delay="0"/>
                                  </p:stCondLst>
                                  <p:endCondLst>
                                    <p:cond evt="onNext" delay="0">
                                      <p:tgtEl>
                                        <p:sldTgt/>
                                      </p:tgtEl>
                                    </p:cond>
                                  </p:endCondLst>
                                  <p:childTnLst>
                                    <p:animRot by="120000">
                                      <p:cBhvr>
                                        <p:cTn id="126" dur="100" fill="hold">
                                          <p:stCondLst>
                                            <p:cond delay="0"/>
                                          </p:stCondLst>
                                        </p:cTn>
                                        <p:tgtEl>
                                          <p:spTgt spid="32"/>
                                        </p:tgtEl>
                                        <p:attrNameLst>
                                          <p:attrName>r</p:attrName>
                                        </p:attrNameLst>
                                      </p:cBhvr>
                                    </p:animRot>
                                    <p:animRot by="-240000">
                                      <p:cBhvr>
                                        <p:cTn id="127" dur="200" fill="hold">
                                          <p:stCondLst>
                                            <p:cond delay="200"/>
                                          </p:stCondLst>
                                        </p:cTn>
                                        <p:tgtEl>
                                          <p:spTgt spid="32"/>
                                        </p:tgtEl>
                                        <p:attrNameLst>
                                          <p:attrName>r</p:attrName>
                                        </p:attrNameLst>
                                      </p:cBhvr>
                                    </p:animRot>
                                    <p:animRot by="240000">
                                      <p:cBhvr>
                                        <p:cTn id="128" dur="200" fill="hold">
                                          <p:stCondLst>
                                            <p:cond delay="400"/>
                                          </p:stCondLst>
                                        </p:cTn>
                                        <p:tgtEl>
                                          <p:spTgt spid="32"/>
                                        </p:tgtEl>
                                        <p:attrNameLst>
                                          <p:attrName>r</p:attrName>
                                        </p:attrNameLst>
                                      </p:cBhvr>
                                    </p:animRot>
                                    <p:animRot by="-240000">
                                      <p:cBhvr>
                                        <p:cTn id="129" dur="200" fill="hold">
                                          <p:stCondLst>
                                            <p:cond delay="600"/>
                                          </p:stCondLst>
                                        </p:cTn>
                                        <p:tgtEl>
                                          <p:spTgt spid="32"/>
                                        </p:tgtEl>
                                        <p:attrNameLst>
                                          <p:attrName>r</p:attrName>
                                        </p:attrNameLst>
                                      </p:cBhvr>
                                    </p:animRot>
                                    <p:animRot by="120000">
                                      <p:cBhvr>
                                        <p:cTn id="130" dur="200" fill="hold">
                                          <p:stCondLst>
                                            <p:cond delay="80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1" restart="whenNotActive" fill="hold" evtFilter="cancelBubble" nodeType="interactiveSeq">
                <p:stCondLst>
                  <p:cond evt="onClick" delay="0">
                    <p:tgtEl>
                      <p:spTgt spid="37"/>
                    </p:tgtEl>
                  </p:cond>
                </p:stCondLst>
                <p:endSync evt="end" delay="0">
                  <p:rtn val="all"/>
                </p:endSync>
                <p:childTnLst>
                  <p:par>
                    <p:cTn id="132" fill="hold">
                      <p:stCondLst>
                        <p:cond delay="0"/>
                      </p:stCondLst>
                      <p:childTnLst>
                        <p:par>
                          <p:cTn id="133" fill="hold">
                            <p:stCondLst>
                              <p:cond delay="0"/>
                            </p:stCondLst>
                            <p:childTnLst>
                              <p:par>
                                <p:cTn id="134" presetID="1" presetClass="exit" presetSubtype="0" fill="hold" nodeType="clickEffect">
                                  <p:stCondLst>
                                    <p:cond delay="0"/>
                                  </p:stCondLst>
                                  <p:childTnLst>
                                    <p:set>
                                      <p:cBhvr>
                                        <p:cTn id="135" dur="1" fill="hold">
                                          <p:stCondLst>
                                            <p:cond delay="0"/>
                                          </p:stCondLst>
                                        </p:cTn>
                                        <p:tgtEl>
                                          <p:spTgt spid="37"/>
                                        </p:tgtEl>
                                        <p:attrNameLst>
                                          <p:attrName>style.visibility</p:attrName>
                                        </p:attrNameLst>
                                      </p:cBhvr>
                                      <p:to>
                                        <p:strVal val="hidden"/>
                                      </p:to>
                                    </p:set>
                                  </p:childTnLst>
                                </p:cTn>
                              </p:par>
                              <p:par>
                                <p:cTn id="136" presetID="32" presetClass="emph" presetSubtype="0" fill="hold" nodeType="withEffect">
                                  <p:stCondLst>
                                    <p:cond delay="0"/>
                                  </p:stCondLst>
                                  <p:childTnLst>
                                    <p:animRot by="120000">
                                      <p:cBhvr>
                                        <p:cTn id="137" dur="100" fill="hold">
                                          <p:stCondLst>
                                            <p:cond delay="0"/>
                                          </p:stCondLst>
                                        </p:cTn>
                                        <p:tgtEl>
                                          <p:spTgt spid="37"/>
                                        </p:tgtEl>
                                        <p:attrNameLst>
                                          <p:attrName>r</p:attrName>
                                        </p:attrNameLst>
                                      </p:cBhvr>
                                    </p:animRot>
                                    <p:animRot by="-240000">
                                      <p:cBhvr>
                                        <p:cTn id="138" dur="200" fill="hold">
                                          <p:stCondLst>
                                            <p:cond delay="200"/>
                                          </p:stCondLst>
                                        </p:cTn>
                                        <p:tgtEl>
                                          <p:spTgt spid="37"/>
                                        </p:tgtEl>
                                        <p:attrNameLst>
                                          <p:attrName>r</p:attrName>
                                        </p:attrNameLst>
                                      </p:cBhvr>
                                    </p:animRot>
                                    <p:animRot by="240000">
                                      <p:cBhvr>
                                        <p:cTn id="139" dur="200" fill="hold">
                                          <p:stCondLst>
                                            <p:cond delay="400"/>
                                          </p:stCondLst>
                                        </p:cTn>
                                        <p:tgtEl>
                                          <p:spTgt spid="37"/>
                                        </p:tgtEl>
                                        <p:attrNameLst>
                                          <p:attrName>r</p:attrName>
                                        </p:attrNameLst>
                                      </p:cBhvr>
                                    </p:animRot>
                                    <p:animRot by="-240000">
                                      <p:cBhvr>
                                        <p:cTn id="140" dur="200" fill="hold">
                                          <p:stCondLst>
                                            <p:cond delay="600"/>
                                          </p:stCondLst>
                                        </p:cTn>
                                        <p:tgtEl>
                                          <p:spTgt spid="37"/>
                                        </p:tgtEl>
                                        <p:attrNameLst>
                                          <p:attrName>r</p:attrName>
                                        </p:attrNameLst>
                                      </p:cBhvr>
                                    </p:animRot>
                                    <p:animRot by="120000">
                                      <p:cBhvr>
                                        <p:cTn id="141" dur="200" fill="hold">
                                          <p:stCondLst>
                                            <p:cond delay="800"/>
                                          </p:stCondLst>
                                        </p:cTn>
                                        <p:tgtEl>
                                          <p:spTgt spid="37"/>
                                        </p:tgtEl>
                                        <p:attrNameLst>
                                          <p:attrName>r</p:attrName>
                                        </p:attrNameLst>
                                      </p:cBhvr>
                                    </p:animRot>
                                  </p:childTnLst>
                                </p:cTn>
                              </p:par>
                            </p:childTnLst>
                          </p:cTn>
                        </p:par>
                      </p:childTnLst>
                    </p:cTn>
                  </p:par>
                </p:childTnLst>
              </p:cTn>
              <p:nextCondLst>
                <p:cond evt="onClick" delay="0">
                  <p:tgtEl>
                    <p:spTgt spid="37"/>
                  </p:tgtEl>
                </p:cond>
              </p:nextCondLst>
            </p:seq>
            <p:seq concurrent="1" nextAc="seek">
              <p:cTn id="142" restart="whenNotActive" fill="hold" evtFilter="cancelBubble" nodeType="interactiveSeq">
                <p:stCondLst>
                  <p:cond evt="onClick" delay="0">
                    <p:tgtEl>
                      <p:spTgt spid="38"/>
                    </p:tgtEl>
                  </p:cond>
                </p:stCondLst>
                <p:endSync evt="end" delay="0">
                  <p:rtn val="all"/>
                </p:endSync>
                <p:childTnLst>
                  <p:par>
                    <p:cTn id="143" fill="hold">
                      <p:stCondLst>
                        <p:cond delay="0"/>
                      </p:stCondLst>
                      <p:childTnLst>
                        <p:par>
                          <p:cTn id="144" fill="hold">
                            <p:stCondLst>
                              <p:cond delay="0"/>
                            </p:stCondLst>
                            <p:childTnLst>
                              <p:par>
                                <p:cTn id="145" presetID="1" presetClass="exit" presetSubtype="0" fill="hold" nodeType="clickEffect">
                                  <p:stCondLst>
                                    <p:cond delay="0"/>
                                  </p:stCondLst>
                                  <p:childTnLst>
                                    <p:set>
                                      <p:cBhvr>
                                        <p:cTn id="146" dur="1" fill="hold">
                                          <p:stCondLst>
                                            <p:cond delay="0"/>
                                          </p:stCondLst>
                                        </p:cTn>
                                        <p:tgtEl>
                                          <p:spTgt spid="38"/>
                                        </p:tgtEl>
                                        <p:attrNameLst>
                                          <p:attrName>style.visibility</p:attrName>
                                        </p:attrNameLst>
                                      </p:cBhvr>
                                      <p:to>
                                        <p:strVal val="hidden"/>
                                      </p:to>
                                    </p:set>
                                  </p:childTnLst>
                                </p:cTn>
                              </p:par>
                              <p:par>
                                <p:cTn id="147" presetID="32" presetClass="emph" presetSubtype="0" fill="hold" nodeType="withEffect">
                                  <p:stCondLst>
                                    <p:cond delay="0"/>
                                  </p:stCondLst>
                                  <p:childTnLst>
                                    <p:animRot by="120000">
                                      <p:cBhvr>
                                        <p:cTn id="148" dur="100" fill="hold">
                                          <p:stCondLst>
                                            <p:cond delay="0"/>
                                          </p:stCondLst>
                                        </p:cTn>
                                        <p:tgtEl>
                                          <p:spTgt spid="38"/>
                                        </p:tgtEl>
                                        <p:attrNameLst>
                                          <p:attrName>r</p:attrName>
                                        </p:attrNameLst>
                                      </p:cBhvr>
                                    </p:animRot>
                                    <p:animRot by="-240000">
                                      <p:cBhvr>
                                        <p:cTn id="149" dur="200" fill="hold">
                                          <p:stCondLst>
                                            <p:cond delay="200"/>
                                          </p:stCondLst>
                                        </p:cTn>
                                        <p:tgtEl>
                                          <p:spTgt spid="38"/>
                                        </p:tgtEl>
                                        <p:attrNameLst>
                                          <p:attrName>r</p:attrName>
                                        </p:attrNameLst>
                                      </p:cBhvr>
                                    </p:animRot>
                                    <p:animRot by="240000">
                                      <p:cBhvr>
                                        <p:cTn id="150" dur="200" fill="hold">
                                          <p:stCondLst>
                                            <p:cond delay="400"/>
                                          </p:stCondLst>
                                        </p:cTn>
                                        <p:tgtEl>
                                          <p:spTgt spid="38"/>
                                        </p:tgtEl>
                                        <p:attrNameLst>
                                          <p:attrName>r</p:attrName>
                                        </p:attrNameLst>
                                      </p:cBhvr>
                                    </p:animRot>
                                    <p:animRot by="-240000">
                                      <p:cBhvr>
                                        <p:cTn id="151" dur="200" fill="hold">
                                          <p:stCondLst>
                                            <p:cond delay="600"/>
                                          </p:stCondLst>
                                        </p:cTn>
                                        <p:tgtEl>
                                          <p:spTgt spid="38"/>
                                        </p:tgtEl>
                                        <p:attrNameLst>
                                          <p:attrName>r</p:attrName>
                                        </p:attrNameLst>
                                      </p:cBhvr>
                                    </p:animRot>
                                    <p:animRot by="120000">
                                      <p:cBhvr>
                                        <p:cTn id="152" dur="200" fill="hold">
                                          <p:stCondLst>
                                            <p:cond delay="800"/>
                                          </p:stCondLst>
                                        </p:cTn>
                                        <p:tgtEl>
                                          <p:spTgt spid="38"/>
                                        </p:tgtEl>
                                        <p:attrNameLst>
                                          <p:attrName>r</p:attrName>
                                        </p:attrNameLst>
                                      </p:cBhvr>
                                    </p:animRot>
                                  </p:childTnLst>
                                </p:cTn>
                              </p:par>
                            </p:childTnLst>
                          </p:cTn>
                        </p:par>
                      </p:childTnLst>
                    </p:cTn>
                  </p:par>
                </p:childTnLst>
              </p:cTn>
              <p:nextCondLst>
                <p:cond evt="onClick" delay="0">
                  <p:tgtEl>
                    <p:spTgt spid="38"/>
                  </p:tgtEl>
                </p:cond>
              </p:nextCondLst>
            </p:seq>
            <p:seq concurrent="1" nextAc="seek">
              <p:cTn id="153" restart="whenNotActive" fill="hold" evtFilter="cancelBubble" nodeType="interactiveSeq">
                <p:stCondLst>
                  <p:cond evt="onClick" delay="0">
                    <p:tgtEl>
                      <p:spTgt spid="39"/>
                    </p:tgtEl>
                  </p:cond>
                </p:stCondLst>
                <p:endSync evt="end" delay="0">
                  <p:rtn val="all"/>
                </p:endSync>
                <p:childTnLst>
                  <p:par>
                    <p:cTn id="154" fill="hold">
                      <p:stCondLst>
                        <p:cond delay="0"/>
                      </p:stCondLst>
                      <p:childTnLst>
                        <p:par>
                          <p:cTn id="155" fill="hold">
                            <p:stCondLst>
                              <p:cond delay="0"/>
                            </p:stCondLst>
                            <p:childTnLst>
                              <p:par>
                                <p:cTn id="156" presetID="1" presetClass="exit" presetSubtype="0" fill="hold" nodeType="clickEffect">
                                  <p:stCondLst>
                                    <p:cond delay="0"/>
                                  </p:stCondLst>
                                  <p:childTnLst>
                                    <p:set>
                                      <p:cBhvr>
                                        <p:cTn id="157" dur="1" fill="hold">
                                          <p:stCondLst>
                                            <p:cond delay="0"/>
                                          </p:stCondLst>
                                        </p:cTn>
                                        <p:tgtEl>
                                          <p:spTgt spid="39"/>
                                        </p:tgtEl>
                                        <p:attrNameLst>
                                          <p:attrName>style.visibility</p:attrName>
                                        </p:attrNameLst>
                                      </p:cBhvr>
                                      <p:to>
                                        <p:strVal val="hidden"/>
                                      </p:to>
                                    </p:set>
                                  </p:childTnLst>
                                </p:cTn>
                              </p:par>
                              <p:par>
                                <p:cTn id="158" presetID="32" presetClass="emph" presetSubtype="0" fill="hold" nodeType="withEffect">
                                  <p:stCondLst>
                                    <p:cond delay="0"/>
                                  </p:stCondLst>
                                  <p:childTnLst>
                                    <p:animRot by="120000">
                                      <p:cBhvr>
                                        <p:cTn id="159" dur="100" fill="hold">
                                          <p:stCondLst>
                                            <p:cond delay="0"/>
                                          </p:stCondLst>
                                        </p:cTn>
                                        <p:tgtEl>
                                          <p:spTgt spid="39"/>
                                        </p:tgtEl>
                                        <p:attrNameLst>
                                          <p:attrName>r</p:attrName>
                                        </p:attrNameLst>
                                      </p:cBhvr>
                                    </p:animRot>
                                    <p:animRot by="-240000">
                                      <p:cBhvr>
                                        <p:cTn id="160" dur="200" fill="hold">
                                          <p:stCondLst>
                                            <p:cond delay="200"/>
                                          </p:stCondLst>
                                        </p:cTn>
                                        <p:tgtEl>
                                          <p:spTgt spid="39"/>
                                        </p:tgtEl>
                                        <p:attrNameLst>
                                          <p:attrName>r</p:attrName>
                                        </p:attrNameLst>
                                      </p:cBhvr>
                                    </p:animRot>
                                    <p:animRot by="240000">
                                      <p:cBhvr>
                                        <p:cTn id="161" dur="200" fill="hold">
                                          <p:stCondLst>
                                            <p:cond delay="400"/>
                                          </p:stCondLst>
                                        </p:cTn>
                                        <p:tgtEl>
                                          <p:spTgt spid="39"/>
                                        </p:tgtEl>
                                        <p:attrNameLst>
                                          <p:attrName>r</p:attrName>
                                        </p:attrNameLst>
                                      </p:cBhvr>
                                    </p:animRot>
                                    <p:animRot by="-240000">
                                      <p:cBhvr>
                                        <p:cTn id="162" dur="200" fill="hold">
                                          <p:stCondLst>
                                            <p:cond delay="600"/>
                                          </p:stCondLst>
                                        </p:cTn>
                                        <p:tgtEl>
                                          <p:spTgt spid="39"/>
                                        </p:tgtEl>
                                        <p:attrNameLst>
                                          <p:attrName>r</p:attrName>
                                        </p:attrNameLst>
                                      </p:cBhvr>
                                    </p:animRot>
                                    <p:animRot by="120000">
                                      <p:cBhvr>
                                        <p:cTn id="163" dur="200" fill="hold">
                                          <p:stCondLst>
                                            <p:cond delay="800"/>
                                          </p:stCondLst>
                                        </p:cTn>
                                        <p:tgtEl>
                                          <p:spTgt spid="39"/>
                                        </p:tgtEl>
                                        <p:attrNameLst>
                                          <p:attrName>r</p:attrName>
                                        </p:attrNameLst>
                                      </p:cBhvr>
                                    </p:animRot>
                                  </p:childTnLst>
                                </p:cTn>
                              </p:par>
                            </p:childTnLst>
                          </p:cTn>
                        </p:par>
                      </p:childTnLst>
                    </p:cTn>
                  </p:par>
                </p:childTnLst>
              </p:cTn>
              <p:nextCondLst>
                <p:cond evt="onClick" delay="0">
                  <p:tgtEl>
                    <p:spTgt spid="39"/>
                  </p:tgtEl>
                </p:cond>
              </p:nextCondLst>
            </p:seq>
            <p:seq concurrent="1" nextAc="seek">
              <p:cTn id="164" restart="whenNotActive" fill="hold" evtFilter="cancelBubble" nodeType="interactiveSeq">
                <p:stCondLst>
                  <p:cond evt="onClick" delay="0">
                    <p:tgtEl>
                      <p:spTgt spid="36"/>
                    </p:tgtEl>
                  </p:cond>
                </p:stCondLst>
                <p:endSync evt="end" delay="0">
                  <p:rtn val="all"/>
                </p:endSync>
                <p:childTnLst>
                  <p:par>
                    <p:cTn id="165" fill="hold">
                      <p:stCondLst>
                        <p:cond delay="0"/>
                      </p:stCondLst>
                      <p:childTnLst>
                        <p:par>
                          <p:cTn id="166" fill="hold">
                            <p:stCondLst>
                              <p:cond delay="0"/>
                            </p:stCondLst>
                            <p:childTnLst>
                              <p:par>
                                <p:cTn id="167" presetID="1" presetClass="exit" presetSubtype="0" fill="hold" nodeType="clickEffect">
                                  <p:stCondLst>
                                    <p:cond delay="0"/>
                                  </p:stCondLst>
                                  <p:childTnLst>
                                    <p:set>
                                      <p:cBhvr>
                                        <p:cTn id="168" dur="1" fill="hold">
                                          <p:stCondLst>
                                            <p:cond delay="0"/>
                                          </p:stCondLst>
                                        </p:cTn>
                                        <p:tgtEl>
                                          <p:spTgt spid="36"/>
                                        </p:tgtEl>
                                        <p:attrNameLst>
                                          <p:attrName>style.visibility</p:attrName>
                                        </p:attrNameLst>
                                      </p:cBhvr>
                                      <p:to>
                                        <p:strVal val="hidden"/>
                                      </p:to>
                                    </p:set>
                                  </p:childTnLst>
                                </p:cTn>
                              </p:par>
                              <p:par>
                                <p:cTn id="169" presetID="32" presetClass="emph" presetSubtype="0" fill="hold" nodeType="withEffect">
                                  <p:stCondLst>
                                    <p:cond delay="0"/>
                                  </p:stCondLst>
                                  <p:childTnLst>
                                    <p:animRot by="120000">
                                      <p:cBhvr>
                                        <p:cTn id="170" dur="100" fill="hold">
                                          <p:stCondLst>
                                            <p:cond delay="0"/>
                                          </p:stCondLst>
                                        </p:cTn>
                                        <p:tgtEl>
                                          <p:spTgt spid="36"/>
                                        </p:tgtEl>
                                        <p:attrNameLst>
                                          <p:attrName>r</p:attrName>
                                        </p:attrNameLst>
                                      </p:cBhvr>
                                    </p:animRot>
                                    <p:animRot by="-240000">
                                      <p:cBhvr>
                                        <p:cTn id="171" dur="200" fill="hold">
                                          <p:stCondLst>
                                            <p:cond delay="200"/>
                                          </p:stCondLst>
                                        </p:cTn>
                                        <p:tgtEl>
                                          <p:spTgt spid="36"/>
                                        </p:tgtEl>
                                        <p:attrNameLst>
                                          <p:attrName>r</p:attrName>
                                        </p:attrNameLst>
                                      </p:cBhvr>
                                    </p:animRot>
                                    <p:animRot by="240000">
                                      <p:cBhvr>
                                        <p:cTn id="172" dur="200" fill="hold">
                                          <p:stCondLst>
                                            <p:cond delay="400"/>
                                          </p:stCondLst>
                                        </p:cTn>
                                        <p:tgtEl>
                                          <p:spTgt spid="36"/>
                                        </p:tgtEl>
                                        <p:attrNameLst>
                                          <p:attrName>r</p:attrName>
                                        </p:attrNameLst>
                                      </p:cBhvr>
                                    </p:animRot>
                                    <p:animRot by="-240000">
                                      <p:cBhvr>
                                        <p:cTn id="173" dur="200" fill="hold">
                                          <p:stCondLst>
                                            <p:cond delay="600"/>
                                          </p:stCondLst>
                                        </p:cTn>
                                        <p:tgtEl>
                                          <p:spTgt spid="36"/>
                                        </p:tgtEl>
                                        <p:attrNameLst>
                                          <p:attrName>r</p:attrName>
                                        </p:attrNameLst>
                                      </p:cBhvr>
                                    </p:animRot>
                                    <p:animRot by="120000">
                                      <p:cBhvr>
                                        <p:cTn id="174" dur="200" fill="hold">
                                          <p:stCondLst>
                                            <p:cond delay="800"/>
                                          </p:stCondLst>
                                        </p:cTn>
                                        <p:tgtEl>
                                          <p:spTgt spid="36"/>
                                        </p:tgtEl>
                                        <p:attrNameLst>
                                          <p:attrName>r</p:attrName>
                                        </p:attrNameLst>
                                      </p:cBhvr>
                                    </p:animRot>
                                  </p:childTnLst>
                                </p:cTn>
                              </p:par>
                            </p:childTnLst>
                          </p:cTn>
                        </p:par>
                      </p:childTnLst>
                    </p:cTn>
                  </p:par>
                </p:childTnLst>
              </p:cTn>
              <p:nextCondLst>
                <p:cond evt="onClick" delay="0">
                  <p:tgtEl>
                    <p:spTgt spid="36"/>
                  </p:tgtEl>
                </p:cond>
              </p:nextCondLst>
            </p:seq>
            <p:seq concurrent="1" nextAc="seek">
              <p:cTn id="175" restart="whenNotActive" fill="hold" evtFilter="cancelBubble" nodeType="interactiveSeq">
                <p:stCondLst>
                  <p:cond evt="onClick" delay="0">
                    <p:tgtEl>
                      <p:spTgt spid="35"/>
                    </p:tgtEl>
                  </p:cond>
                </p:stCondLst>
                <p:endSync evt="end" delay="0">
                  <p:rtn val="all"/>
                </p:endSync>
                <p:childTnLst>
                  <p:par>
                    <p:cTn id="176" fill="hold">
                      <p:stCondLst>
                        <p:cond delay="0"/>
                      </p:stCondLst>
                      <p:childTnLst>
                        <p:par>
                          <p:cTn id="177" fill="hold">
                            <p:stCondLst>
                              <p:cond delay="0"/>
                            </p:stCondLst>
                            <p:childTnLst>
                              <p:par>
                                <p:cTn id="178" presetID="1" presetClass="exit" presetSubtype="0" fill="hold" nodeType="clickEffect">
                                  <p:stCondLst>
                                    <p:cond delay="0"/>
                                  </p:stCondLst>
                                  <p:childTnLst>
                                    <p:set>
                                      <p:cBhvr>
                                        <p:cTn id="179" dur="1" fill="hold">
                                          <p:stCondLst>
                                            <p:cond delay="0"/>
                                          </p:stCondLst>
                                        </p:cTn>
                                        <p:tgtEl>
                                          <p:spTgt spid="35"/>
                                        </p:tgtEl>
                                        <p:attrNameLst>
                                          <p:attrName>style.visibility</p:attrName>
                                        </p:attrNameLst>
                                      </p:cBhvr>
                                      <p:to>
                                        <p:strVal val="hidden"/>
                                      </p:to>
                                    </p:set>
                                  </p:childTnLst>
                                </p:cTn>
                              </p:par>
                              <p:par>
                                <p:cTn id="180" presetID="32" presetClass="emph" presetSubtype="0" fill="hold" nodeType="withEffect">
                                  <p:stCondLst>
                                    <p:cond delay="0"/>
                                  </p:stCondLst>
                                  <p:childTnLst>
                                    <p:animRot by="120000">
                                      <p:cBhvr>
                                        <p:cTn id="181" dur="100" fill="hold">
                                          <p:stCondLst>
                                            <p:cond delay="0"/>
                                          </p:stCondLst>
                                        </p:cTn>
                                        <p:tgtEl>
                                          <p:spTgt spid="35"/>
                                        </p:tgtEl>
                                        <p:attrNameLst>
                                          <p:attrName>r</p:attrName>
                                        </p:attrNameLst>
                                      </p:cBhvr>
                                    </p:animRot>
                                    <p:animRot by="-240000">
                                      <p:cBhvr>
                                        <p:cTn id="182" dur="200" fill="hold">
                                          <p:stCondLst>
                                            <p:cond delay="200"/>
                                          </p:stCondLst>
                                        </p:cTn>
                                        <p:tgtEl>
                                          <p:spTgt spid="35"/>
                                        </p:tgtEl>
                                        <p:attrNameLst>
                                          <p:attrName>r</p:attrName>
                                        </p:attrNameLst>
                                      </p:cBhvr>
                                    </p:animRot>
                                    <p:animRot by="240000">
                                      <p:cBhvr>
                                        <p:cTn id="183" dur="200" fill="hold">
                                          <p:stCondLst>
                                            <p:cond delay="400"/>
                                          </p:stCondLst>
                                        </p:cTn>
                                        <p:tgtEl>
                                          <p:spTgt spid="35"/>
                                        </p:tgtEl>
                                        <p:attrNameLst>
                                          <p:attrName>r</p:attrName>
                                        </p:attrNameLst>
                                      </p:cBhvr>
                                    </p:animRot>
                                    <p:animRot by="-240000">
                                      <p:cBhvr>
                                        <p:cTn id="184" dur="200" fill="hold">
                                          <p:stCondLst>
                                            <p:cond delay="600"/>
                                          </p:stCondLst>
                                        </p:cTn>
                                        <p:tgtEl>
                                          <p:spTgt spid="35"/>
                                        </p:tgtEl>
                                        <p:attrNameLst>
                                          <p:attrName>r</p:attrName>
                                        </p:attrNameLst>
                                      </p:cBhvr>
                                    </p:animRot>
                                    <p:animRot by="120000">
                                      <p:cBhvr>
                                        <p:cTn id="185" dur="200" fill="hold">
                                          <p:stCondLst>
                                            <p:cond delay="800"/>
                                          </p:stCondLst>
                                        </p:cTn>
                                        <p:tgtEl>
                                          <p:spTgt spid="35"/>
                                        </p:tgtEl>
                                        <p:attrNameLst>
                                          <p:attrName>r</p:attrName>
                                        </p:attrNameLst>
                                      </p:cBhvr>
                                    </p:animRot>
                                  </p:childTnLst>
                                </p:cTn>
                              </p:par>
                            </p:childTnLst>
                          </p:cTn>
                        </p:par>
                      </p:childTnLst>
                    </p:cTn>
                  </p:par>
                </p:childTnLst>
              </p:cTn>
              <p:nextCondLst>
                <p:cond evt="onClick" delay="0">
                  <p:tgtEl>
                    <p:spTgt spid="35"/>
                  </p:tgtEl>
                </p:cond>
              </p:nextCondLst>
            </p:seq>
            <p:seq concurrent="1" nextAc="seek">
              <p:cTn id="186" restart="whenNotActive" fill="hold" evtFilter="cancelBubble" nodeType="interactiveSeq">
                <p:stCondLst>
                  <p:cond evt="onClick" delay="0">
                    <p:tgtEl>
                      <p:spTgt spid="34"/>
                    </p:tgtEl>
                  </p:cond>
                </p:stCondLst>
                <p:endSync evt="end" delay="0">
                  <p:rtn val="all"/>
                </p:endSync>
                <p:childTnLst>
                  <p:par>
                    <p:cTn id="187" fill="hold">
                      <p:stCondLst>
                        <p:cond delay="0"/>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34"/>
                                        </p:tgtEl>
                                        <p:attrNameLst>
                                          <p:attrName>style.visibility</p:attrName>
                                        </p:attrNameLst>
                                      </p:cBhvr>
                                      <p:to>
                                        <p:strVal val="hidden"/>
                                      </p:to>
                                    </p:set>
                                  </p:childTnLst>
                                </p:cTn>
                              </p:par>
                              <p:par>
                                <p:cTn id="191" presetID="32" presetClass="emph" presetSubtype="0" fill="hold" nodeType="withEffect">
                                  <p:stCondLst>
                                    <p:cond delay="0"/>
                                  </p:stCondLst>
                                  <p:childTnLst>
                                    <p:animRot by="120000">
                                      <p:cBhvr>
                                        <p:cTn id="192" dur="100" fill="hold">
                                          <p:stCondLst>
                                            <p:cond delay="0"/>
                                          </p:stCondLst>
                                        </p:cTn>
                                        <p:tgtEl>
                                          <p:spTgt spid="34"/>
                                        </p:tgtEl>
                                        <p:attrNameLst>
                                          <p:attrName>r</p:attrName>
                                        </p:attrNameLst>
                                      </p:cBhvr>
                                    </p:animRot>
                                    <p:animRot by="-240000">
                                      <p:cBhvr>
                                        <p:cTn id="193" dur="200" fill="hold">
                                          <p:stCondLst>
                                            <p:cond delay="200"/>
                                          </p:stCondLst>
                                        </p:cTn>
                                        <p:tgtEl>
                                          <p:spTgt spid="34"/>
                                        </p:tgtEl>
                                        <p:attrNameLst>
                                          <p:attrName>r</p:attrName>
                                        </p:attrNameLst>
                                      </p:cBhvr>
                                    </p:animRot>
                                    <p:animRot by="240000">
                                      <p:cBhvr>
                                        <p:cTn id="194" dur="200" fill="hold">
                                          <p:stCondLst>
                                            <p:cond delay="400"/>
                                          </p:stCondLst>
                                        </p:cTn>
                                        <p:tgtEl>
                                          <p:spTgt spid="34"/>
                                        </p:tgtEl>
                                        <p:attrNameLst>
                                          <p:attrName>r</p:attrName>
                                        </p:attrNameLst>
                                      </p:cBhvr>
                                    </p:animRot>
                                    <p:animRot by="-240000">
                                      <p:cBhvr>
                                        <p:cTn id="195" dur="200" fill="hold">
                                          <p:stCondLst>
                                            <p:cond delay="600"/>
                                          </p:stCondLst>
                                        </p:cTn>
                                        <p:tgtEl>
                                          <p:spTgt spid="34"/>
                                        </p:tgtEl>
                                        <p:attrNameLst>
                                          <p:attrName>r</p:attrName>
                                        </p:attrNameLst>
                                      </p:cBhvr>
                                    </p:animRot>
                                    <p:animRot by="120000">
                                      <p:cBhvr>
                                        <p:cTn id="196" dur="200" fill="hold">
                                          <p:stCondLst>
                                            <p:cond delay="800"/>
                                          </p:stCondLst>
                                        </p:cTn>
                                        <p:tgtEl>
                                          <p:spTgt spid="34"/>
                                        </p:tgtEl>
                                        <p:attrNameLst>
                                          <p:attrName>r</p:attrName>
                                        </p:attrNameLst>
                                      </p:cBhvr>
                                    </p:animRot>
                                  </p:childTnLst>
                                </p:cTn>
                              </p:par>
                            </p:childTnLst>
                          </p:cTn>
                        </p:par>
                      </p:childTnLst>
                    </p:cTn>
                  </p:par>
                </p:childTnLst>
              </p:cTn>
              <p:nextCondLst>
                <p:cond evt="onClick" delay="0">
                  <p:tgtEl>
                    <p:spTgt spid="34"/>
                  </p:tgtEl>
                </p:cond>
              </p:nextCondLst>
            </p:seq>
            <p:seq concurrent="1" nextAc="seek">
              <p:cTn id="197" restart="whenNotActive" fill="hold" evtFilter="cancelBubble" nodeType="interactiveSeq">
                <p:stCondLst>
                  <p:cond evt="onClick" delay="0">
                    <p:tgtEl>
                      <p:spTgt spid="33"/>
                    </p:tgtEl>
                  </p:cond>
                </p:stCondLst>
                <p:endSync evt="end" delay="0">
                  <p:rtn val="all"/>
                </p:endSync>
                <p:childTnLst>
                  <p:par>
                    <p:cTn id="198" fill="hold">
                      <p:stCondLst>
                        <p:cond delay="0"/>
                      </p:stCondLst>
                      <p:childTnLst>
                        <p:par>
                          <p:cTn id="199" fill="hold">
                            <p:stCondLst>
                              <p:cond delay="0"/>
                            </p:stCondLst>
                            <p:childTnLst>
                              <p:par>
                                <p:cTn id="200" presetID="1" presetClass="exit" presetSubtype="0" fill="hold" nodeType="clickEffect">
                                  <p:stCondLst>
                                    <p:cond delay="0"/>
                                  </p:stCondLst>
                                  <p:childTnLst>
                                    <p:set>
                                      <p:cBhvr>
                                        <p:cTn id="201" dur="1" fill="hold">
                                          <p:stCondLst>
                                            <p:cond delay="0"/>
                                          </p:stCondLst>
                                        </p:cTn>
                                        <p:tgtEl>
                                          <p:spTgt spid="33"/>
                                        </p:tgtEl>
                                        <p:attrNameLst>
                                          <p:attrName>style.visibility</p:attrName>
                                        </p:attrNameLst>
                                      </p:cBhvr>
                                      <p:to>
                                        <p:strVal val="hidden"/>
                                      </p:to>
                                    </p:set>
                                  </p:childTnLst>
                                </p:cTn>
                              </p:par>
                              <p:par>
                                <p:cTn id="202" presetID="32" presetClass="emph" presetSubtype="0" fill="hold" nodeType="withEffect">
                                  <p:stCondLst>
                                    <p:cond delay="0"/>
                                  </p:stCondLst>
                                  <p:childTnLst>
                                    <p:animRot by="120000">
                                      <p:cBhvr>
                                        <p:cTn id="203" dur="100" fill="hold">
                                          <p:stCondLst>
                                            <p:cond delay="0"/>
                                          </p:stCondLst>
                                        </p:cTn>
                                        <p:tgtEl>
                                          <p:spTgt spid="33"/>
                                        </p:tgtEl>
                                        <p:attrNameLst>
                                          <p:attrName>r</p:attrName>
                                        </p:attrNameLst>
                                      </p:cBhvr>
                                    </p:animRot>
                                    <p:animRot by="-240000">
                                      <p:cBhvr>
                                        <p:cTn id="204" dur="200" fill="hold">
                                          <p:stCondLst>
                                            <p:cond delay="200"/>
                                          </p:stCondLst>
                                        </p:cTn>
                                        <p:tgtEl>
                                          <p:spTgt spid="33"/>
                                        </p:tgtEl>
                                        <p:attrNameLst>
                                          <p:attrName>r</p:attrName>
                                        </p:attrNameLst>
                                      </p:cBhvr>
                                    </p:animRot>
                                    <p:animRot by="240000">
                                      <p:cBhvr>
                                        <p:cTn id="205" dur="200" fill="hold">
                                          <p:stCondLst>
                                            <p:cond delay="400"/>
                                          </p:stCondLst>
                                        </p:cTn>
                                        <p:tgtEl>
                                          <p:spTgt spid="33"/>
                                        </p:tgtEl>
                                        <p:attrNameLst>
                                          <p:attrName>r</p:attrName>
                                        </p:attrNameLst>
                                      </p:cBhvr>
                                    </p:animRot>
                                    <p:animRot by="-240000">
                                      <p:cBhvr>
                                        <p:cTn id="206" dur="200" fill="hold">
                                          <p:stCondLst>
                                            <p:cond delay="600"/>
                                          </p:stCondLst>
                                        </p:cTn>
                                        <p:tgtEl>
                                          <p:spTgt spid="33"/>
                                        </p:tgtEl>
                                        <p:attrNameLst>
                                          <p:attrName>r</p:attrName>
                                        </p:attrNameLst>
                                      </p:cBhvr>
                                    </p:animRot>
                                    <p:animRot by="120000">
                                      <p:cBhvr>
                                        <p:cTn id="207" dur="200" fill="hold">
                                          <p:stCondLst>
                                            <p:cond delay="800"/>
                                          </p:stCondLst>
                                        </p:cTn>
                                        <p:tgtEl>
                                          <p:spTgt spid="33"/>
                                        </p:tgtEl>
                                        <p:attrNameLst>
                                          <p:attrName>r</p:attrName>
                                        </p:attrNameLst>
                                      </p:cBhvr>
                                    </p:animRot>
                                  </p:childTnLst>
                                </p:cTn>
                              </p:par>
                            </p:childTnLst>
                          </p:cTn>
                        </p:par>
                      </p:childTnLst>
                    </p:cTn>
                  </p:par>
                </p:childTnLst>
              </p:cTn>
              <p:nextCondLst>
                <p:cond evt="onClick" delay="0">
                  <p:tgtEl>
                    <p:spTgt spid="33"/>
                  </p:tgtEl>
                </p:cond>
              </p:nextCondLst>
            </p:seq>
            <p:seq concurrent="1" nextAc="seek">
              <p:cTn id="208" restart="whenNotActive" fill="hold" evtFilter="cancelBubble" nodeType="interactiveSeq">
                <p:stCondLst>
                  <p:cond evt="onClick" delay="0">
                    <p:tgtEl>
                      <p:spTgt spid="31"/>
                    </p:tgtEl>
                  </p:cond>
                </p:stCondLst>
                <p:endSync evt="end" delay="0">
                  <p:rtn val="all"/>
                </p:endSync>
                <p:childTnLst>
                  <p:par>
                    <p:cTn id="209" fill="hold">
                      <p:stCondLst>
                        <p:cond delay="0"/>
                      </p:stCondLst>
                      <p:childTnLst>
                        <p:par>
                          <p:cTn id="210" fill="hold">
                            <p:stCondLst>
                              <p:cond delay="0"/>
                            </p:stCondLst>
                            <p:childTnLst>
                              <p:par>
                                <p:cTn id="211" presetID="1" presetClass="exit" presetSubtype="0" fill="hold" nodeType="clickEffect">
                                  <p:stCondLst>
                                    <p:cond delay="0"/>
                                  </p:stCondLst>
                                  <p:childTnLst>
                                    <p:set>
                                      <p:cBhvr>
                                        <p:cTn id="212" dur="1" fill="hold">
                                          <p:stCondLst>
                                            <p:cond delay="0"/>
                                          </p:stCondLst>
                                        </p:cTn>
                                        <p:tgtEl>
                                          <p:spTgt spid="31"/>
                                        </p:tgtEl>
                                        <p:attrNameLst>
                                          <p:attrName>style.visibility</p:attrName>
                                        </p:attrNameLst>
                                      </p:cBhvr>
                                      <p:to>
                                        <p:strVal val="hidden"/>
                                      </p:to>
                                    </p:set>
                                  </p:childTnLst>
                                </p:cTn>
                              </p:par>
                              <p:par>
                                <p:cTn id="213" presetID="32" presetClass="emph" presetSubtype="0" fill="hold" nodeType="withEffect">
                                  <p:stCondLst>
                                    <p:cond delay="0"/>
                                  </p:stCondLst>
                                  <p:childTnLst>
                                    <p:animRot by="120000">
                                      <p:cBhvr>
                                        <p:cTn id="214" dur="100" fill="hold">
                                          <p:stCondLst>
                                            <p:cond delay="0"/>
                                          </p:stCondLst>
                                        </p:cTn>
                                        <p:tgtEl>
                                          <p:spTgt spid="31"/>
                                        </p:tgtEl>
                                        <p:attrNameLst>
                                          <p:attrName>r</p:attrName>
                                        </p:attrNameLst>
                                      </p:cBhvr>
                                    </p:animRot>
                                    <p:animRot by="-240000">
                                      <p:cBhvr>
                                        <p:cTn id="215" dur="200" fill="hold">
                                          <p:stCondLst>
                                            <p:cond delay="200"/>
                                          </p:stCondLst>
                                        </p:cTn>
                                        <p:tgtEl>
                                          <p:spTgt spid="31"/>
                                        </p:tgtEl>
                                        <p:attrNameLst>
                                          <p:attrName>r</p:attrName>
                                        </p:attrNameLst>
                                      </p:cBhvr>
                                    </p:animRot>
                                    <p:animRot by="240000">
                                      <p:cBhvr>
                                        <p:cTn id="216" dur="200" fill="hold">
                                          <p:stCondLst>
                                            <p:cond delay="400"/>
                                          </p:stCondLst>
                                        </p:cTn>
                                        <p:tgtEl>
                                          <p:spTgt spid="31"/>
                                        </p:tgtEl>
                                        <p:attrNameLst>
                                          <p:attrName>r</p:attrName>
                                        </p:attrNameLst>
                                      </p:cBhvr>
                                    </p:animRot>
                                    <p:animRot by="-240000">
                                      <p:cBhvr>
                                        <p:cTn id="217" dur="200" fill="hold">
                                          <p:stCondLst>
                                            <p:cond delay="600"/>
                                          </p:stCondLst>
                                        </p:cTn>
                                        <p:tgtEl>
                                          <p:spTgt spid="31"/>
                                        </p:tgtEl>
                                        <p:attrNameLst>
                                          <p:attrName>r</p:attrName>
                                        </p:attrNameLst>
                                      </p:cBhvr>
                                    </p:animRot>
                                    <p:animRot by="120000">
                                      <p:cBhvr>
                                        <p:cTn id="218" dur="200" fill="hold">
                                          <p:stCondLst>
                                            <p:cond delay="800"/>
                                          </p:stCondLst>
                                        </p:cTn>
                                        <p:tgtEl>
                                          <p:spTgt spid="31"/>
                                        </p:tgtEl>
                                        <p:attrNameLst>
                                          <p:attrName>r</p:attrName>
                                        </p:attrNameLst>
                                      </p:cBhvr>
                                    </p:animRot>
                                  </p:childTnLst>
                                </p:cTn>
                              </p:par>
                            </p:childTnLst>
                          </p:cTn>
                        </p:par>
                      </p:childTnLst>
                    </p:cTn>
                  </p:par>
                </p:childTnLst>
              </p:cTn>
              <p:nextCondLst>
                <p:cond evt="onClick" delay="0">
                  <p:tgtEl>
                    <p:spTgt spid="31"/>
                  </p:tgtEl>
                </p:cond>
              </p:nextCondLst>
            </p:seq>
            <p:seq concurrent="1" nextAc="seek">
              <p:cTn id="219" restart="whenNotActive" fill="hold" evtFilter="cancelBubble" nodeType="interactiveSeq">
                <p:stCondLst>
                  <p:cond evt="onClick" delay="0">
                    <p:tgtEl>
                      <p:spTgt spid="32"/>
                    </p:tgtEl>
                  </p:cond>
                </p:stCondLst>
                <p:endSync evt="end" delay="0">
                  <p:rtn val="all"/>
                </p:endSync>
                <p:childTnLst>
                  <p:par>
                    <p:cTn id="220" fill="hold">
                      <p:stCondLst>
                        <p:cond delay="0"/>
                      </p:stCondLst>
                      <p:childTnLst>
                        <p:par>
                          <p:cTn id="221" fill="hold">
                            <p:stCondLst>
                              <p:cond delay="0"/>
                            </p:stCondLst>
                            <p:childTnLst>
                              <p:par>
                                <p:cTn id="222" presetID="1" presetClass="exit" presetSubtype="0" fill="hold" nodeType="clickEffect">
                                  <p:stCondLst>
                                    <p:cond delay="0"/>
                                  </p:stCondLst>
                                  <p:childTnLst>
                                    <p:set>
                                      <p:cBhvr>
                                        <p:cTn id="223" dur="1" fill="hold">
                                          <p:stCondLst>
                                            <p:cond delay="0"/>
                                          </p:stCondLst>
                                        </p:cTn>
                                        <p:tgtEl>
                                          <p:spTgt spid="32"/>
                                        </p:tgtEl>
                                        <p:attrNameLst>
                                          <p:attrName>style.visibility</p:attrName>
                                        </p:attrNameLst>
                                      </p:cBhvr>
                                      <p:to>
                                        <p:strVal val="hidden"/>
                                      </p:to>
                                    </p:set>
                                  </p:childTnLst>
                                </p:cTn>
                              </p:par>
                              <p:par>
                                <p:cTn id="224" presetID="32" presetClass="emph" presetSubtype="0" fill="hold" nodeType="withEffect">
                                  <p:stCondLst>
                                    <p:cond delay="0"/>
                                  </p:stCondLst>
                                  <p:childTnLst>
                                    <p:animRot by="120000">
                                      <p:cBhvr>
                                        <p:cTn id="225" dur="100" fill="hold">
                                          <p:stCondLst>
                                            <p:cond delay="0"/>
                                          </p:stCondLst>
                                        </p:cTn>
                                        <p:tgtEl>
                                          <p:spTgt spid="32"/>
                                        </p:tgtEl>
                                        <p:attrNameLst>
                                          <p:attrName>r</p:attrName>
                                        </p:attrNameLst>
                                      </p:cBhvr>
                                    </p:animRot>
                                    <p:animRot by="-240000">
                                      <p:cBhvr>
                                        <p:cTn id="226" dur="200" fill="hold">
                                          <p:stCondLst>
                                            <p:cond delay="200"/>
                                          </p:stCondLst>
                                        </p:cTn>
                                        <p:tgtEl>
                                          <p:spTgt spid="32"/>
                                        </p:tgtEl>
                                        <p:attrNameLst>
                                          <p:attrName>r</p:attrName>
                                        </p:attrNameLst>
                                      </p:cBhvr>
                                    </p:animRot>
                                    <p:animRot by="240000">
                                      <p:cBhvr>
                                        <p:cTn id="227" dur="200" fill="hold">
                                          <p:stCondLst>
                                            <p:cond delay="400"/>
                                          </p:stCondLst>
                                        </p:cTn>
                                        <p:tgtEl>
                                          <p:spTgt spid="32"/>
                                        </p:tgtEl>
                                        <p:attrNameLst>
                                          <p:attrName>r</p:attrName>
                                        </p:attrNameLst>
                                      </p:cBhvr>
                                    </p:animRot>
                                    <p:animRot by="-240000">
                                      <p:cBhvr>
                                        <p:cTn id="228" dur="200" fill="hold">
                                          <p:stCondLst>
                                            <p:cond delay="600"/>
                                          </p:stCondLst>
                                        </p:cTn>
                                        <p:tgtEl>
                                          <p:spTgt spid="32"/>
                                        </p:tgtEl>
                                        <p:attrNameLst>
                                          <p:attrName>r</p:attrName>
                                        </p:attrNameLst>
                                      </p:cBhvr>
                                    </p:animRot>
                                    <p:animRot by="120000">
                                      <p:cBhvr>
                                        <p:cTn id="229" dur="200" fill="hold">
                                          <p:stCondLst>
                                            <p:cond delay="800"/>
                                          </p:stCondLst>
                                        </p:cTn>
                                        <p:tgtEl>
                                          <p:spTgt spid="32"/>
                                        </p:tgtEl>
                                        <p:attrNameLst>
                                          <p:attrName>r</p:attrName>
                                        </p:attrNameLst>
                                      </p:cBhvr>
                                    </p:animRot>
                                  </p:childTnLst>
                                </p:cTn>
                              </p:par>
                            </p:childTnLst>
                          </p:cTn>
                        </p:par>
                      </p:childTnLst>
                    </p:cTn>
                  </p:par>
                </p:childTnLst>
              </p:cTn>
              <p:nextCondLst>
                <p:cond evt="onClick" delay="0">
                  <p:tgtEl>
                    <p:spTgt spid="32"/>
                  </p:tgtEl>
                </p:cond>
              </p:nextCondLst>
            </p:seq>
            <p:seq concurrent="1" nextAc="seek">
              <p:cTn id="230" restart="whenNotActive" fill="hold" evtFilter="cancelBubble" nodeType="interactiveSeq">
                <p:stCondLst>
                  <p:cond evt="onClick" delay="0">
                    <p:tgtEl>
                      <p:spTgt spid="23"/>
                    </p:tgtEl>
                  </p:cond>
                </p:stCondLst>
                <p:endSync evt="end" delay="0">
                  <p:rtn val="all"/>
                </p:endSync>
                <p:childTnLst>
                  <p:par>
                    <p:cTn id="231" fill="hold">
                      <p:stCondLst>
                        <p:cond delay="0"/>
                      </p:stCondLst>
                      <p:childTnLst>
                        <p:par>
                          <p:cTn id="232" fill="hold">
                            <p:stCondLst>
                              <p:cond delay="0"/>
                            </p:stCondLst>
                            <p:childTnLst>
                              <p:par>
                                <p:cTn id="233" presetID="35" presetClass="exit" presetSubtype="0" fill="hold" nodeType="clickEffect">
                                  <p:stCondLst>
                                    <p:cond delay="0"/>
                                  </p:stCondLst>
                                  <p:childTnLst>
                                    <p:animEffect transition="out" filter="fade">
                                      <p:cBhvr>
                                        <p:cTn id="234" dur="2000"/>
                                        <p:tgtEl>
                                          <p:spTgt spid="23"/>
                                        </p:tgtEl>
                                      </p:cBhvr>
                                    </p:animEffect>
                                    <p:anim calcmode="lin" valueType="num">
                                      <p:cBhvr>
                                        <p:cTn id="235" dur="2000"/>
                                        <p:tgtEl>
                                          <p:spTgt spid="23"/>
                                        </p:tgtEl>
                                        <p:attrNameLst>
                                          <p:attrName>style.rotation</p:attrName>
                                        </p:attrNameLst>
                                      </p:cBhvr>
                                      <p:tavLst>
                                        <p:tav tm="0">
                                          <p:val>
                                            <p:fltVal val="0"/>
                                          </p:val>
                                        </p:tav>
                                        <p:tav tm="100000">
                                          <p:val>
                                            <p:fltVal val="720"/>
                                          </p:val>
                                        </p:tav>
                                      </p:tavLst>
                                    </p:anim>
                                    <p:anim calcmode="lin" valueType="num">
                                      <p:cBhvr>
                                        <p:cTn id="236" dur="2000"/>
                                        <p:tgtEl>
                                          <p:spTgt spid="23"/>
                                        </p:tgtEl>
                                        <p:attrNameLst>
                                          <p:attrName>ppt_h</p:attrName>
                                        </p:attrNameLst>
                                      </p:cBhvr>
                                      <p:tavLst>
                                        <p:tav tm="0">
                                          <p:val>
                                            <p:strVal val="ppt_h"/>
                                          </p:val>
                                        </p:tav>
                                        <p:tav tm="100000">
                                          <p:val>
                                            <p:fltVal val="0"/>
                                          </p:val>
                                        </p:tav>
                                      </p:tavLst>
                                    </p:anim>
                                    <p:anim calcmode="lin" valueType="num">
                                      <p:cBhvr>
                                        <p:cTn id="237" dur="2000"/>
                                        <p:tgtEl>
                                          <p:spTgt spid="23"/>
                                        </p:tgtEl>
                                        <p:attrNameLst>
                                          <p:attrName>ppt_w</p:attrName>
                                        </p:attrNameLst>
                                      </p:cBhvr>
                                      <p:tavLst>
                                        <p:tav tm="0">
                                          <p:val>
                                            <p:strVal val="ppt_w"/>
                                          </p:val>
                                        </p:tav>
                                        <p:tav tm="100000">
                                          <p:val>
                                            <p:fltVal val="0"/>
                                          </p:val>
                                        </p:tav>
                                      </p:tavLst>
                                    </p:anim>
                                    <p:set>
                                      <p:cBhvr>
                                        <p:cTn id="238" dur="1" fill="hold">
                                          <p:stCondLst>
                                            <p:cond delay="19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239" restart="whenNotActive" fill="hold" evtFilter="cancelBubble" nodeType="interactiveSeq">
                <p:stCondLst>
                  <p:cond evt="onClick" delay="0">
                    <p:tgtEl>
                      <p:spTgt spid="25"/>
                    </p:tgtEl>
                  </p:cond>
                </p:stCondLst>
                <p:endSync evt="end" delay="0">
                  <p:rtn val="all"/>
                </p:endSync>
                <p:childTnLst>
                  <p:par>
                    <p:cTn id="240" fill="hold">
                      <p:stCondLst>
                        <p:cond delay="0"/>
                      </p:stCondLst>
                      <p:childTnLst>
                        <p:par>
                          <p:cTn id="241" fill="hold">
                            <p:stCondLst>
                              <p:cond delay="0"/>
                            </p:stCondLst>
                            <p:childTnLst>
                              <p:par>
                                <p:cTn id="242" presetID="35" presetClass="exit" presetSubtype="0" fill="hold" nodeType="clickEffect">
                                  <p:stCondLst>
                                    <p:cond delay="0"/>
                                  </p:stCondLst>
                                  <p:childTnLst>
                                    <p:animEffect transition="out" filter="fade">
                                      <p:cBhvr>
                                        <p:cTn id="243" dur="2000"/>
                                        <p:tgtEl>
                                          <p:spTgt spid="25"/>
                                        </p:tgtEl>
                                      </p:cBhvr>
                                    </p:animEffect>
                                    <p:anim calcmode="lin" valueType="num">
                                      <p:cBhvr>
                                        <p:cTn id="244" dur="2000"/>
                                        <p:tgtEl>
                                          <p:spTgt spid="25"/>
                                        </p:tgtEl>
                                        <p:attrNameLst>
                                          <p:attrName>style.rotation</p:attrName>
                                        </p:attrNameLst>
                                      </p:cBhvr>
                                      <p:tavLst>
                                        <p:tav tm="0">
                                          <p:val>
                                            <p:fltVal val="0"/>
                                          </p:val>
                                        </p:tav>
                                        <p:tav tm="100000">
                                          <p:val>
                                            <p:fltVal val="720"/>
                                          </p:val>
                                        </p:tav>
                                      </p:tavLst>
                                    </p:anim>
                                    <p:anim calcmode="lin" valueType="num">
                                      <p:cBhvr>
                                        <p:cTn id="245" dur="2000"/>
                                        <p:tgtEl>
                                          <p:spTgt spid="25"/>
                                        </p:tgtEl>
                                        <p:attrNameLst>
                                          <p:attrName>ppt_h</p:attrName>
                                        </p:attrNameLst>
                                      </p:cBhvr>
                                      <p:tavLst>
                                        <p:tav tm="0">
                                          <p:val>
                                            <p:strVal val="ppt_h"/>
                                          </p:val>
                                        </p:tav>
                                        <p:tav tm="100000">
                                          <p:val>
                                            <p:fltVal val="0"/>
                                          </p:val>
                                        </p:tav>
                                      </p:tavLst>
                                    </p:anim>
                                    <p:anim calcmode="lin" valueType="num">
                                      <p:cBhvr>
                                        <p:cTn id="246" dur="2000"/>
                                        <p:tgtEl>
                                          <p:spTgt spid="25"/>
                                        </p:tgtEl>
                                        <p:attrNameLst>
                                          <p:attrName>ppt_w</p:attrName>
                                        </p:attrNameLst>
                                      </p:cBhvr>
                                      <p:tavLst>
                                        <p:tav tm="0">
                                          <p:val>
                                            <p:strVal val="ppt_w"/>
                                          </p:val>
                                        </p:tav>
                                        <p:tav tm="100000">
                                          <p:val>
                                            <p:fltVal val="0"/>
                                          </p:val>
                                        </p:tav>
                                      </p:tavLst>
                                    </p:anim>
                                    <p:set>
                                      <p:cBhvr>
                                        <p:cTn id="247" dur="1" fill="hold">
                                          <p:stCondLst>
                                            <p:cond delay="1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248" restart="whenNotActive" fill="hold" evtFilter="cancelBubble" nodeType="interactiveSeq">
                <p:stCondLst>
                  <p:cond evt="onClick" delay="0">
                    <p:tgtEl>
                      <p:spTgt spid="27"/>
                    </p:tgtEl>
                  </p:cond>
                </p:stCondLst>
                <p:endSync evt="end" delay="0">
                  <p:rtn val="all"/>
                </p:endSync>
                <p:childTnLst>
                  <p:par>
                    <p:cTn id="249" fill="hold">
                      <p:stCondLst>
                        <p:cond delay="0"/>
                      </p:stCondLst>
                      <p:childTnLst>
                        <p:par>
                          <p:cTn id="250" fill="hold">
                            <p:stCondLst>
                              <p:cond delay="0"/>
                            </p:stCondLst>
                            <p:childTnLst>
                              <p:par>
                                <p:cTn id="251" presetID="35" presetClass="exit" presetSubtype="0" fill="hold" nodeType="clickEffect">
                                  <p:stCondLst>
                                    <p:cond delay="0"/>
                                  </p:stCondLst>
                                  <p:childTnLst>
                                    <p:animEffect transition="out" filter="fade">
                                      <p:cBhvr>
                                        <p:cTn id="252" dur="2000"/>
                                        <p:tgtEl>
                                          <p:spTgt spid="27"/>
                                        </p:tgtEl>
                                      </p:cBhvr>
                                    </p:animEffect>
                                    <p:anim calcmode="lin" valueType="num">
                                      <p:cBhvr>
                                        <p:cTn id="253" dur="2000"/>
                                        <p:tgtEl>
                                          <p:spTgt spid="27"/>
                                        </p:tgtEl>
                                        <p:attrNameLst>
                                          <p:attrName>style.rotation</p:attrName>
                                        </p:attrNameLst>
                                      </p:cBhvr>
                                      <p:tavLst>
                                        <p:tav tm="0">
                                          <p:val>
                                            <p:fltVal val="0"/>
                                          </p:val>
                                        </p:tav>
                                        <p:tav tm="100000">
                                          <p:val>
                                            <p:fltVal val="720"/>
                                          </p:val>
                                        </p:tav>
                                      </p:tavLst>
                                    </p:anim>
                                    <p:anim calcmode="lin" valueType="num">
                                      <p:cBhvr>
                                        <p:cTn id="254" dur="2000"/>
                                        <p:tgtEl>
                                          <p:spTgt spid="27"/>
                                        </p:tgtEl>
                                        <p:attrNameLst>
                                          <p:attrName>ppt_h</p:attrName>
                                        </p:attrNameLst>
                                      </p:cBhvr>
                                      <p:tavLst>
                                        <p:tav tm="0">
                                          <p:val>
                                            <p:strVal val="ppt_h"/>
                                          </p:val>
                                        </p:tav>
                                        <p:tav tm="100000">
                                          <p:val>
                                            <p:fltVal val="0"/>
                                          </p:val>
                                        </p:tav>
                                      </p:tavLst>
                                    </p:anim>
                                    <p:anim calcmode="lin" valueType="num">
                                      <p:cBhvr>
                                        <p:cTn id="255" dur="2000"/>
                                        <p:tgtEl>
                                          <p:spTgt spid="27"/>
                                        </p:tgtEl>
                                        <p:attrNameLst>
                                          <p:attrName>ppt_w</p:attrName>
                                        </p:attrNameLst>
                                      </p:cBhvr>
                                      <p:tavLst>
                                        <p:tav tm="0">
                                          <p:val>
                                            <p:strVal val="ppt_w"/>
                                          </p:val>
                                        </p:tav>
                                        <p:tav tm="100000">
                                          <p:val>
                                            <p:fltVal val="0"/>
                                          </p:val>
                                        </p:tav>
                                      </p:tavLst>
                                    </p:anim>
                                    <p:set>
                                      <p:cBhvr>
                                        <p:cTn id="256" dur="1" fill="hold">
                                          <p:stCondLst>
                                            <p:cond delay="19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57" restart="whenNotActive" fill="hold" evtFilter="cancelBubble" nodeType="interactiveSeq">
                <p:stCondLst>
                  <p:cond evt="onClick" delay="0">
                    <p:tgtEl>
                      <p:spTgt spid="21"/>
                    </p:tgtEl>
                  </p:cond>
                </p:stCondLst>
                <p:endSync evt="end" delay="0">
                  <p:rtn val="all"/>
                </p:endSync>
                <p:childTnLst>
                  <p:par>
                    <p:cTn id="258" fill="hold">
                      <p:stCondLst>
                        <p:cond delay="0"/>
                      </p:stCondLst>
                      <p:childTnLst>
                        <p:par>
                          <p:cTn id="259" fill="hold">
                            <p:stCondLst>
                              <p:cond delay="0"/>
                            </p:stCondLst>
                            <p:childTnLst>
                              <p:par>
                                <p:cTn id="260" presetID="35" presetClass="exit" presetSubtype="0" fill="hold" nodeType="clickEffect">
                                  <p:stCondLst>
                                    <p:cond delay="0"/>
                                  </p:stCondLst>
                                  <p:childTnLst>
                                    <p:animEffect transition="out" filter="fade">
                                      <p:cBhvr>
                                        <p:cTn id="261" dur="2000"/>
                                        <p:tgtEl>
                                          <p:spTgt spid="21"/>
                                        </p:tgtEl>
                                      </p:cBhvr>
                                    </p:animEffect>
                                    <p:anim calcmode="lin" valueType="num">
                                      <p:cBhvr>
                                        <p:cTn id="262" dur="2000"/>
                                        <p:tgtEl>
                                          <p:spTgt spid="21"/>
                                        </p:tgtEl>
                                        <p:attrNameLst>
                                          <p:attrName>style.rotation</p:attrName>
                                        </p:attrNameLst>
                                      </p:cBhvr>
                                      <p:tavLst>
                                        <p:tav tm="0">
                                          <p:val>
                                            <p:fltVal val="0"/>
                                          </p:val>
                                        </p:tav>
                                        <p:tav tm="100000">
                                          <p:val>
                                            <p:fltVal val="720"/>
                                          </p:val>
                                        </p:tav>
                                      </p:tavLst>
                                    </p:anim>
                                    <p:anim calcmode="lin" valueType="num">
                                      <p:cBhvr>
                                        <p:cTn id="263" dur="2000"/>
                                        <p:tgtEl>
                                          <p:spTgt spid="21"/>
                                        </p:tgtEl>
                                        <p:attrNameLst>
                                          <p:attrName>ppt_h</p:attrName>
                                        </p:attrNameLst>
                                      </p:cBhvr>
                                      <p:tavLst>
                                        <p:tav tm="0">
                                          <p:val>
                                            <p:strVal val="ppt_h"/>
                                          </p:val>
                                        </p:tav>
                                        <p:tav tm="100000">
                                          <p:val>
                                            <p:fltVal val="0"/>
                                          </p:val>
                                        </p:tav>
                                      </p:tavLst>
                                    </p:anim>
                                    <p:anim calcmode="lin" valueType="num">
                                      <p:cBhvr>
                                        <p:cTn id="264" dur="2000"/>
                                        <p:tgtEl>
                                          <p:spTgt spid="21"/>
                                        </p:tgtEl>
                                        <p:attrNameLst>
                                          <p:attrName>ppt_w</p:attrName>
                                        </p:attrNameLst>
                                      </p:cBhvr>
                                      <p:tavLst>
                                        <p:tav tm="0">
                                          <p:val>
                                            <p:strVal val="ppt_w"/>
                                          </p:val>
                                        </p:tav>
                                        <p:tav tm="100000">
                                          <p:val>
                                            <p:fltVal val="0"/>
                                          </p:val>
                                        </p:tav>
                                      </p:tavLst>
                                    </p:anim>
                                    <p:set>
                                      <p:cBhvr>
                                        <p:cTn id="265" dur="1" fill="hold">
                                          <p:stCondLst>
                                            <p:cond delay="19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266" restart="whenNotActive" fill="hold" evtFilter="cancelBubble" nodeType="interactiveSeq">
                <p:stCondLst>
                  <p:cond evt="onClick" delay="0">
                    <p:tgtEl>
                      <p:spTgt spid="19"/>
                    </p:tgtEl>
                  </p:cond>
                </p:stCondLst>
                <p:endSync evt="end" delay="0">
                  <p:rtn val="all"/>
                </p:endSync>
                <p:childTnLst>
                  <p:par>
                    <p:cTn id="267" fill="hold">
                      <p:stCondLst>
                        <p:cond delay="0"/>
                      </p:stCondLst>
                      <p:childTnLst>
                        <p:par>
                          <p:cTn id="268" fill="hold">
                            <p:stCondLst>
                              <p:cond delay="0"/>
                            </p:stCondLst>
                            <p:childTnLst>
                              <p:par>
                                <p:cTn id="269" presetID="35" presetClass="exit" presetSubtype="0" fill="hold" nodeType="clickEffect">
                                  <p:stCondLst>
                                    <p:cond delay="0"/>
                                  </p:stCondLst>
                                  <p:childTnLst>
                                    <p:animEffect transition="out" filter="fade">
                                      <p:cBhvr>
                                        <p:cTn id="270" dur="2000"/>
                                        <p:tgtEl>
                                          <p:spTgt spid="19"/>
                                        </p:tgtEl>
                                      </p:cBhvr>
                                    </p:animEffect>
                                    <p:anim calcmode="lin" valueType="num">
                                      <p:cBhvr>
                                        <p:cTn id="271" dur="2000"/>
                                        <p:tgtEl>
                                          <p:spTgt spid="19"/>
                                        </p:tgtEl>
                                        <p:attrNameLst>
                                          <p:attrName>style.rotation</p:attrName>
                                        </p:attrNameLst>
                                      </p:cBhvr>
                                      <p:tavLst>
                                        <p:tav tm="0">
                                          <p:val>
                                            <p:fltVal val="0"/>
                                          </p:val>
                                        </p:tav>
                                        <p:tav tm="100000">
                                          <p:val>
                                            <p:fltVal val="720"/>
                                          </p:val>
                                        </p:tav>
                                      </p:tavLst>
                                    </p:anim>
                                    <p:anim calcmode="lin" valueType="num">
                                      <p:cBhvr>
                                        <p:cTn id="272" dur="2000"/>
                                        <p:tgtEl>
                                          <p:spTgt spid="19"/>
                                        </p:tgtEl>
                                        <p:attrNameLst>
                                          <p:attrName>ppt_h</p:attrName>
                                        </p:attrNameLst>
                                      </p:cBhvr>
                                      <p:tavLst>
                                        <p:tav tm="0">
                                          <p:val>
                                            <p:strVal val="ppt_h"/>
                                          </p:val>
                                        </p:tav>
                                        <p:tav tm="100000">
                                          <p:val>
                                            <p:fltVal val="0"/>
                                          </p:val>
                                        </p:tav>
                                      </p:tavLst>
                                    </p:anim>
                                    <p:anim calcmode="lin" valueType="num">
                                      <p:cBhvr>
                                        <p:cTn id="273" dur="2000"/>
                                        <p:tgtEl>
                                          <p:spTgt spid="19"/>
                                        </p:tgtEl>
                                        <p:attrNameLst>
                                          <p:attrName>ppt_w</p:attrName>
                                        </p:attrNameLst>
                                      </p:cBhvr>
                                      <p:tavLst>
                                        <p:tav tm="0">
                                          <p:val>
                                            <p:strVal val="ppt_w"/>
                                          </p:val>
                                        </p:tav>
                                        <p:tav tm="100000">
                                          <p:val>
                                            <p:fltVal val="0"/>
                                          </p:val>
                                        </p:tav>
                                      </p:tavLst>
                                    </p:anim>
                                    <p:set>
                                      <p:cBhvr>
                                        <p:cTn id="274" dur="1" fill="hold">
                                          <p:stCondLst>
                                            <p:cond delay="19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275" restart="whenNotActive" fill="hold" evtFilter="cancelBubble" nodeType="interactiveSeq">
                <p:stCondLst>
                  <p:cond evt="onClick" delay="0">
                    <p:tgtEl>
                      <p:spTgt spid="17"/>
                    </p:tgtEl>
                  </p:cond>
                </p:stCondLst>
                <p:endSync evt="end" delay="0">
                  <p:rtn val="all"/>
                </p:endSync>
                <p:childTnLst>
                  <p:par>
                    <p:cTn id="276" fill="hold">
                      <p:stCondLst>
                        <p:cond delay="0"/>
                      </p:stCondLst>
                      <p:childTnLst>
                        <p:par>
                          <p:cTn id="277" fill="hold">
                            <p:stCondLst>
                              <p:cond delay="0"/>
                            </p:stCondLst>
                            <p:childTnLst>
                              <p:par>
                                <p:cTn id="278" presetID="35" presetClass="exit" presetSubtype="0" fill="hold" nodeType="clickEffect">
                                  <p:stCondLst>
                                    <p:cond delay="0"/>
                                  </p:stCondLst>
                                  <p:childTnLst>
                                    <p:animEffect transition="out" filter="fade">
                                      <p:cBhvr>
                                        <p:cTn id="279" dur="2000"/>
                                        <p:tgtEl>
                                          <p:spTgt spid="17"/>
                                        </p:tgtEl>
                                      </p:cBhvr>
                                    </p:animEffect>
                                    <p:anim calcmode="lin" valueType="num">
                                      <p:cBhvr>
                                        <p:cTn id="280" dur="2000"/>
                                        <p:tgtEl>
                                          <p:spTgt spid="17"/>
                                        </p:tgtEl>
                                        <p:attrNameLst>
                                          <p:attrName>style.rotation</p:attrName>
                                        </p:attrNameLst>
                                      </p:cBhvr>
                                      <p:tavLst>
                                        <p:tav tm="0">
                                          <p:val>
                                            <p:fltVal val="0"/>
                                          </p:val>
                                        </p:tav>
                                        <p:tav tm="100000">
                                          <p:val>
                                            <p:fltVal val="720"/>
                                          </p:val>
                                        </p:tav>
                                      </p:tavLst>
                                    </p:anim>
                                    <p:anim calcmode="lin" valueType="num">
                                      <p:cBhvr>
                                        <p:cTn id="281" dur="2000"/>
                                        <p:tgtEl>
                                          <p:spTgt spid="17"/>
                                        </p:tgtEl>
                                        <p:attrNameLst>
                                          <p:attrName>ppt_h</p:attrName>
                                        </p:attrNameLst>
                                      </p:cBhvr>
                                      <p:tavLst>
                                        <p:tav tm="0">
                                          <p:val>
                                            <p:strVal val="ppt_h"/>
                                          </p:val>
                                        </p:tav>
                                        <p:tav tm="100000">
                                          <p:val>
                                            <p:fltVal val="0"/>
                                          </p:val>
                                        </p:tav>
                                      </p:tavLst>
                                    </p:anim>
                                    <p:anim calcmode="lin" valueType="num">
                                      <p:cBhvr>
                                        <p:cTn id="282" dur="2000"/>
                                        <p:tgtEl>
                                          <p:spTgt spid="17"/>
                                        </p:tgtEl>
                                        <p:attrNameLst>
                                          <p:attrName>ppt_w</p:attrName>
                                        </p:attrNameLst>
                                      </p:cBhvr>
                                      <p:tavLst>
                                        <p:tav tm="0">
                                          <p:val>
                                            <p:strVal val="ppt_w"/>
                                          </p:val>
                                        </p:tav>
                                        <p:tav tm="100000">
                                          <p:val>
                                            <p:fltVal val="0"/>
                                          </p:val>
                                        </p:tav>
                                      </p:tavLst>
                                    </p:anim>
                                    <p:set>
                                      <p:cBhvr>
                                        <p:cTn id="283" dur="1" fill="hold">
                                          <p:stCondLst>
                                            <p:cond delay="1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284" restart="whenNotActive" fill="hold" evtFilter="cancelBubble" nodeType="interactiveSeq">
                <p:stCondLst>
                  <p:cond evt="onClick" delay="0">
                    <p:tgtEl>
                      <p:spTgt spid="15"/>
                    </p:tgtEl>
                  </p:cond>
                </p:stCondLst>
                <p:endSync evt="end" delay="0">
                  <p:rtn val="all"/>
                </p:endSync>
                <p:childTnLst>
                  <p:par>
                    <p:cTn id="285" fill="hold">
                      <p:stCondLst>
                        <p:cond delay="0"/>
                      </p:stCondLst>
                      <p:childTnLst>
                        <p:par>
                          <p:cTn id="286" fill="hold">
                            <p:stCondLst>
                              <p:cond delay="0"/>
                            </p:stCondLst>
                            <p:childTnLst>
                              <p:par>
                                <p:cTn id="287" presetID="35" presetClass="exit" presetSubtype="0" fill="hold" nodeType="clickEffect">
                                  <p:stCondLst>
                                    <p:cond delay="0"/>
                                  </p:stCondLst>
                                  <p:childTnLst>
                                    <p:animEffect transition="out" filter="fade">
                                      <p:cBhvr>
                                        <p:cTn id="288" dur="2000"/>
                                        <p:tgtEl>
                                          <p:spTgt spid="15"/>
                                        </p:tgtEl>
                                      </p:cBhvr>
                                    </p:animEffect>
                                    <p:anim calcmode="lin" valueType="num">
                                      <p:cBhvr>
                                        <p:cTn id="289" dur="2000"/>
                                        <p:tgtEl>
                                          <p:spTgt spid="15"/>
                                        </p:tgtEl>
                                        <p:attrNameLst>
                                          <p:attrName>style.rotation</p:attrName>
                                        </p:attrNameLst>
                                      </p:cBhvr>
                                      <p:tavLst>
                                        <p:tav tm="0">
                                          <p:val>
                                            <p:fltVal val="0"/>
                                          </p:val>
                                        </p:tav>
                                        <p:tav tm="100000">
                                          <p:val>
                                            <p:fltVal val="720"/>
                                          </p:val>
                                        </p:tav>
                                      </p:tavLst>
                                    </p:anim>
                                    <p:anim calcmode="lin" valueType="num">
                                      <p:cBhvr>
                                        <p:cTn id="290" dur="2000"/>
                                        <p:tgtEl>
                                          <p:spTgt spid="15"/>
                                        </p:tgtEl>
                                        <p:attrNameLst>
                                          <p:attrName>ppt_h</p:attrName>
                                        </p:attrNameLst>
                                      </p:cBhvr>
                                      <p:tavLst>
                                        <p:tav tm="0">
                                          <p:val>
                                            <p:strVal val="ppt_h"/>
                                          </p:val>
                                        </p:tav>
                                        <p:tav tm="100000">
                                          <p:val>
                                            <p:fltVal val="0"/>
                                          </p:val>
                                        </p:tav>
                                      </p:tavLst>
                                    </p:anim>
                                    <p:anim calcmode="lin" valueType="num">
                                      <p:cBhvr>
                                        <p:cTn id="291" dur="2000"/>
                                        <p:tgtEl>
                                          <p:spTgt spid="15"/>
                                        </p:tgtEl>
                                        <p:attrNameLst>
                                          <p:attrName>ppt_w</p:attrName>
                                        </p:attrNameLst>
                                      </p:cBhvr>
                                      <p:tavLst>
                                        <p:tav tm="0">
                                          <p:val>
                                            <p:strVal val="ppt_w"/>
                                          </p:val>
                                        </p:tav>
                                        <p:tav tm="100000">
                                          <p:val>
                                            <p:fltVal val="0"/>
                                          </p:val>
                                        </p:tav>
                                      </p:tavLst>
                                    </p:anim>
                                    <p:set>
                                      <p:cBhvr>
                                        <p:cTn id="292"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293" restart="whenNotActive" fill="hold" evtFilter="cancelBubble" nodeType="interactiveSeq">
                <p:stCondLst>
                  <p:cond evt="onClick" delay="0">
                    <p:tgtEl>
                      <p:spTgt spid="10"/>
                    </p:tgtEl>
                  </p:cond>
                </p:stCondLst>
                <p:endSync evt="end" delay="0">
                  <p:rtn val="all"/>
                </p:endSync>
                <p:childTnLst>
                  <p:par>
                    <p:cTn id="294" fill="hold">
                      <p:stCondLst>
                        <p:cond delay="0"/>
                      </p:stCondLst>
                      <p:childTnLst>
                        <p:par>
                          <p:cTn id="295" fill="hold">
                            <p:stCondLst>
                              <p:cond delay="0"/>
                            </p:stCondLst>
                            <p:childTnLst>
                              <p:par>
                                <p:cTn id="296" presetID="35" presetClass="exit" presetSubtype="0" fill="hold" nodeType="clickEffect">
                                  <p:stCondLst>
                                    <p:cond delay="0"/>
                                  </p:stCondLst>
                                  <p:childTnLst>
                                    <p:animEffect transition="out" filter="fade">
                                      <p:cBhvr>
                                        <p:cTn id="297" dur="2000"/>
                                        <p:tgtEl>
                                          <p:spTgt spid="10"/>
                                        </p:tgtEl>
                                      </p:cBhvr>
                                    </p:animEffect>
                                    <p:anim calcmode="lin" valueType="num">
                                      <p:cBhvr>
                                        <p:cTn id="298" dur="2000"/>
                                        <p:tgtEl>
                                          <p:spTgt spid="10"/>
                                        </p:tgtEl>
                                        <p:attrNameLst>
                                          <p:attrName>style.rotation</p:attrName>
                                        </p:attrNameLst>
                                      </p:cBhvr>
                                      <p:tavLst>
                                        <p:tav tm="0">
                                          <p:val>
                                            <p:fltVal val="0"/>
                                          </p:val>
                                        </p:tav>
                                        <p:tav tm="100000">
                                          <p:val>
                                            <p:fltVal val="720"/>
                                          </p:val>
                                        </p:tav>
                                      </p:tavLst>
                                    </p:anim>
                                    <p:anim calcmode="lin" valueType="num">
                                      <p:cBhvr>
                                        <p:cTn id="299" dur="2000"/>
                                        <p:tgtEl>
                                          <p:spTgt spid="10"/>
                                        </p:tgtEl>
                                        <p:attrNameLst>
                                          <p:attrName>ppt_h</p:attrName>
                                        </p:attrNameLst>
                                      </p:cBhvr>
                                      <p:tavLst>
                                        <p:tav tm="0">
                                          <p:val>
                                            <p:strVal val="ppt_h"/>
                                          </p:val>
                                        </p:tav>
                                        <p:tav tm="100000">
                                          <p:val>
                                            <p:fltVal val="0"/>
                                          </p:val>
                                        </p:tav>
                                      </p:tavLst>
                                    </p:anim>
                                    <p:anim calcmode="lin" valueType="num">
                                      <p:cBhvr>
                                        <p:cTn id="300" dur="2000"/>
                                        <p:tgtEl>
                                          <p:spTgt spid="10"/>
                                        </p:tgtEl>
                                        <p:attrNameLst>
                                          <p:attrName>ppt_w</p:attrName>
                                        </p:attrNameLst>
                                      </p:cBhvr>
                                      <p:tavLst>
                                        <p:tav tm="0">
                                          <p:val>
                                            <p:strVal val="ppt_w"/>
                                          </p:val>
                                        </p:tav>
                                        <p:tav tm="100000">
                                          <p:val>
                                            <p:fltVal val="0"/>
                                          </p:val>
                                        </p:tav>
                                      </p:tavLst>
                                    </p:anim>
                                    <p:set>
                                      <p:cBhvr>
                                        <p:cTn id="301"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02" restart="whenNotActive" fill="hold" evtFilter="cancelBubble" nodeType="interactiveSeq">
                <p:stCondLst>
                  <p:cond evt="onClick" delay="0">
                    <p:tgtEl>
                      <p:spTgt spid="12"/>
                    </p:tgtEl>
                  </p:cond>
                </p:stCondLst>
                <p:endSync evt="end" delay="0">
                  <p:rtn val="all"/>
                </p:endSync>
                <p:childTnLst>
                  <p:par>
                    <p:cTn id="303" fill="hold">
                      <p:stCondLst>
                        <p:cond delay="0"/>
                      </p:stCondLst>
                      <p:childTnLst>
                        <p:par>
                          <p:cTn id="304" fill="hold">
                            <p:stCondLst>
                              <p:cond delay="0"/>
                            </p:stCondLst>
                            <p:childTnLst>
                              <p:par>
                                <p:cTn id="305" presetID="35" presetClass="exit" presetSubtype="0" fill="hold" nodeType="clickEffect">
                                  <p:stCondLst>
                                    <p:cond delay="0"/>
                                  </p:stCondLst>
                                  <p:childTnLst>
                                    <p:animEffect transition="out" filter="fade">
                                      <p:cBhvr>
                                        <p:cTn id="306" dur="2000"/>
                                        <p:tgtEl>
                                          <p:spTgt spid="12"/>
                                        </p:tgtEl>
                                      </p:cBhvr>
                                    </p:animEffect>
                                    <p:anim calcmode="lin" valueType="num">
                                      <p:cBhvr>
                                        <p:cTn id="307" dur="2000"/>
                                        <p:tgtEl>
                                          <p:spTgt spid="12"/>
                                        </p:tgtEl>
                                        <p:attrNameLst>
                                          <p:attrName>style.rotation</p:attrName>
                                        </p:attrNameLst>
                                      </p:cBhvr>
                                      <p:tavLst>
                                        <p:tav tm="0">
                                          <p:val>
                                            <p:fltVal val="0"/>
                                          </p:val>
                                        </p:tav>
                                        <p:tav tm="100000">
                                          <p:val>
                                            <p:fltVal val="720"/>
                                          </p:val>
                                        </p:tav>
                                      </p:tavLst>
                                    </p:anim>
                                    <p:anim calcmode="lin" valueType="num">
                                      <p:cBhvr>
                                        <p:cTn id="308" dur="2000"/>
                                        <p:tgtEl>
                                          <p:spTgt spid="12"/>
                                        </p:tgtEl>
                                        <p:attrNameLst>
                                          <p:attrName>ppt_h</p:attrName>
                                        </p:attrNameLst>
                                      </p:cBhvr>
                                      <p:tavLst>
                                        <p:tav tm="0">
                                          <p:val>
                                            <p:strVal val="ppt_h"/>
                                          </p:val>
                                        </p:tav>
                                        <p:tav tm="100000">
                                          <p:val>
                                            <p:fltVal val="0"/>
                                          </p:val>
                                        </p:tav>
                                      </p:tavLst>
                                    </p:anim>
                                    <p:anim calcmode="lin" valueType="num">
                                      <p:cBhvr>
                                        <p:cTn id="309" dur="2000"/>
                                        <p:tgtEl>
                                          <p:spTgt spid="12"/>
                                        </p:tgtEl>
                                        <p:attrNameLst>
                                          <p:attrName>ppt_w</p:attrName>
                                        </p:attrNameLst>
                                      </p:cBhvr>
                                      <p:tavLst>
                                        <p:tav tm="0">
                                          <p:val>
                                            <p:strVal val="ppt_w"/>
                                          </p:val>
                                        </p:tav>
                                        <p:tav tm="100000">
                                          <p:val>
                                            <p:fltVal val="0"/>
                                          </p:val>
                                        </p:tav>
                                      </p:tavLst>
                                    </p:anim>
                                    <p:set>
                                      <p:cBhvr>
                                        <p:cTn id="310" dur="1" fill="hold">
                                          <p:stCondLst>
                                            <p:cond delay="1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7" name="H1">
            <a:hlinkClick r:id="" action="ppaction://noaction"/>
            <a:extLst>
              <a:ext uri="{FF2B5EF4-FFF2-40B4-BE49-F238E27FC236}">
                <a16:creationId xmlns:a16="http://schemas.microsoft.com/office/drawing/2014/main" id="{B3930045-BFA0-26EE-BE5B-C13D4A0B8749}"/>
              </a:ext>
            </a:extLst>
          </p:cNvPr>
          <p:cNvPicPr>
            <a:picLocks noChangeAspect="1"/>
          </p:cNvPicPr>
          <p:nvPr/>
        </p:nvPicPr>
        <p:blipFill>
          <a:blip r:embed="rId3"/>
          <a:stretch>
            <a:fillRect/>
          </a:stretch>
        </p:blipFill>
        <p:spPr>
          <a:xfrm>
            <a:off x="906422" y="4703794"/>
            <a:ext cx="1621269" cy="4165862"/>
          </a:xfrm>
          <a:prstGeom prst="rect">
            <a:avLst/>
          </a:prstGeom>
        </p:spPr>
      </p:pic>
      <p:pic>
        <p:nvPicPr>
          <p:cNvPr id="28" name="H2">
            <a:hlinkClick r:id="rId4" action="ppaction://hlinksldjump"/>
            <a:extLst>
              <a:ext uri="{FF2B5EF4-FFF2-40B4-BE49-F238E27FC236}">
                <a16:creationId xmlns:a16="http://schemas.microsoft.com/office/drawing/2014/main" id="{DA25FF4D-E6B5-4391-3C54-2C8703254168}"/>
              </a:ext>
            </a:extLst>
          </p:cNvPr>
          <p:cNvPicPr>
            <a:picLocks noChangeAspect="1"/>
          </p:cNvPicPr>
          <p:nvPr/>
        </p:nvPicPr>
        <p:blipFill>
          <a:blip r:embed="rId3"/>
          <a:stretch>
            <a:fillRect/>
          </a:stretch>
        </p:blipFill>
        <p:spPr>
          <a:xfrm>
            <a:off x="2891687" y="4703794"/>
            <a:ext cx="1621269" cy="4165862"/>
          </a:xfrm>
          <a:prstGeom prst="rect">
            <a:avLst/>
          </a:prstGeom>
        </p:spPr>
      </p:pic>
      <p:pic>
        <p:nvPicPr>
          <p:cNvPr id="29" name="H3">
            <a:hlinkClick r:id="rId5" action="ppaction://hlinksldjump"/>
            <a:extLst>
              <a:ext uri="{FF2B5EF4-FFF2-40B4-BE49-F238E27FC236}">
                <a16:creationId xmlns:a16="http://schemas.microsoft.com/office/drawing/2014/main" id="{0078CE2A-A7C0-6B27-0BE4-F014787688A5}"/>
              </a:ext>
            </a:extLst>
          </p:cNvPr>
          <p:cNvPicPr>
            <a:picLocks noChangeAspect="1"/>
          </p:cNvPicPr>
          <p:nvPr/>
        </p:nvPicPr>
        <p:blipFill>
          <a:blip r:embed="rId3"/>
          <a:stretch>
            <a:fillRect/>
          </a:stretch>
        </p:blipFill>
        <p:spPr>
          <a:xfrm>
            <a:off x="4789079" y="4703794"/>
            <a:ext cx="1621269" cy="4165862"/>
          </a:xfrm>
          <a:prstGeom prst="rect">
            <a:avLst/>
          </a:prstGeom>
        </p:spPr>
      </p:pic>
      <p:pic>
        <p:nvPicPr>
          <p:cNvPr id="30" name="H4">
            <a:hlinkClick r:id="rId6" action="ppaction://hlinksldjump"/>
            <a:extLst>
              <a:ext uri="{FF2B5EF4-FFF2-40B4-BE49-F238E27FC236}">
                <a16:creationId xmlns:a16="http://schemas.microsoft.com/office/drawing/2014/main" id="{2B1D098C-822C-E629-9928-494952B30F33}"/>
              </a:ext>
            </a:extLst>
          </p:cNvPr>
          <p:cNvPicPr>
            <a:picLocks noChangeAspect="1"/>
          </p:cNvPicPr>
          <p:nvPr/>
        </p:nvPicPr>
        <p:blipFill>
          <a:blip r:embed="rId3"/>
          <a:stretch>
            <a:fillRect/>
          </a:stretch>
        </p:blipFill>
        <p:spPr>
          <a:xfrm>
            <a:off x="6696317" y="4703794"/>
            <a:ext cx="1621269" cy="4165862"/>
          </a:xfrm>
          <a:prstGeom prst="rect">
            <a:avLst/>
          </a:prstGeom>
        </p:spPr>
      </p:pic>
      <p:pic>
        <p:nvPicPr>
          <p:cNvPr id="31" name="H5">
            <a:hlinkClick r:id="" action="ppaction://noaction"/>
            <a:extLst>
              <a:ext uri="{FF2B5EF4-FFF2-40B4-BE49-F238E27FC236}">
                <a16:creationId xmlns:a16="http://schemas.microsoft.com/office/drawing/2014/main" id="{5BFC3EF6-9514-1AAB-A20D-8C1B28F49FE6}"/>
              </a:ext>
            </a:extLst>
          </p:cNvPr>
          <p:cNvPicPr>
            <a:picLocks noChangeAspect="1"/>
          </p:cNvPicPr>
          <p:nvPr/>
        </p:nvPicPr>
        <p:blipFill>
          <a:blip r:embed="rId3"/>
          <a:stretch>
            <a:fillRect/>
          </a:stretch>
        </p:blipFill>
        <p:spPr>
          <a:xfrm>
            <a:off x="8592584" y="4703794"/>
            <a:ext cx="1621269" cy="4165862"/>
          </a:xfrm>
          <a:prstGeom prst="rect">
            <a:avLst/>
          </a:prstGeom>
        </p:spPr>
      </p:pic>
      <p:pic>
        <p:nvPicPr>
          <p:cNvPr id="32" name="H6">
            <a:hlinkClick r:id="" action="ppaction://noaction"/>
            <a:extLst>
              <a:ext uri="{FF2B5EF4-FFF2-40B4-BE49-F238E27FC236}">
                <a16:creationId xmlns:a16="http://schemas.microsoft.com/office/drawing/2014/main" id="{C65DA138-D473-A084-48BA-D2CAAD8AD6B9}"/>
              </a:ext>
            </a:extLst>
          </p:cNvPr>
          <p:cNvPicPr>
            <a:picLocks noChangeAspect="1"/>
          </p:cNvPicPr>
          <p:nvPr/>
        </p:nvPicPr>
        <p:blipFill>
          <a:blip r:embed="rId3"/>
          <a:stretch>
            <a:fillRect/>
          </a:stretch>
        </p:blipFill>
        <p:spPr>
          <a:xfrm>
            <a:off x="10442726" y="4703794"/>
            <a:ext cx="1621269" cy="4165862"/>
          </a:xfrm>
          <a:prstGeom prst="rect">
            <a:avLst/>
          </a:prstGeom>
        </p:spPr>
      </p:pic>
      <p:pic>
        <p:nvPicPr>
          <p:cNvPr id="33" name="H7">
            <a:hlinkClick r:id="" action="ppaction://noaction"/>
            <a:extLst>
              <a:ext uri="{FF2B5EF4-FFF2-40B4-BE49-F238E27FC236}">
                <a16:creationId xmlns:a16="http://schemas.microsoft.com/office/drawing/2014/main" id="{D9FC46DD-2845-4374-811E-37901E1D88F1}"/>
              </a:ext>
            </a:extLst>
          </p:cNvPr>
          <p:cNvPicPr>
            <a:picLocks noChangeAspect="1"/>
          </p:cNvPicPr>
          <p:nvPr/>
        </p:nvPicPr>
        <p:blipFill>
          <a:blip r:embed="rId3"/>
          <a:stretch>
            <a:fillRect/>
          </a:stretch>
        </p:blipFill>
        <p:spPr>
          <a:xfrm>
            <a:off x="12224486" y="4703794"/>
            <a:ext cx="1621269" cy="4165862"/>
          </a:xfrm>
          <a:prstGeom prst="rect">
            <a:avLst/>
          </a:prstGeom>
        </p:spPr>
      </p:pic>
      <p:pic>
        <p:nvPicPr>
          <p:cNvPr id="34" name="H8">
            <a:hlinkClick r:id="" action="ppaction://noaction"/>
            <a:extLst>
              <a:ext uri="{FF2B5EF4-FFF2-40B4-BE49-F238E27FC236}">
                <a16:creationId xmlns:a16="http://schemas.microsoft.com/office/drawing/2014/main" id="{C43FD7B2-2267-70A8-F7C2-D91FCC0BCCFF}"/>
              </a:ext>
            </a:extLst>
          </p:cNvPr>
          <p:cNvPicPr>
            <a:picLocks noChangeAspect="1"/>
          </p:cNvPicPr>
          <p:nvPr/>
        </p:nvPicPr>
        <p:blipFill>
          <a:blip r:embed="rId3"/>
          <a:stretch>
            <a:fillRect/>
          </a:stretch>
        </p:blipFill>
        <p:spPr>
          <a:xfrm>
            <a:off x="14153511" y="4703794"/>
            <a:ext cx="1621269" cy="4165862"/>
          </a:xfrm>
          <a:prstGeom prst="rect">
            <a:avLst/>
          </a:prstGeom>
        </p:spPr>
      </p:pic>
      <p:pic>
        <p:nvPicPr>
          <p:cNvPr id="35" name="H9">
            <a:hlinkClick r:id="" action="ppaction://noaction"/>
            <a:extLst>
              <a:ext uri="{FF2B5EF4-FFF2-40B4-BE49-F238E27FC236}">
                <a16:creationId xmlns:a16="http://schemas.microsoft.com/office/drawing/2014/main" id="{DF2761AD-404B-847A-2837-B575AB970888}"/>
              </a:ext>
            </a:extLst>
          </p:cNvPr>
          <p:cNvPicPr>
            <a:picLocks noChangeAspect="1"/>
          </p:cNvPicPr>
          <p:nvPr/>
        </p:nvPicPr>
        <p:blipFill>
          <a:blip r:embed="rId3"/>
          <a:stretch>
            <a:fillRect/>
          </a:stretch>
        </p:blipFill>
        <p:spPr>
          <a:xfrm>
            <a:off x="16016556" y="4703794"/>
            <a:ext cx="1621269" cy="4165862"/>
          </a:xfrm>
          <a:prstGeom prst="rect">
            <a:avLst/>
          </a:prstGeom>
        </p:spPr>
      </p:pic>
      <p:pic>
        <p:nvPicPr>
          <p:cNvPr id="15" name="c1">
            <a:extLst>
              <a:ext uri="{FF2B5EF4-FFF2-40B4-BE49-F238E27FC236}">
                <a16:creationId xmlns:a16="http://schemas.microsoft.com/office/drawing/2014/main" id="{BB0793F4-2891-2DEE-EC62-C14D778D3213}"/>
              </a:ext>
            </a:extLst>
          </p:cNvPr>
          <p:cNvPicPr>
            <a:picLocks noChangeAspect="1"/>
          </p:cNvPicPr>
          <p:nvPr/>
        </p:nvPicPr>
        <p:blipFill>
          <a:blip r:embed="rId7"/>
          <a:stretch>
            <a:fillRect/>
          </a:stretch>
        </p:blipFill>
        <p:spPr>
          <a:xfrm>
            <a:off x="1032300" y="8197114"/>
            <a:ext cx="1369512" cy="1374884"/>
          </a:xfrm>
          <a:prstGeom prst="rect">
            <a:avLst/>
          </a:prstGeom>
        </p:spPr>
      </p:pic>
      <p:pic>
        <p:nvPicPr>
          <p:cNvPr id="16" name="c2">
            <a:extLst>
              <a:ext uri="{FF2B5EF4-FFF2-40B4-BE49-F238E27FC236}">
                <a16:creationId xmlns:a16="http://schemas.microsoft.com/office/drawing/2014/main" id="{2D2862B2-F898-826B-422D-3501665D8A0D}"/>
              </a:ext>
            </a:extLst>
          </p:cNvPr>
          <p:cNvPicPr>
            <a:picLocks noChangeAspect="1"/>
          </p:cNvPicPr>
          <p:nvPr/>
        </p:nvPicPr>
        <p:blipFill>
          <a:blip r:embed="rId7"/>
          <a:stretch>
            <a:fillRect/>
          </a:stretch>
        </p:blipFill>
        <p:spPr>
          <a:xfrm>
            <a:off x="2952195" y="8197114"/>
            <a:ext cx="1369512" cy="1374884"/>
          </a:xfrm>
          <a:prstGeom prst="rect">
            <a:avLst/>
          </a:prstGeom>
        </p:spPr>
      </p:pic>
      <p:pic>
        <p:nvPicPr>
          <p:cNvPr id="17" name="c3">
            <a:extLst>
              <a:ext uri="{FF2B5EF4-FFF2-40B4-BE49-F238E27FC236}">
                <a16:creationId xmlns:a16="http://schemas.microsoft.com/office/drawing/2014/main" id="{5B142A7B-5F94-334D-C3D5-E69C3C08A170}"/>
              </a:ext>
            </a:extLst>
          </p:cNvPr>
          <p:cNvPicPr>
            <a:picLocks noChangeAspect="1"/>
          </p:cNvPicPr>
          <p:nvPr/>
        </p:nvPicPr>
        <p:blipFill>
          <a:blip r:embed="rId7"/>
          <a:stretch>
            <a:fillRect/>
          </a:stretch>
        </p:blipFill>
        <p:spPr>
          <a:xfrm>
            <a:off x="4928181" y="8197114"/>
            <a:ext cx="1369512" cy="1374884"/>
          </a:xfrm>
          <a:prstGeom prst="rect">
            <a:avLst/>
          </a:prstGeom>
        </p:spPr>
      </p:pic>
      <p:pic>
        <p:nvPicPr>
          <p:cNvPr id="18" name="c4">
            <a:extLst>
              <a:ext uri="{FF2B5EF4-FFF2-40B4-BE49-F238E27FC236}">
                <a16:creationId xmlns:a16="http://schemas.microsoft.com/office/drawing/2014/main" id="{10A0AC91-9C7F-3284-7055-9DD3F9A949D9}"/>
              </a:ext>
            </a:extLst>
          </p:cNvPr>
          <p:cNvPicPr>
            <a:picLocks noChangeAspect="1"/>
          </p:cNvPicPr>
          <p:nvPr/>
        </p:nvPicPr>
        <p:blipFill>
          <a:blip r:embed="rId7"/>
          <a:stretch>
            <a:fillRect/>
          </a:stretch>
        </p:blipFill>
        <p:spPr>
          <a:xfrm>
            <a:off x="6816710" y="8197114"/>
            <a:ext cx="1369512" cy="1374884"/>
          </a:xfrm>
          <a:prstGeom prst="rect">
            <a:avLst/>
          </a:prstGeom>
        </p:spPr>
      </p:pic>
      <p:pic>
        <p:nvPicPr>
          <p:cNvPr id="19" name="c5">
            <a:extLst>
              <a:ext uri="{FF2B5EF4-FFF2-40B4-BE49-F238E27FC236}">
                <a16:creationId xmlns:a16="http://schemas.microsoft.com/office/drawing/2014/main" id="{7C64A7DA-12A3-05EF-33DD-AB1A8CE502B4}"/>
              </a:ext>
            </a:extLst>
          </p:cNvPr>
          <p:cNvPicPr>
            <a:picLocks noChangeAspect="1"/>
          </p:cNvPicPr>
          <p:nvPr/>
        </p:nvPicPr>
        <p:blipFill>
          <a:blip r:embed="rId7"/>
          <a:stretch>
            <a:fillRect/>
          </a:stretch>
        </p:blipFill>
        <p:spPr>
          <a:xfrm>
            <a:off x="8652978" y="8197114"/>
            <a:ext cx="1369512" cy="1374884"/>
          </a:xfrm>
          <a:prstGeom prst="rect">
            <a:avLst/>
          </a:prstGeom>
        </p:spPr>
      </p:pic>
      <p:pic>
        <p:nvPicPr>
          <p:cNvPr id="20" name="c6">
            <a:extLst>
              <a:ext uri="{FF2B5EF4-FFF2-40B4-BE49-F238E27FC236}">
                <a16:creationId xmlns:a16="http://schemas.microsoft.com/office/drawing/2014/main" id="{D1A3F3CB-E34D-0E95-DD57-4C0C874B119F}"/>
              </a:ext>
            </a:extLst>
          </p:cNvPr>
          <p:cNvPicPr>
            <a:picLocks noChangeAspect="1"/>
          </p:cNvPicPr>
          <p:nvPr/>
        </p:nvPicPr>
        <p:blipFill>
          <a:blip r:embed="rId7"/>
          <a:stretch>
            <a:fillRect/>
          </a:stretch>
        </p:blipFill>
        <p:spPr>
          <a:xfrm>
            <a:off x="10495415" y="8197114"/>
            <a:ext cx="1369512" cy="1374884"/>
          </a:xfrm>
          <a:prstGeom prst="rect">
            <a:avLst/>
          </a:prstGeom>
        </p:spPr>
      </p:pic>
      <p:pic>
        <p:nvPicPr>
          <p:cNvPr id="21" name="c7">
            <a:extLst>
              <a:ext uri="{FF2B5EF4-FFF2-40B4-BE49-F238E27FC236}">
                <a16:creationId xmlns:a16="http://schemas.microsoft.com/office/drawing/2014/main" id="{ABF14E47-F561-956F-020D-D9E478DC7F13}"/>
              </a:ext>
            </a:extLst>
          </p:cNvPr>
          <p:cNvPicPr>
            <a:picLocks noChangeAspect="1"/>
          </p:cNvPicPr>
          <p:nvPr/>
        </p:nvPicPr>
        <p:blipFill>
          <a:blip r:embed="rId7"/>
          <a:stretch>
            <a:fillRect/>
          </a:stretch>
        </p:blipFill>
        <p:spPr>
          <a:xfrm>
            <a:off x="12337851" y="8197114"/>
            <a:ext cx="1369512" cy="1374884"/>
          </a:xfrm>
          <a:prstGeom prst="rect">
            <a:avLst/>
          </a:prstGeom>
        </p:spPr>
      </p:pic>
      <p:pic>
        <p:nvPicPr>
          <p:cNvPr id="22" name="c8">
            <a:extLst>
              <a:ext uri="{FF2B5EF4-FFF2-40B4-BE49-F238E27FC236}">
                <a16:creationId xmlns:a16="http://schemas.microsoft.com/office/drawing/2014/main" id="{2EE82792-50F0-6F7E-4ED7-6C818A00E599}"/>
              </a:ext>
            </a:extLst>
          </p:cNvPr>
          <p:cNvPicPr>
            <a:picLocks noChangeAspect="1"/>
          </p:cNvPicPr>
          <p:nvPr/>
        </p:nvPicPr>
        <p:blipFill>
          <a:blip r:embed="rId7"/>
          <a:stretch>
            <a:fillRect/>
          </a:stretch>
        </p:blipFill>
        <p:spPr>
          <a:xfrm>
            <a:off x="14180288" y="8197112"/>
            <a:ext cx="1369512" cy="1374884"/>
          </a:xfrm>
          <a:prstGeom prst="rect">
            <a:avLst/>
          </a:prstGeom>
        </p:spPr>
      </p:pic>
      <p:pic>
        <p:nvPicPr>
          <p:cNvPr id="23" name="c9">
            <a:extLst>
              <a:ext uri="{FF2B5EF4-FFF2-40B4-BE49-F238E27FC236}">
                <a16:creationId xmlns:a16="http://schemas.microsoft.com/office/drawing/2014/main" id="{EF493782-D5D0-43D4-C755-DDFD5235A19C}"/>
              </a:ext>
            </a:extLst>
          </p:cNvPr>
          <p:cNvPicPr>
            <a:picLocks noChangeAspect="1"/>
          </p:cNvPicPr>
          <p:nvPr/>
        </p:nvPicPr>
        <p:blipFill>
          <a:blip r:embed="rId7"/>
          <a:stretch>
            <a:fillRect/>
          </a:stretch>
        </p:blipFill>
        <p:spPr>
          <a:xfrm>
            <a:off x="16016556" y="8182214"/>
            <a:ext cx="1369512" cy="1374884"/>
          </a:xfrm>
          <a:prstGeom prst="rect">
            <a:avLst/>
          </a:prstGeom>
        </p:spPr>
      </p:pic>
      <p:sp>
        <p:nvSpPr>
          <p:cNvPr id="37" name="Rectangle: Rounded Corners 36">
            <a:extLst>
              <a:ext uri="{FF2B5EF4-FFF2-40B4-BE49-F238E27FC236}">
                <a16:creationId xmlns:a16="http://schemas.microsoft.com/office/drawing/2014/main" id="{73AF0C7A-217A-676C-7B68-E5A97D9C9BF8}"/>
              </a:ext>
            </a:extLst>
          </p:cNvPr>
          <p:cNvSpPr/>
          <p:nvPr/>
        </p:nvSpPr>
        <p:spPr>
          <a:xfrm>
            <a:off x="5031894" y="1138241"/>
            <a:ext cx="8224212" cy="1291856"/>
          </a:xfrm>
          <a:prstGeom prst="roundRect">
            <a:avLst>
              <a:gd name="adj" fmla="val 10494"/>
            </a:avLst>
          </a:prstGeom>
          <a:solidFill>
            <a:srgbClr val="E15F94">
              <a:alpha val="88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sz="7200">
                <a:solidFill>
                  <a:prstClr val="white"/>
                </a:solidFill>
                <a:latin typeface="#9Slide07 SVNAdam Gorry" panose="02040603050506020204" pitchFamily="18" charset="0"/>
              </a:rPr>
              <a:t>VƯỜN HOA HỒNG</a:t>
            </a:r>
          </a:p>
        </p:txBody>
      </p:sp>
    </p:spTree>
    <p:extLst>
      <p:ext uri="{BB962C8B-B14F-4D97-AF65-F5344CB8AC3E}">
        <p14:creationId xmlns:p14="http://schemas.microsoft.com/office/powerpoint/2010/main" val="21490329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5"/>
                                        </p:tgtEl>
                                      </p:cBhvr>
                                    </p:animEffect>
                                    <p:animScale>
                                      <p:cBhvr>
                                        <p:cTn id="7" dur="250" autoRev="1" fill="hold"/>
                                        <p:tgtEl>
                                          <p:spTgt spid="15"/>
                                        </p:tgtEl>
                                      </p:cBhvr>
                                      <p:by x="105000" y="105000"/>
                                    </p:animScale>
                                  </p:childTnLst>
                                </p:cTn>
                              </p:par>
                              <p:par>
                                <p:cTn id="8" presetID="22" presetClass="entr" presetSubtype="4"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0"/>
                                        <p:tgtEl>
                                          <p:spTgt spid="27"/>
                                        </p:tgtEl>
                                      </p:cBhvr>
                                    </p:animEffect>
                                  </p:childTnLst>
                                </p:cTn>
                              </p:par>
                              <p:par>
                                <p:cTn id="11" presetID="32" presetClass="emph" presetSubtype="0" repeatCount="indefinite" fill="hold" nodeType="withEffect">
                                  <p:stCondLst>
                                    <p:cond delay="0"/>
                                  </p:stCondLst>
                                  <p:childTnLst>
                                    <p:animRot by="120000">
                                      <p:cBhvr>
                                        <p:cTn id="12" dur="200" fill="hold">
                                          <p:stCondLst>
                                            <p:cond delay="0"/>
                                          </p:stCondLst>
                                        </p:cTn>
                                        <p:tgtEl>
                                          <p:spTgt spid="27"/>
                                        </p:tgtEl>
                                        <p:attrNameLst>
                                          <p:attrName>r</p:attrName>
                                        </p:attrNameLst>
                                      </p:cBhvr>
                                    </p:animRot>
                                    <p:animRot by="-240000">
                                      <p:cBhvr>
                                        <p:cTn id="13" dur="400" fill="hold">
                                          <p:stCondLst>
                                            <p:cond delay="400"/>
                                          </p:stCondLst>
                                        </p:cTn>
                                        <p:tgtEl>
                                          <p:spTgt spid="27"/>
                                        </p:tgtEl>
                                        <p:attrNameLst>
                                          <p:attrName>r</p:attrName>
                                        </p:attrNameLst>
                                      </p:cBhvr>
                                    </p:animRot>
                                    <p:animRot by="240000">
                                      <p:cBhvr>
                                        <p:cTn id="14" dur="400" fill="hold">
                                          <p:stCondLst>
                                            <p:cond delay="800"/>
                                          </p:stCondLst>
                                        </p:cTn>
                                        <p:tgtEl>
                                          <p:spTgt spid="27"/>
                                        </p:tgtEl>
                                        <p:attrNameLst>
                                          <p:attrName>r</p:attrName>
                                        </p:attrNameLst>
                                      </p:cBhvr>
                                    </p:animRot>
                                    <p:animRot by="-240000">
                                      <p:cBhvr>
                                        <p:cTn id="15" dur="400" fill="hold">
                                          <p:stCondLst>
                                            <p:cond delay="1200"/>
                                          </p:stCondLst>
                                        </p:cTn>
                                        <p:tgtEl>
                                          <p:spTgt spid="27"/>
                                        </p:tgtEl>
                                        <p:attrNameLst>
                                          <p:attrName>r</p:attrName>
                                        </p:attrNameLst>
                                      </p:cBhvr>
                                    </p:animRot>
                                    <p:animRot by="120000">
                                      <p:cBhvr>
                                        <p:cTn id="16" dur="400" fill="hold">
                                          <p:stCondLst>
                                            <p:cond delay="1600"/>
                                          </p:stCondLst>
                                        </p:cTn>
                                        <p:tgtEl>
                                          <p:spTgt spid="27"/>
                                        </p:tgtEl>
                                        <p:attrNameLst>
                                          <p:attrName>r</p:attrName>
                                        </p:attrNameLst>
                                      </p:cBhvr>
                                    </p:animRot>
                                  </p:childTnLst>
                                </p:cTn>
                              </p:par>
                            </p:childTnLst>
                          </p:cTn>
                        </p:par>
                      </p:childTnLst>
                    </p:cTn>
                  </p:par>
                </p:childTnLst>
              </p:cTn>
              <p:nextCondLst>
                <p:cond evt="onClick" delay="0">
                  <p:tgtEl>
                    <p:spTgt spid="15"/>
                  </p:tgtEl>
                </p:cond>
              </p:nextCondLst>
            </p:seq>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16"/>
                                        </p:tgtEl>
                                      </p:cBhvr>
                                    </p:animEffect>
                                    <p:animScale>
                                      <p:cBhvr>
                                        <p:cTn id="22" dur="250" autoRev="1" fill="hold"/>
                                        <p:tgtEl>
                                          <p:spTgt spid="16"/>
                                        </p:tgtEl>
                                      </p:cBhvr>
                                      <p:by x="105000" y="105000"/>
                                    </p:animScale>
                                  </p:childTnLst>
                                </p:cTn>
                              </p:par>
                              <p:par>
                                <p:cTn id="23" presetID="2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5000"/>
                                        <p:tgtEl>
                                          <p:spTgt spid="28"/>
                                        </p:tgtEl>
                                      </p:cBhvr>
                                    </p:animEffect>
                                  </p:childTnLst>
                                </p:cTn>
                              </p:par>
                              <p:par>
                                <p:cTn id="26" presetID="32" presetClass="emph" presetSubtype="0" repeatCount="indefinite" fill="hold" nodeType="withEffect">
                                  <p:stCondLst>
                                    <p:cond delay="0"/>
                                  </p:stCondLst>
                                  <p:childTnLst>
                                    <p:animRot by="120000">
                                      <p:cBhvr>
                                        <p:cTn id="27" dur="200" fill="hold">
                                          <p:stCondLst>
                                            <p:cond delay="0"/>
                                          </p:stCondLst>
                                        </p:cTn>
                                        <p:tgtEl>
                                          <p:spTgt spid="28"/>
                                        </p:tgtEl>
                                        <p:attrNameLst>
                                          <p:attrName>r</p:attrName>
                                        </p:attrNameLst>
                                      </p:cBhvr>
                                    </p:animRot>
                                    <p:animRot by="-240000">
                                      <p:cBhvr>
                                        <p:cTn id="28" dur="400" fill="hold">
                                          <p:stCondLst>
                                            <p:cond delay="400"/>
                                          </p:stCondLst>
                                        </p:cTn>
                                        <p:tgtEl>
                                          <p:spTgt spid="28"/>
                                        </p:tgtEl>
                                        <p:attrNameLst>
                                          <p:attrName>r</p:attrName>
                                        </p:attrNameLst>
                                      </p:cBhvr>
                                    </p:animRot>
                                    <p:animRot by="240000">
                                      <p:cBhvr>
                                        <p:cTn id="29" dur="400" fill="hold">
                                          <p:stCondLst>
                                            <p:cond delay="800"/>
                                          </p:stCondLst>
                                        </p:cTn>
                                        <p:tgtEl>
                                          <p:spTgt spid="28"/>
                                        </p:tgtEl>
                                        <p:attrNameLst>
                                          <p:attrName>r</p:attrName>
                                        </p:attrNameLst>
                                      </p:cBhvr>
                                    </p:animRot>
                                    <p:animRot by="-240000">
                                      <p:cBhvr>
                                        <p:cTn id="30" dur="400" fill="hold">
                                          <p:stCondLst>
                                            <p:cond delay="1200"/>
                                          </p:stCondLst>
                                        </p:cTn>
                                        <p:tgtEl>
                                          <p:spTgt spid="28"/>
                                        </p:tgtEl>
                                        <p:attrNameLst>
                                          <p:attrName>r</p:attrName>
                                        </p:attrNameLst>
                                      </p:cBhvr>
                                    </p:animRot>
                                    <p:animRot by="120000">
                                      <p:cBhvr>
                                        <p:cTn id="31" dur="400" fill="hold">
                                          <p:stCondLst>
                                            <p:cond delay="1600"/>
                                          </p:stCondLst>
                                        </p:cTn>
                                        <p:tgtEl>
                                          <p:spTgt spid="28"/>
                                        </p:tgtEl>
                                        <p:attrNameLst>
                                          <p:attrName>r</p:attrName>
                                        </p:attrNameLst>
                                      </p:cBhvr>
                                    </p:animRot>
                                  </p:childTnLst>
                                </p:cTn>
                              </p:par>
                            </p:childTnLst>
                          </p:cTn>
                        </p:par>
                      </p:childTnLst>
                    </p:cTn>
                  </p:par>
                </p:childTnLst>
              </p:cTn>
              <p:nextCondLst>
                <p:cond evt="onClick" delay="0">
                  <p:tgtEl>
                    <p:spTgt spid="16"/>
                  </p:tgtEl>
                </p:cond>
              </p:nextCondLst>
            </p:seq>
            <p:seq concurrent="1" nextAc="seek">
              <p:cTn id="32" restart="whenNotActive" fill="hold" evtFilter="cancelBubble" nodeType="interactiveSeq">
                <p:stCondLst>
                  <p:cond evt="onClick" delay="0">
                    <p:tgtEl>
                      <p:spTgt spid="17"/>
                    </p:tgtEl>
                  </p:cond>
                </p:stCondLst>
                <p:endSync evt="end" delay="0">
                  <p:rtn val="all"/>
                </p:endSync>
                <p:childTnLst>
                  <p:par>
                    <p:cTn id="33" fill="hold">
                      <p:stCondLst>
                        <p:cond delay="0"/>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7"/>
                                        </p:tgtEl>
                                      </p:cBhvr>
                                    </p:animEffect>
                                    <p:animScale>
                                      <p:cBhvr>
                                        <p:cTn id="37" dur="250" autoRev="1" fill="hold"/>
                                        <p:tgtEl>
                                          <p:spTgt spid="17"/>
                                        </p:tgtEl>
                                      </p:cBhvr>
                                      <p:by x="105000" y="105000"/>
                                    </p:animScale>
                                  </p:childTnLst>
                                </p:cTn>
                              </p:par>
                              <p:par>
                                <p:cTn id="38" presetID="22" presetClass="entr" presetSubtype="4"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0"/>
                                        <p:tgtEl>
                                          <p:spTgt spid="29"/>
                                        </p:tgtEl>
                                      </p:cBhvr>
                                    </p:animEffect>
                                  </p:childTnLst>
                                </p:cTn>
                              </p:par>
                              <p:par>
                                <p:cTn id="41" presetID="32" presetClass="emph" presetSubtype="0" repeatCount="indefinite" fill="hold" nodeType="withEffect">
                                  <p:stCondLst>
                                    <p:cond delay="0"/>
                                  </p:stCondLst>
                                  <p:childTnLst>
                                    <p:animRot by="120000">
                                      <p:cBhvr>
                                        <p:cTn id="42" dur="200" fill="hold">
                                          <p:stCondLst>
                                            <p:cond delay="0"/>
                                          </p:stCondLst>
                                        </p:cTn>
                                        <p:tgtEl>
                                          <p:spTgt spid="29"/>
                                        </p:tgtEl>
                                        <p:attrNameLst>
                                          <p:attrName>r</p:attrName>
                                        </p:attrNameLst>
                                      </p:cBhvr>
                                    </p:animRot>
                                    <p:animRot by="-240000">
                                      <p:cBhvr>
                                        <p:cTn id="43" dur="400" fill="hold">
                                          <p:stCondLst>
                                            <p:cond delay="400"/>
                                          </p:stCondLst>
                                        </p:cTn>
                                        <p:tgtEl>
                                          <p:spTgt spid="29"/>
                                        </p:tgtEl>
                                        <p:attrNameLst>
                                          <p:attrName>r</p:attrName>
                                        </p:attrNameLst>
                                      </p:cBhvr>
                                    </p:animRot>
                                    <p:animRot by="240000">
                                      <p:cBhvr>
                                        <p:cTn id="44" dur="400" fill="hold">
                                          <p:stCondLst>
                                            <p:cond delay="800"/>
                                          </p:stCondLst>
                                        </p:cTn>
                                        <p:tgtEl>
                                          <p:spTgt spid="29"/>
                                        </p:tgtEl>
                                        <p:attrNameLst>
                                          <p:attrName>r</p:attrName>
                                        </p:attrNameLst>
                                      </p:cBhvr>
                                    </p:animRot>
                                    <p:animRot by="-240000">
                                      <p:cBhvr>
                                        <p:cTn id="45" dur="400" fill="hold">
                                          <p:stCondLst>
                                            <p:cond delay="1200"/>
                                          </p:stCondLst>
                                        </p:cTn>
                                        <p:tgtEl>
                                          <p:spTgt spid="29"/>
                                        </p:tgtEl>
                                        <p:attrNameLst>
                                          <p:attrName>r</p:attrName>
                                        </p:attrNameLst>
                                      </p:cBhvr>
                                    </p:animRot>
                                    <p:animRot by="120000">
                                      <p:cBhvr>
                                        <p:cTn id="46" dur="400" fill="hold">
                                          <p:stCondLst>
                                            <p:cond delay="1600"/>
                                          </p:stCondLst>
                                        </p:cTn>
                                        <p:tgtEl>
                                          <p:spTgt spid="29"/>
                                        </p:tgtEl>
                                        <p:attrNameLst>
                                          <p:attrName>r</p:attrName>
                                        </p:attrNameLst>
                                      </p:cBhvr>
                                    </p:animRot>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26" presetClass="emph" presetSubtype="0" fill="hold" nodeType="clickEffect">
                                  <p:stCondLst>
                                    <p:cond delay="0"/>
                                  </p:stCondLst>
                                  <p:childTnLst>
                                    <p:animEffect transition="out" filter="fade">
                                      <p:cBhvr>
                                        <p:cTn id="51" dur="500" tmFilter="0, 0; .2, .5; .8, .5; 1, 0"/>
                                        <p:tgtEl>
                                          <p:spTgt spid="18"/>
                                        </p:tgtEl>
                                      </p:cBhvr>
                                    </p:animEffect>
                                    <p:animScale>
                                      <p:cBhvr>
                                        <p:cTn id="52" dur="250" autoRev="1" fill="hold"/>
                                        <p:tgtEl>
                                          <p:spTgt spid="18"/>
                                        </p:tgtEl>
                                      </p:cBhvr>
                                      <p:by x="105000" y="105000"/>
                                    </p:animScale>
                                  </p:childTnLst>
                                </p:cTn>
                              </p:par>
                              <p:par>
                                <p:cTn id="53" presetID="22" presetClass="entr" presetSubtype="4"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0"/>
                                        <p:tgtEl>
                                          <p:spTgt spid="30"/>
                                        </p:tgtEl>
                                      </p:cBhvr>
                                    </p:animEffect>
                                  </p:childTnLst>
                                </p:cTn>
                              </p:par>
                              <p:par>
                                <p:cTn id="56" presetID="32" presetClass="emph" presetSubtype="0" repeatCount="indefinite" fill="hold" nodeType="withEffect">
                                  <p:stCondLst>
                                    <p:cond delay="0"/>
                                  </p:stCondLst>
                                  <p:childTnLst>
                                    <p:animRot by="120000">
                                      <p:cBhvr>
                                        <p:cTn id="57" dur="200" fill="hold">
                                          <p:stCondLst>
                                            <p:cond delay="0"/>
                                          </p:stCondLst>
                                        </p:cTn>
                                        <p:tgtEl>
                                          <p:spTgt spid="30"/>
                                        </p:tgtEl>
                                        <p:attrNameLst>
                                          <p:attrName>r</p:attrName>
                                        </p:attrNameLst>
                                      </p:cBhvr>
                                    </p:animRot>
                                    <p:animRot by="-240000">
                                      <p:cBhvr>
                                        <p:cTn id="58" dur="400" fill="hold">
                                          <p:stCondLst>
                                            <p:cond delay="400"/>
                                          </p:stCondLst>
                                        </p:cTn>
                                        <p:tgtEl>
                                          <p:spTgt spid="30"/>
                                        </p:tgtEl>
                                        <p:attrNameLst>
                                          <p:attrName>r</p:attrName>
                                        </p:attrNameLst>
                                      </p:cBhvr>
                                    </p:animRot>
                                    <p:animRot by="240000">
                                      <p:cBhvr>
                                        <p:cTn id="59" dur="400" fill="hold">
                                          <p:stCondLst>
                                            <p:cond delay="800"/>
                                          </p:stCondLst>
                                        </p:cTn>
                                        <p:tgtEl>
                                          <p:spTgt spid="30"/>
                                        </p:tgtEl>
                                        <p:attrNameLst>
                                          <p:attrName>r</p:attrName>
                                        </p:attrNameLst>
                                      </p:cBhvr>
                                    </p:animRot>
                                    <p:animRot by="-240000">
                                      <p:cBhvr>
                                        <p:cTn id="60" dur="400" fill="hold">
                                          <p:stCondLst>
                                            <p:cond delay="1200"/>
                                          </p:stCondLst>
                                        </p:cTn>
                                        <p:tgtEl>
                                          <p:spTgt spid="30"/>
                                        </p:tgtEl>
                                        <p:attrNameLst>
                                          <p:attrName>r</p:attrName>
                                        </p:attrNameLst>
                                      </p:cBhvr>
                                    </p:animRot>
                                    <p:animRot by="120000">
                                      <p:cBhvr>
                                        <p:cTn id="61" dur="400" fill="hold">
                                          <p:stCondLst>
                                            <p:cond delay="1600"/>
                                          </p:stCondLst>
                                        </p:cTn>
                                        <p:tgtEl>
                                          <p:spTgt spid="30"/>
                                        </p:tgtEl>
                                        <p:attrNameLst>
                                          <p:attrName>r</p:attrName>
                                        </p:attrNameLst>
                                      </p:cBhvr>
                                    </p:animRot>
                                  </p:childTnLst>
                                </p:cTn>
                              </p:par>
                            </p:childTnLst>
                          </p:cTn>
                        </p:par>
                      </p:childTnLst>
                    </p:cTn>
                  </p:par>
                </p:childTnLst>
              </p:cTn>
              <p:nextCondLst>
                <p:cond evt="onClick" delay="0">
                  <p:tgtEl>
                    <p:spTgt spid="18"/>
                  </p:tgtEl>
                </p:cond>
              </p:nextCondLst>
            </p:seq>
            <p:seq concurrent="1" nextAc="seek">
              <p:cTn id="62" restart="whenNotActive" fill="hold" evtFilter="cancelBubble" nodeType="interactiveSeq">
                <p:stCondLst>
                  <p:cond evt="onClick" delay="0">
                    <p:tgtEl>
                      <p:spTgt spid="19"/>
                    </p:tgtEl>
                  </p:cond>
                </p:stCondLst>
                <p:endSync evt="end" delay="0">
                  <p:rtn val="all"/>
                </p:endSync>
                <p:childTnLst>
                  <p:par>
                    <p:cTn id="63" fill="hold">
                      <p:stCondLst>
                        <p:cond delay="0"/>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19"/>
                                        </p:tgtEl>
                                      </p:cBhvr>
                                    </p:animEffect>
                                    <p:animScale>
                                      <p:cBhvr>
                                        <p:cTn id="67" dur="250" autoRev="1" fill="hold"/>
                                        <p:tgtEl>
                                          <p:spTgt spid="19"/>
                                        </p:tgtEl>
                                      </p:cBhvr>
                                      <p:by x="105000" y="105000"/>
                                    </p:animScale>
                                  </p:childTnLst>
                                </p:cTn>
                              </p:par>
                              <p:par>
                                <p:cTn id="68" presetID="22" presetClass="entr" presetSubtype="4"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down)">
                                      <p:cBhvr>
                                        <p:cTn id="70" dur="5000"/>
                                        <p:tgtEl>
                                          <p:spTgt spid="31"/>
                                        </p:tgtEl>
                                      </p:cBhvr>
                                    </p:animEffect>
                                  </p:childTnLst>
                                </p:cTn>
                              </p:par>
                              <p:par>
                                <p:cTn id="71" presetID="32" presetClass="emph" presetSubtype="0" repeatCount="indefinite" fill="hold" nodeType="withEffect">
                                  <p:stCondLst>
                                    <p:cond delay="0"/>
                                  </p:stCondLst>
                                  <p:childTnLst>
                                    <p:animRot by="120000">
                                      <p:cBhvr>
                                        <p:cTn id="72" dur="200" fill="hold">
                                          <p:stCondLst>
                                            <p:cond delay="0"/>
                                          </p:stCondLst>
                                        </p:cTn>
                                        <p:tgtEl>
                                          <p:spTgt spid="31"/>
                                        </p:tgtEl>
                                        <p:attrNameLst>
                                          <p:attrName>r</p:attrName>
                                        </p:attrNameLst>
                                      </p:cBhvr>
                                    </p:animRot>
                                    <p:animRot by="-240000">
                                      <p:cBhvr>
                                        <p:cTn id="73" dur="400" fill="hold">
                                          <p:stCondLst>
                                            <p:cond delay="400"/>
                                          </p:stCondLst>
                                        </p:cTn>
                                        <p:tgtEl>
                                          <p:spTgt spid="31"/>
                                        </p:tgtEl>
                                        <p:attrNameLst>
                                          <p:attrName>r</p:attrName>
                                        </p:attrNameLst>
                                      </p:cBhvr>
                                    </p:animRot>
                                    <p:animRot by="240000">
                                      <p:cBhvr>
                                        <p:cTn id="74" dur="400" fill="hold">
                                          <p:stCondLst>
                                            <p:cond delay="800"/>
                                          </p:stCondLst>
                                        </p:cTn>
                                        <p:tgtEl>
                                          <p:spTgt spid="31"/>
                                        </p:tgtEl>
                                        <p:attrNameLst>
                                          <p:attrName>r</p:attrName>
                                        </p:attrNameLst>
                                      </p:cBhvr>
                                    </p:animRot>
                                    <p:animRot by="-240000">
                                      <p:cBhvr>
                                        <p:cTn id="75" dur="400" fill="hold">
                                          <p:stCondLst>
                                            <p:cond delay="1200"/>
                                          </p:stCondLst>
                                        </p:cTn>
                                        <p:tgtEl>
                                          <p:spTgt spid="31"/>
                                        </p:tgtEl>
                                        <p:attrNameLst>
                                          <p:attrName>r</p:attrName>
                                        </p:attrNameLst>
                                      </p:cBhvr>
                                    </p:animRot>
                                    <p:animRot by="120000">
                                      <p:cBhvr>
                                        <p:cTn id="76" dur="400" fill="hold">
                                          <p:stCondLst>
                                            <p:cond delay="1600"/>
                                          </p:stCondLst>
                                        </p:cTn>
                                        <p:tgtEl>
                                          <p:spTgt spid="31"/>
                                        </p:tgtEl>
                                        <p:attrNameLst>
                                          <p:attrName>r</p:attrName>
                                        </p:attrNameLst>
                                      </p:cBhvr>
                                    </p:animRot>
                                  </p:childTnLst>
                                </p:cTn>
                              </p:par>
                            </p:childTnLst>
                          </p:cTn>
                        </p:par>
                      </p:childTnLst>
                    </p:cTn>
                  </p:par>
                </p:childTnLst>
              </p:cTn>
              <p:nextCondLst>
                <p:cond evt="onClick" delay="0">
                  <p:tgtEl>
                    <p:spTgt spid="19"/>
                  </p:tgtEl>
                </p:cond>
              </p:nextCondLst>
            </p:seq>
            <p:seq concurrent="1" nextAc="seek">
              <p:cTn id="77" restart="whenNotActive" fill="hold" evtFilter="cancelBubble" nodeType="interactiveSeq">
                <p:stCondLst>
                  <p:cond evt="onClick" delay="0">
                    <p:tgtEl>
                      <p:spTgt spid="20"/>
                    </p:tgtEl>
                  </p:cond>
                </p:stCondLst>
                <p:endSync evt="end" delay="0">
                  <p:rtn val="all"/>
                </p:endSync>
                <p:childTnLst>
                  <p:par>
                    <p:cTn id="78" fill="hold">
                      <p:stCondLst>
                        <p:cond delay="0"/>
                      </p:stCondLst>
                      <p:childTnLst>
                        <p:par>
                          <p:cTn id="79" fill="hold">
                            <p:stCondLst>
                              <p:cond delay="0"/>
                            </p:stCondLst>
                            <p:childTnLst>
                              <p:par>
                                <p:cTn id="80" presetID="26" presetClass="emph" presetSubtype="0" fill="hold" nodeType="clickEffect">
                                  <p:stCondLst>
                                    <p:cond delay="0"/>
                                  </p:stCondLst>
                                  <p:childTnLst>
                                    <p:animEffect transition="out" filter="fade">
                                      <p:cBhvr>
                                        <p:cTn id="81" dur="500" tmFilter="0, 0; .2, .5; .8, .5; 1, 0"/>
                                        <p:tgtEl>
                                          <p:spTgt spid="20"/>
                                        </p:tgtEl>
                                      </p:cBhvr>
                                    </p:animEffect>
                                    <p:animScale>
                                      <p:cBhvr>
                                        <p:cTn id="82" dur="250" autoRev="1" fill="hold"/>
                                        <p:tgtEl>
                                          <p:spTgt spid="20"/>
                                        </p:tgtEl>
                                      </p:cBhvr>
                                      <p:by x="105000" y="105000"/>
                                    </p:animScale>
                                  </p:childTnLst>
                                </p:cTn>
                              </p:par>
                              <p:par>
                                <p:cTn id="83" presetID="22" presetClass="entr" presetSubtype="4" fill="hold"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down)">
                                      <p:cBhvr>
                                        <p:cTn id="85" dur="5000"/>
                                        <p:tgtEl>
                                          <p:spTgt spid="32"/>
                                        </p:tgtEl>
                                      </p:cBhvr>
                                    </p:animEffect>
                                  </p:childTnLst>
                                </p:cTn>
                              </p:par>
                              <p:par>
                                <p:cTn id="86" presetID="32" presetClass="emph" presetSubtype="0" repeatCount="indefinite" fill="hold" nodeType="withEffect">
                                  <p:stCondLst>
                                    <p:cond delay="0"/>
                                  </p:stCondLst>
                                  <p:childTnLst>
                                    <p:animRot by="120000">
                                      <p:cBhvr>
                                        <p:cTn id="87" dur="200" fill="hold">
                                          <p:stCondLst>
                                            <p:cond delay="0"/>
                                          </p:stCondLst>
                                        </p:cTn>
                                        <p:tgtEl>
                                          <p:spTgt spid="32"/>
                                        </p:tgtEl>
                                        <p:attrNameLst>
                                          <p:attrName>r</p:attrName>
                                        </p:attrNameLst>
                                      </p:cBhvr>
                                    </p:animRot>
                                    <p:animRot by="-240000">
                                      <p:cBhvr>
                                        <p:cTn id="88" dur="400" fill="hold">
                                          <p:stCondLst>
                                            <p:cond delay="400"/>
                                          </p:stCondLst>
                                        </p:cTn>
                                        <p:tgtEl>
                                          <p:spTgt spid="32"/>
                                        </p:tgtEl>
                                        <p:attrNameLst>
                                          <p:attrName>r</p:attrName>
                                        </p:attrNameLst>
                                      </p:cBhvr>
                                    </p:animRot>
                                    <p:animRot by="240000">
                                      <p:cBhvr>
                                        <p:cTn id="89" dur="400" fill="hold">
                                          <p:stCondLst>
                                            <p:cond delay="800"/>
                                          </p:stCondLst>
                                        </p:cTn>
                                        <p:tgtEl>
                                          <p:spTgt spid="32"/>
                                        </p:tgtEl>
                                        <p:attrNameLst>
                                          <p:attrName>r</p:attrName>
                                        </p:attrNameLst>
                                      </p:cBhvr>
                                    </p:animRot>
                                    <p:animRot by="-240000">
                                      <p:cBhvr>
                                        <p:cTn id="90" dur="400" fill="hold">
                                          <p:stCondLst>
                                            <p:cond delay="1200"/>
                                          </p:stCondLst>
                                        </p:cTn>
                                        <p:tgtEl>
                                          <p:spTgt spid="32"/>
                                        </p:tgtEl>
                                        <p:attrNameLst>
                                          <p:attrName>r</p:attrName>
                                        </p:attrNameLst>
                                      </p:cBhvr>
                                    </p:animRot>
                                    <p:animRot by="120000">
                                      <p:cBhvr>
                                        <p:cTn id="91" dur="400" fill="hold">
                                          <p:stCondLst>
                                            <p:cond delay="1600"/>
                                          </p:stCondLst>
                                        </p:cTn>
                                        <p:tgtEl>
                                          <p:spTgt spid="32"/>
                                        </p:tgtEl>
                                        <p:attrNameLst>
                                          <p:attrName>r</p:attrName>
                                        </p:attrNameLst>
                                      </p:cBhvr>
                                    </p:animRot>
                                  </p:childTnLst>
                                </p:cTn>
                              </p:par>
                            </p:childTnLst>
                          </p:cTn>
                        </p:par>
                      </p:childTnLst>
                    </p:cTn>
                  </p:par>
                </p:childTnLst>
              </p:cTn>
              <p:nextCondLst>
                <p:cond evt="onClick" delay="0">
                  <p:tgtEl>
                    <p:spTgt spid="20"/>
                  </p:tgtEl>
                </p:cond>
              </p:nextCondLst>
            </p:seq>
            <p:seq concurrent="1" nextAc="seek">
              <p:cTn id="92" restart="whenNotActive" fill="hold" evtFilter="cancelBubble" nodeType="interactiveSeq">
                <p:stCondLst>
                  <p:cond evt="onClick" delay="0">
                    <p:tgtEl>
                      <p:spTgt spid="21"/>
                    </p:tgtEl>
                  </p:cond>
                </p:stCondLst>
                <p:endSync evt="end" delay="0">
                  <p:rtn val="all"/>
                </p:endSync>
                <p:childTnLst>
                  <p:par>
                    <p:cTn id="93" fill="hold">
                      <p:stCondLst>
                        <p:cond delay="0"/>
                      </p:stCondLst>
                      <p:childTnLst>
                        <p:par>
                          <p:cTn id="94" fill="hold">
                            <p:stCondLst>
                              <p:cond delay="0"/>
                            </p:stCondLst>
                            <p:childTnLst>
                              <p:par>
                                <p:cTn id="95" presetID="26" presetClass="emph" presetSubtype="0" fill="hold" nodeType="clickEffect">
                                  <p:stCondLst>
                                    <p:cond delay="0"/>
                                  </p:stCondLst>
                                  <p:childTnLst>
                                    <p:animEffect transition="out" filter="fade">
                                      <p:cBhvr>
                                        <p:cTn id="96" dur="500" tmFilter="0, 0; .2, .5; .8, .5; 1, 0"/>
                                        <p:tgtEl>
                                          <p:spTgt spid="21"/>
                                        </p:tgtEl>
                                      </p:cBhvr>
                                    </p:animEffect>
                                    <p:animScale>
                                      <p:cBhvr>
                                        <p:cTn id="97" dur="250" autoRev="1" fill="hold"/>
                                        <p:tgtEl>
                                          <p:spTgt spid="21"/>
                                        </p:tgtEl>
                                      </p:cBhvr>
                                      <p:by x="105000" y="105000"/>
                                    </p:animScale>
                                  </p:childTnLst>
                                </p:cTn>
                              </p:par>
                              <p:par>
                                <p:cTn id="98" presetID="22" presetClass="entr" presetSubtype="4" fill="hold"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0"/>
                                        <p:tgtEl>
                                          <p:spTgt spid="33"/>
                                        </p:tgtEl>
                                      </p:cBhvr>
                                    </p:animEffect>
                                  </p:childTnLst>
                                </p:cTn>
                              </p:par>
                              <p:par>
                                <p:cTn id="101" presetID="32" presetClass="emph" presetSubtype="0" repeatCount="indefinite" fill="hold" nodeType="withEffect">
                                  <p:stCondLst>
                                    <p:cond delay="0"/>
                                  </p:stCondLst>
                                  <p:childTnLst>
                                    <p:animRot by="120000">
                                      <p:cBhvr>
                                        <p:cTn id="102" dur="200" fill="hold">
                                          <p:stCondLst>
                                            <p:cond delay="0"/>
                                          </p:stCondLst>
                                        </p:cTn>
                                        <p:tgtEl>
                                          <p:spTgt spid="33"/>
                                        </p:tgtEl>
                                        <p:attrNameLst>
                                          <p:attrName>r</p:attrName>
                                        </p:attrNameLst>
                                      </p:cBhvr>
                                    </p:animRot>
                                    <p:animRot by="-240000">
                                      <p:cBhvr>
                                        <p:cTn id="103" dur="400" fill="hold">
                                          <p:stCondLst>
                                            <p:cond delay="400"/>
                                          </p:stCondLst>
                                        </p:cTn>
                                        <p:tgtEl>
                                          <p:spTgt spid="33"/>
                                        </p:tgtEl>
                                        <p:attrNameLst>
                                          <p:attrName>r</p:attrName>
                                        </p:attrNameLst>
                                      </p:cBhvr>
                                    </p:animRot>
                                    <p:animRot by="240000">
                                      <p:cBhvr>
                                        <p:cTn id="104" dur="400" fill="hold">
                                          <p:stCondLst>
                                            <p:cond delay="800"/>
                                          </p:stCondLst>
                                        </p:cTn>
                                        <p:tgtEl>
                                          <p:spTgt spid="33"/>
                                        </p:tgtEl>
                                        <p:attrNameLst>
                                          <p:attrName>r</p:attrName>
                                        </p:attrNameLst>
                                      </p:cBhvr>
                                    </p:animRot>
                                    <p:animRot by="-240000">
                                      <p:cBhvr>
                                        <p:cTn id="105" dur="400" fill="hold">
                                          <p:stCondLst>
                                            <p:cond delay="1200"/>
                                          </p:stCondLst>
                                        </p:cTn>
                                        <p:tgtEl>
                                          <p:spTgt spid="33"/>
                                        </p:tgtEl>
                                        <p:attrNameLst>
                                          <p:attrName>r</p:attrName>
                                        </p:attrNameLst>
                                      </p:cBhvr>
                                    </p:animRot>
                                    <p:animRot by="120000">
                                      <p:cBhvr>
                                        <p:cTn id="106" dur="400" fill="hold">
                                          <p:stCondLst>
                                            <p:cond delay="1600"/>
                                          </p:stCondLst>
                                        </p:cTn>
                                        <p:tgtEl>
                                          <p:spTgt spid="33"/>
                                        </p:tgtEl>
                                        <p:attrNameLst>
                                          <p:attrName>r</p:attrName>
                                        </p:attrNameLst>
                                      </p:cBhvr>
                                    </p:animRot>
                                  </p:childTnLst>
                                </p:cTn>
                              </p:par>
                            </p:childTnLst>
                          </p:cTn>
                        </p:par>
                      </p:childTnLst>
                    </p:cTn>
                  </p:par>
                </p:childTnLst>
              </p:cTn>
              <p:nextCondLst>
                <p:cond evt="onClick" delay="0">
                  <p:tgtEl>
                    <p:spTgt spid="21"/>
                  </p:tgtEl>
                </p:cond>
              </p:nextCondLst>
            </p:seq>
            <p:seq concurrent="1" nextAc="seek">
              <p:cTn id="107" restart="whenNotActive" fill="hold" evtFilter="cancelBubble" nodeType="interactiveSeq">
                <p:stCondLst>
                  <p:cond evt="onClick" delay="0">
                    <p:tgtEl>
                      <p:spTgt spid="22"/>
                    </p:tgtEl>
                  </p:cond>
                </p:stCondLst>
                <p:endSync evt="end" delay="0">
                  <p:rtn val="all"/>
                </p:endSync>
                <p:childTnLst>
                  <p:par>
                    <p:cTn id="108" fill="hold">
                      <p:stCondLst>
                        <p:cond delay="0"/>
                      </p:stCondLst>
                      <p:childTnLst>
                        <p:par>
                          <p:cTn id="109" fill="hold">
                            <p:stCondLst>
                              <p:cond delay="0"/>
                            </p:stCondLst>
                            <p:childTnLst>
                              <p:par>
                                <p:cTn id="110" presetID="26" presetClass="emph" presetSubtype="0" fill="hold" nodeType="clickEffect">
                                  <p:stCondLst>
                                    <p:cond delay="0"/>
                                  </p:stCondLst>
                                  <p:childTnLst>
                                    <p:animEffect transition="out" filter="fade">
                                      <p:cBhvr>
                                        <p:cTn id="111" dur="500" tmFilter="0, 0; .2, .5; .8, .5; 1, 0"/>
                                        <p:tgtEl>
                                          <p:spTgt spid="22"/>
                                        </p:tgtEl>
                                      </p:cBhvr>
                                    </p:animEffect>
                                    <p:animScale>
                                      <p:cBhvr>
                                        <p:cTn id="112" dur="250" autoRev="1" fill="hold"/>
                                        <p:tgtEl>
                                          <p:spTgt spid="22"/>
                                        </p:tgtEl>
                                      </p:cBhvr>
                                      <p:by x="105000" y="105000"/>
                                    </p:animScale>
                                  </p:childTnLst>
                                </p:cTn>
                              </p:par>
                              <p:par>
                                <p:cTn id="113" presetID="22" presetClass="entr" presetSubtype="4"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down)">
                                      <p:cBhvr>
                                        <p:cTn id="115" dur="5000"/>
                                        <p:tgtEl>
                                          <p:spTgt spid="34"/>
                                        </p:tgtEl>
                                      </p:cBhvr>
                                    </p:animEffect>
                                  </p:childTnLst>
                                </p:cTn>
                              </p:par>
                              <p:par>
                                <p:cTn id="116" presetID="32" presetClass="emph" presetSubtype="0" repeatCount="indefinite" fill="hold" nodeType="withEffect">
                                  <p:stCondLst>
                                    <p:cond delay="0"/>
                                  </p:stCondLst>
                                  <p:childTnLst>
                                    <p:animRot by="120000">
                                      <p:cBhvr>
                                        <p:cTn id="117" dur="200" fill="hold">
                                          <p:stCondLst>
                                            <p:cond delay="0"/>
                                          </p:stCondLst>
                                        </p:cTn>
                                        <p:tgtEl>
                                          <p:spTgt spid="34"/>
                                        </p:tgtEl>
                                        <p:attrNameLst>
                                          <p:attrName>r</p:attrName>
                                        </p:attrNameLst>
                                      </p:cBhvr>
                                    </p:animRot>
                                    <p:animRot by="-240000">
                                      <p:cBhvr>
                                        <p:cTn id="118" dur="400" fill="hold">
                                          <p:stCondLst>
                                            <p:cond delay="400"/>
                                          </p:stCondLst>
                                        </p:cTn>
                                        <p:tgtEl>
                                          <p:spTgt spid="34"/>
                                        </p:tgtEl>
                                        <p:attrNameLst>
                                          <p:attrName>r</p:attrName>
                                        </p:attrNameLst>
                                      </p:cBhvr>
                                    </p:animRot>
                                    <p:animRot by="240000">
                                      <p:cBhvr>
                                        <p:cTn id="119" dur="400" fill="hold">
                                          <p:stCondLst>
                                            <p:cond delay="800"/>
                                          </p:stCondLst>
                                        </p:cTn>
                                        <p:tgtEl>
                                          <p:spTgt spid="34"/>
                                        </p:tgtEl>
                                        <p:attrNameLst>
                                          <p:attrName>r</p:attrName>
                                        </p:attrNameLst>
                                      </p:cBhvr>
                                    </p:animRot>
                                    <p:animRot by="-240000">
                                      <p:cBhvr>
                                        <p:cTn id="120" dur="400" fill="hold">
                                          <p:stCondLst>
                                            <p:cond delay="1200"/>
                                          </p:stCondLst>
                                        </p:cTn>
                                        <p:tgtEl>
                                          <p:spTgt spid="34"/>
                                        </p:tgtEl>
                                        <p:attrNameLst>
                                          <p:attrName>r</p:attrName>
                                        </p:attrNameLst>
                                      </p:cBhvr>
                                    </p:animRot>
                                    <p:animRot by="120000">
                                      <p:cBhvr>
                                        <p:cTn id="121" dur="400" fill="hold">
                                          <p:stCondLst>
                                            <p:cond delay="1600"/>
                                          </p:stCondLst>
                                        </p:cTn>
                                        <p:tgtEl>
                                          <p:spTgt spid="34"/>
                                        </p:tgtEl>
                                        <p:attrNameLst>
                                          <p:attrName>r</p:attrName>
                                        </p:attrNameLst>
                                      </p:cBhvr>
                                    </p:animRot>
                                  </p:childTnLst>
                                </p:cTn>
                              </p:par>
                            </p:childTnLst>
                          </p:cTn>
                        </p:par>
                      </p:childTnLst>
                    </p:cTn>
                  </p:par>
                </p:childTnLst>
              </p:cTn>
              <p:nextCondLst>
                <p:cond evt="onClick" delay="0">
                  <p:tgtEl>
                    <p:spTgt spid="22"/>
                  </p:tgtEl>
                </p:cond>
              </p:nextCondLst>
            </p:seq>
            <p:seq concurrent="1" nextAc="seek">
              <p:cTn id="122" restart="whenNotActive" fill="hold" evtFilter="cancelBubble" nodeType="interactiveSeq">
                <p:stCondLst>
                  <p:cond evt="onClick" delay="0">
                    <p:tgtEl>
                      <p:spTgt spid="23"/>
                    </p:tgtEl>
                  </p:cond>
                </p:stCondLst>
                <p:endSync evt="end" delay="0">
                  <p:rtn val="all"/>
                </p:endSync>
                <p:childTnLst>
                  <p:par>
                    <p:cTn id="123" fill="hold">
                      <p:stCondLst>
                        <p:cond delay="0"/>
                      </p:stCondLst>
                      <p:childTnLst>
                        <p:par>
                          <p:cTn id="124" fill="hold">
                            <p:stCondLst>
                              <p:cond delay="0"/>
                            </p:stCondLst>
                            <p:childTnLst>
                              <p:par>
                                <p:cTn id="125" presetID="26" presetClass="emph" presetSubtype="0" fill="hold" nodeType="clickEffect">
                                  <p:stCondLst>
                                    <p:cond delay="0"/>
                                  </p:stCondLst>
                                  <p:childTnLst>
                                    <p:animEffect transition="out" filter="fade">
                                      <p:cBhvr>
                                        <p:cTn id="126" dur="500" tmFilter="0, 0; .2, .5; .8, .5; 1, 0"/>
                                        <p:tgtEl>
                                          <p:spTgt spid="23"/>
                                        </p:tgtEl>
                                      </p:cBhvr>
                                    </p:animEffect>
                                    <p:animScale>
                                      <p:cBhvr>
                                        <p:cTn id="127" dur="250" autoRev="1" fill="hold"/>
                                        <p:tgtEl>
                                          <p:spTgt spid="23"/>
                                        </p:tgtEl>
                                      </p:cBhvr>
                                      <p:by x="105000" y="105000"/>
                                    </p:animScale>
                                  </p:childTnLst>
                                </p:cTn>
                              </p:par>
                              <p:par>
                                <p:cTn id="128" presetID="22" presetClass="entr" presetSubtype="4" fill="hold" nodeType="with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wipe(down)">
                                      <p:cBhvr>
                                        <p:cTn id="130" dur="5000"/>
                                        <p:tgtEl>
                                          <p:spTgt spid="35"/>
                                        </p:tgtEl>
                                      </p:cBhvr>
                                    </p:animEffect>
                                  </p:childTnLst>
                                </p:cTn>
                              </p:par>
                              <p:par>
                                <p:cTn id="131" presetID="32" presetClass="emph" presetSubtype="0" repeatCount="indefinite" fill="hold" nodeType="withEffect">
                                  <p:stCondLst>
                                    <p:cond delay="0"/>
                                  </p:stCondLst>
                                  <p:childTnLst>
                                    <p:animRot by="120000">
                                      <p:cBhvr>
                                        <p:cTn id="132" dur="200" fill="hold">
                                          <p:stCondLst>
                                            <p:cond delay="0"/>
                                          </p:stCondLst>
                                        </p:cTn>
                                        <p:tgtEl>
                                          <p:spTgt spid="35"/>
                                        </p:tgtEl>
                                        <p:attrNameLst>
                                          <p:attrName>r</p:attrName>
                                        </p:attrNameLst>
                                      </p:cBhvr>
                                    </p:animRot>
                                    <p:animRot by="-240000">
                                      <p:cBhvr>
                                        <p:cTn id="133" dur="400" fill="hold">
                                          <p:stCondLst>
                                            <p:cond delay="400"/>
                                          </p:stCondLst>
                                        </p:cTn>
                                        <p:tgtEl>
                                          <p:spTgt spid="35"/>
                                        </p:tgtEl>
                                        <p:attrNameLst>
                                          <p:attrName>r</p:attrName>
                                        </p:attrNameLst>
                                      </p:cBhvr>
                                    </p:animRot>
                                    <p:animRot by="240000">
                                      <p:cBhvr>
                                        <p:cTn id="134" dur="400" fill="hold">
                                          <p:stCondLst>
                                            <p:cond delay="800"/>
                                          </p:stCondLst>
                                        </p:cTn>
                                        <p:tgtEl>
                                          <p:spTgt spid="35"/>
                                        </p:tgtEl>
                                        <p:attrNameLst>
                                          <p:attrName>r</p:attrName>
                                        </p:attrNameLst>
                                      </p:cBhvr>
                                    </p:animRot>
                                    <p:animRot by="-240000">
                                      <p:cBhvr>
                                        <p:cTn id="135" dur="400" fill="hold">
                                          <p:stCondLst>
                                            <p:cond delay="1200"/>
                                          </p:stCondLst>
                                        </p:cTn>
                                        <p:tgtEl>
                                          <p:spTgt spid="35"/>
                                        </p:tgtEl>
                                        <p:attrNameLst>
                                          <p:attrName>r</p:attrName>
                                        </p:attrNameLst>
                                      </p:cBhvr>
                                    </p:animRot>
                                    <p:animRot by="120000">
                                      <p:cBhvr>
                                        <p:cTn id="136" dur="400" fill="hold">
                                          <p:stCondLst>
                                            <p:cond delay="1600"/>
                                          </p:stCondLst>
                                        </p:cTn>
                                        <p:tgtEl>
                                          <p:spTgt spid="35"/>
                                        </p:tgtEl>
                                        <p:attrNameLst>
                                          <p:attrName>r</p:attrName>
                                        </p:attrNameLst>
                                      </p:cBhvr>
                                    </p:animRot>
                                  </p:childTnLst>
                                </p:cTn>
                              </p:par>
                            </p:childTnLst>
                          </p:cTn>
                        </p:par>
                      </p:childTnLst>
                    </p:cTn>
                  </p:par>
                </p:childTnLst>
              </p:cTn>
              <p:nextCondLst>
                <p:cond evt="onClick" delay="0">
                  <p:tgtEl>
                    <p:spTgt spid="2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741" b="715"/>
          <a:stretch>
            <a:fillRect/>
          </a:stretch>
        </p:blipFill>
        <p:spPr>
          <a:xfrm>
            <a:off x="14844" y="8351"/>
            <a:ext cx="18258312" cy="10270301"/>
          </a:xfrm>
          <a:prstGeom prst="rect">
            <a:avLst/>
          </a:prstGeom>
        </p:spPr>
      </p:pic>
      <p:sp>
        <p:nvSpPr>
          <p:cNvPr id="6" name="Freeform 6"/>
          <p:cNvSpPr/>
          <p:nvPr/>
        </p:nvSpPr>
        <p:spPr>
          <a:xfrm flipH="1">
            <a:off x="14844" y="8350"/>
            <a:ext cx="4147389" cy="3314455"/>
          </a:xfrm>
          <a:custGeom>
            <a:avLst/>
            <a:gdLst/>
            <a:ahLst/>
            <a:cxnLst/>
            <a:rect l="l" t="t" r="r" b="b"/>
            <a:pathLst>
              <a:path w="4154133" h="3319844">
                <a:moveTo>
                  <a:pt x="4154133" y="0"/>
                </a:moveTo>
                <a:lnTo>
                  <a:pt x="0" y="0"/>
                </a:lnTo>
                <a:lnTo>
                  <a:pt x="0" y="3319844"/>
                </a:lnTo>
                <a:lnTo>
                  <a:pt x="4154133" y="3319844"/>
                </a:lnTo>
                <a:lnTo>
                  <a:pt x="4154133" y="0"/>
                </a:lnTo>
                <a:close/>
              </a:path>
            </a:pathLst>
          </a:custGeom>
          <a:blipFill>
            <a:blip r:embed="rId3"/>
            <a:stretch>
              <a:fillRect/>
            </a:stretch>
          </a:blipFill>
        </p:spPr>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1845" y="2095500"/>
            <a:ext cx="7971313" cy="8191500"/>
          </a:xfrm>
          <a:prstGeom prst="rect">
            <a:avLst/>
          </a:prstGeom>
        </p:spPr>
      </p:pic>
      <p:sp>
        <p:nvSpPr>
          <p:cNvPr id="8" name="Freeform 5"/>
          <p:cNvSpPr/>
          <p:nvPr/>
        </p:nvSpPr>
        <p:spPr>
          <a:xfrm>
            <a:off x="12344401" y="8351"/>
            <a:ext cx="6042782" cy="3687350"/>
          </a:xfrm>
          <a:custGeom>
            <a:avLst/>
            <a:gdLst/>
            <a:ahLst/>
            <a:cxnLst/>
            <a:rect l="l" t="t" r="r" b="b"/>
            <a:pathLst>
              <a:path w="7830855" h="6258158">
                <a:moveTo>
                  <a:pt x="0" y="0"/>
                </a:moveTo>
                <a:lnTo>
                  <a:pt x="7830854" y="0"/>
                </a:lnTo>
                <a:lnTo>
                  <a:pt x="7830854" y="6258158"/>
                </a:lnTo>
                <a:lnTo>
                  <a:pt x="0" y="6258158"/>
                </a:lnTo>
                <a:lnTo>
                  <a:pt x="0" y="0"/>
                </a:lnTo>
                <a:close/>
              </a:path>
            </a:pathLst>
          </a:custGeom>
          <a:blipFill>
            <a:blip r:embed="rId3"/>
            <a:stretch>
              <a:fillRect/>
            </a:stretch>
          </a:blipFill>
        </p:spPr>
      </p:sp>
      <p:sp>
        <p:nvSpPr>
          <p:cNvPr id="9" name="Rectangle 8"/>
          <p:cNvSpPr/>
          <p:nvPr/>
        </p:nvSpPr>
        <p:spPr>
          <a:xfrm>
            <a:off x="4776075" y="3948021"/>
            <a:ext cx="8735850" cy="2479015"/>
          </a:xfrm>
          <a:prstGeom prst="rect">
            <a:avLst/>
          </a:prstGeom>
        </p:spPr>
        <p:txBody>
          <a:bodyPr wrap="none">
            <a:prstTxWarp prst="textStop">
              <a:avLst/>
            </a:prstTxWarp>
            <a:spAutoFit/>
          </a:bodyPr>
          <a:lstStyle/>
          <a:p>
            <a:pPr algn="ctr"/>
            <a:r>
              <a:rPr lang="vi-VN" sz="4208" b="1">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HOẠT ĐỘNG </a:t>
            </a:r>
            <a:r>
              <a:rPr lang="vi-VN" sz="4208" b="1" smtClean="0">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2</a:t>
            </a:r>
            <a:endParaRPr lang="vi-VN" sz="4208" b="1">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endParaRPr>
          </a:p>
          <a:p>
            <a:pPr algn="ctr"/>
            <a:r>
              <a:rPr lang="vi-VN" sz="4208" b="1" spc="-6">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 </a:t>
            </a:r>
            <a:r>
              <a:rPr lang="vi-VN" sz="4208" b="1" spc="-6" smtClean="0">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Hình thành kiến thức</a:t>
            </a:r>
            <a:endParaRPr lang="en-GB" sz="4208">
              <a:solidFill>
                <a:prstClr val="black"/>
              </a:solidFill>
              <a:effectLst>
                <a:glow rad="139700">
                  <a:srgbClr val="C0504D">
                    <a:satMod val="175000"/>
                    <a:alpha val="40000"/>
                  </a:srgbClr>
                </a:glow>
              </a:effectLst>
            </a:endParaRPr>
          </a:p>
        </p:txBody>
      </p:sp>
    </p:spTree>
    <p:extLst>
      <p:ext uri="{BB962C8B-B14F-4D97-AF65-F5344CB8AC3E}">
        <p14:creationId xmlns:p14="http://schemas.microsoft.com/office/powerpoint/2010/main" val="3907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943600" y="725257"/>
            <a:ext cx="12115799" cy="196581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6000" b="1">
                <a:latin typeface="Times New Roman" panose="02020603050405020304" pitchFamily="18" charset="0"/>
                <a:cs typeface="Times New Roman" panose="02020603050405020304" pitchFamily="18" charset="0"/>
              </a:rPr>
              <a:t>Câu 1. </a:t>
            </a:r>
            <a:r>
              <a:rPr lang="vi-VN" sz="6000">
                <a:latin typeface="Times New Roman" panose="02020603050405020304" pitchFamily="18" charset="0"/>
                <a:cs typeface="Times New Roman" panose="02020603050405020304" pitchFamily="18" charset="0"/>
              </a:rPr>
              <a:t>Xác định phương thức biểu đạt chính của văn bản.</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6251943" y="3669520"/>
            <a:ext cx="3955481" cy="251537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800" b="1">
                <a:latin typeface="Times New Roman" panose="02020603050405020304" pitchFamily="18" charset="0"/>
                <a:cs typeface="Times New Roman" panose="02020603050405020304" pitchFamily="18" charset="0"/>
              </a:rPr>
              <a:t>Đáp án: </a:t>
            </a:r>
            <a:r>
              <a:rPr lang="vi-VN" sz="4800">
                <a:latin typeface="Times New Roman" panose="02020603050405020304" pitchFamily="18" charset="0"/>
                <a:cs typeface="Times New Roman" panose="02020603050405020304" pitchFamily="18" charset="0"/>
              </a:rPr>
              <a:t>Nghị </a:t>
            </a:r>
            <a:r>
              <a:rPr lang="vi-VN" sz="4800" smtClean="0">
                <a:latin typeface="Times New Roman" panose="02020603050405020304" pitchFamily="18" charset="0"/>
                <a:cs typeface="Times New Roman" panose="02020603050405020304" pitchFamily="18" charset="0"/>
              </a:rPr>
              <a:t>luận</a:t>
            </a:r>
            <a:endParaRPr lang="en-GB" sz="48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95777476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80">
                                          <p:stCondLst>
                                            <p:cond delay="0"/>
                                          </p:stCondLst>
                                        </p:cTn>
                                        <p:tgtEl>
                                          <p:spTgt spid="6"/>
                                        </p:tgtEl>
                                      </p:cBhvr>
                                    </p:animEffect>
                                    <p:anim calcmode="lin" valueType="num">
                                      <p:cBhvr>
                                        <p:cTn id="3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5" dur="26">
                                          <p:stCondLst>
                                            <p:cond delay="650"/>
                                          </p:stCondLst>
                                        </p:cTn>
                                        <p:tgtEl>
                                          <p:spTgt spid="6"/>
                                        </p:tgtEl>
                                      </p:cBhvr>
                                      <p:to x="100000" y="60000"/>
                                    </p:animScale>
                                    <p:animScale>
                                      <p:cBhvr>
                                        <p:cTn id="36" dur="166" decel="50000">
                                          <p:stCondLst>
                                            <p:cond delay="676"/>
                                          </p:stCondLst>
                                        </p:cTn>
                                        <p:tgtEl>
                                          <p:spTgt spid="6"/>
                                        </p:tgtEl>
                                      </p:cBhvr>
                                      <p:to x="100000" y="100000"/>
                                    </p:animScale>
                                    <p:animScale>
                                      <p:cBhvr>
                                        <p:cTn id="37" dur="26">
                                          <p:stCondLst>
                                            <p:cond delay="1312"/>
                                          </p:stCondLst>
                                        </p:cTn>
                                        <p:tgtEl>
                                          <p:spTgt spid="6"/>
                                        </p:tgtEl>
                                      </p:cBhvr>
                                      <p:to x="100000" y="80000"/>
                                    </p:animScale>
                                    <p:animScale>
                                      <p:cBhvr>
                                        <p:cTn id="38" dur="166" decel="50000">
                                          <p:stCondLst>
                                            <p:cond delay="1338"/>
                                          </p:stCondLst>
                                        </p:cTn>
                                        <p:tgtEl>
                                          <p:spTgt spid="6"/>
                                        </p:tgtEl>
                                      </p:cBhvr>
                                      <p:to x="100000" y="100000"/>
                                    </p:animScale>
                                    <p:animScale>
                                      <p:cBhvr>
                                        <p:cTn id="39" dur="26">
                                          <p:stCondLst>
                                            <p:cond delay="1642"/>
                                          </p:stCondLst>
                                        </p:cTn>
                                        <p:tgtEl>
                                          <p:spTgt spid="6"/>
                                        </p:tgtEl>
                                      </p:cBhvr>
                                      <p:to x="100000" y="90000"/>
                                    </p:animScale>
                                    <p:animScale>
                                      <p:cBhvr>
                                        <p:cTn id="40" dur="166" decel="50000">
                                          <p:stCondLst>
                                            <p:cond delay="1668"/>
                                          </p:stCondLst>
                                        </p:cTn>
                                        <p:tgtEl>
                                          <p:spTgt spid="6"/>
                                        </p:tgtEl>
                                      </p:cBhvr>
                                      <p:to x="100000" y="100000"/>
                                    </p:animScale>
                                    <p:animScale>
                                      <p:cBhvr>
                                        <p:cTn id="41" dur="26">
                                          <p:stCondLst>
                                            <p:cond delay="1808"/>
                                          </p:stCondLst>
                                        </p:cTn>
                                        <p:tgtEl>
                                          <p:spTgt spid="6"/>
                                        </p:tgtEl>
                                      </p:cBhvr>
                                      <p:to x="100000" y="95000"/>
                                    </p:animScale>
                                    <p:animScale>
                                      <p:cBhvr>
                                        <p:cTn id="42"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1425086"/>
            <a:ext cx="10668000" cy="1440873"/>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8000" smtClean="0">
                <a:solidFill>
                  <a:schemeClr val="bg1"/>
                </a:solidFill>
                <a:latin typeface="Times New Roman" panose="02020603050405020304" pitchFamily="18" charset="0"/>
                <a:cs typeface="Times New Roman" panose="02020603050405020304" pitchFamily="18" charset="0"/>
              </a:rPr>
              <a:t>Chúc mừng em!!!</a:t>
            </a:r>
            <a:endParaRPr lang="en-US" sz="8000">
              <a:solidFill>
                <a:schemeClr val="bg1"/>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8844318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subTnLst>
                                    <p:audio>
                                      <p:cMediaNode>
                                        <p:cTn display="0" masterRel="sameClick">
                                          <p:stCondLst>
                                            <p:cond evt="begin" delay="0">
                                              <p:tn val="15"/>
                                            </p:cond>
                                          </p:stCondLst>
                                          <p:endCondLst>
                                            <p:cond evt="onStopAudio" delay="0">
                                              <p:tgtEl>
                                                <p:sldTgt/>
                                              </p:tgtEl>
                                            </p:cond>
                                          </p:endCondLst>
                                        </p:cTn>
                                        <p:tgtEl>
                                          <p:sndTgt r:embed="rId4" name="applause.wav"/>
                                        </p:tgtEl>
                                      </p:cMediaNode>
                                    </p:audio>
                                  </p:subTnLst>
                                </p:cTn>
                              </p:par>
                              <p:par>
                                <p:cTn id="20" presetID="53" presetClass="entr" presetSubtype="16"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subTnLst>
                                    <p:audio>
                                      <p:cMediaNode>
                                        <p:cTn display="0" masterRel="sameClick">
                                          <p:stCondLst>
                                            <p:cond evt="begin" delay="0">
                                              <p:tn val="20"/>
                                            </p:cond>
                                          </p:stCondLst>
                                          <p:endCondLst>
                                            <p:cond evt="onStopAudio" delay="0">
                                              <p:tgtEl>
                                                <p:sldTgt/>
                                              </p:tgtEl>
                                            </p:cond>
                                          </p:endCondLst>
                                        </p:cTn>
                                        <p:tgtEl>
                                          <p:sndTgt r:embed="rId3" name="âm thanh thu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2" y="647700"/>
            <a:ext cx="11502657" cy="2218259"/>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5400" b="1">
                <a:latin typeface="Times New Roman" panose="02020603050405020304" pitchFamily="18" charset="0"/>
                <a:cs typeface="Times New Roman" panose="02020603050405020304" pitchFamily="18" charset="0"/>
              </a:rPr>
              <a:t>Câu </a:t>
            </a:r>
            <a:r>
              <a:rPr lang="vi-VN" sz="5400" b="1" smtClean="0">
                <a:latin typeface="Times New Roman" panose="02020603050405020304" pitchFamily="18" charset="0"/>
                <a:cs typeface="Times New Roman" panose="02020603050405020304" pitchFamily="18" charset="0"/>
              </a:rPr>
              <a:t>3. </a:t>
            </a:r>
            <a:r>
              <a:rPr lang="vi-VN" sz="5400">
                <a:latin typeface="Times New Roman" panose="02020603050405020304" pitchFamily="18" charset="0"/>
                <a:cs typeface="Times New Roman" panose="02020603050405020304" pitchFamily="18" charset="0"/>
              </a:rPr>
              <a:t>Người viết đã trình bày vấn đề trong Vb bằng cách nào?</a:t>
            </a:r>
            <a:endParaRPr lang="en-GB" sz="5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4419600" y="3626204"/>
            <a:ext cx="6248400" cy="3879496"/>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400" b="1">
                <a:latin typeface="Times New Roman" panose="02020603050405020304" pitchFamily="18" charset="0"/>
                <a:cs typeface="Times New Roman" panose="02020603050405020304" pitchFamily="18" charset="0"/>
              </a:rPr>
              <a:t>Đáp </a:t>
            </a:r>
            <a:r>
              <a:rPr lang="vi-VN" sz="4400" b="1" smtClean="0">
                <a:latin typeface="Times New Roman" panose="02020603050405020304" pitchFamily="18" charset="0"/>
                <a:cs typeface="Times New Roman" panose="02020603050405020304" pitchFamily="18" charset="0"/>
              </a:rPr>
              <a:t>án</a:t>
            </a:r>
          </a:p>
          <a:p>
            <a:pPr algn="just"/>
            <a:r>
              <a:rPr lang="vi-VN" sz="4400" smtClean="0">
                <a:latin typeface="Times New Roman" panose="02020603050405020304" pitchFamily="18" charset="0"/>
                <a:cs typeface="Times New Roman" panose="02020603050405020304" pitchFamily="18" charset="0"/>
              </a:rPr>
              <a:t>Cách </a:t>
            </a:r>
            <a:r>
              <a:rPr lang="vi-VN" sz="4400">
                <a:latin typeface="Times New Roman" panose="02020603050405020304" pitchFamily="18" charset="0"/>
                <a:cs typeface="Times New Roman" panose="02020603050405020304" pitchFamily="18" charset="0"/>
              </a:rPr>
              <a:t>trình bày vấn đề chủ quan và cách trình bày vấn đề khách quan</a:t>
            </a:r>
            <a:endParaRPr lang="en-GB" sz="44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91600" y="4971466"/>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102204974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566734"/>
            <a:ext cx="10668000" cy="2299226"/>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600" b="1">
                <a:latin typeface="Times New Roman" panose="02020603050405020304" pitchFamily="18" charset="0"/>
                <a:cs typeface="Times New Roman" panose="02020603050405020304" pitchFamily="18" charset="0"/>
              </a:rPr>
              <a:t>Câu </a:t>
            </a:r>
            <a:r>
              <a:rPr lang="vi-VN" sz="6600" b="1" smtClean="0">
                <a:latin typeface="Times New Roman" panose="02020603050405020304" pitchFamily="18" charset="0"/>
                <a:cs typeface="Times New Roman" panose="02020603050405020304" pitchFamily="18" charset="0"/>
              </a:rPr>
              <a:t>4. </a:t>
            </a:r>
            <a:r>
              <a:rPr lang="vi-VN" sz="6600">
                <a:latin typeface="Times New Roman" panose="02020603050405020304" pitchFamily="18" charset="0"/>
                <a:cs typeface="Times New Roman" panose="02020603050405020304" pitchFamily="18" charset="0"/>
              </a:rPr>
              <a:t>Xác định luận đề của văn bản</a:t>
            </a:r>
            <a:endParaRPr lang="en-GB" sz="66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4572000" y="3390900"/>
            <a:ext cx="6563537" cy="522918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b="1">
                <a:latin typeface="Times New Roman" panose="02020603050405020304" pitchFamily="18" charset="0"/>
                <a:cs typeface="Times New Roman" panose="02020603050405020304" pitchFamily="18" charset="0"/>
              </a:rPr>
              <a:t>Đáp </a:t>
            </a:r>
            <a:r>
              <a:rPr lang="vi-VN" sz="3600" b="1" smtClean="0">
                <a:latin typeface="Times New Roman" panose="02020603050405020304" pitchFamily="18" charset="0"/>
                <a:cs typeface="Times New Roman" panose="02020603050405020304" pitchFamily="18" charset="0"/>
              </a:rPr>
              <a:t>án</a:t>
            </a:r>
          </a:p>
          <a:p>
            <a:pPr algn="ctr"/>
            <a:r>
              <a:rPr lang="vi-VN" sz="3600" b="1"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Luận đề:</a:t>
            </a:r>
            <a:r>
              <a:rPr lang="vi-VN" sz="3600" b="1">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Bàn về cái mong manh của hạnh phúc người phụ nữ muôn thuở, muôn nơi được thể hiện độc đáo trong tác phẩm </a:t>
            </a:r>
            <a:r>
              <a:rPr lang="vi-VN" sz="3600" i="1">
                <a:latin typeface="Times New Roman" panose="02020603050405020304" pitchFamily="18" charset="0"/>
                <a:cs typeface="Times New Roman" panose="02020603050405020304" pitchFamily="18" charset="0"/>
              </a:rPr>
              <a:t>Chuyện người con gái Nam Xương</a:t>
            </a:r>
            <a:endParaRPr lang="en-GB" sz="36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058400" y="7043244"/>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51292912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715000" y="539566"/>
            <a:ext cx="11204943" cy="285133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5400" b="1">
                <a:latin typeface="Times New Roman" panose="02020603050405020304" pitchFamily="18" charset="0"/>
                <a:cs typeface="Times New Roman" panose="02020603050405020304" pitchFamily="18" charset="0"/>
              </a:rPr>
              <a:t>Câu </a:t>
            </a:r>
            <a:r>
              <a:rPr lang="vi-VN" sz="5400" b="1" smtClean="0">
                <a:latin typeface="Times New Roman" panose="02020603050405020304" pitchFamily="18" charset="0"/>
                <a:cs typeface="Times New Roman" panose="02020603050405020304" pitchFamily="18" charset="0"/>
              </a:rPr>
              <a:t>5. </a:t>
            </a:r>
            <a:r>
              <a:rPr lang="vi-VN" sz="5400">
                <a:latin typeface="Times New Roman" panose="02020603050405020304" pitchFamily="18" charset="0"/>
                <a:cs typeface="Times New Roman" panose="02020603050405020304" pitchFamily="18" charset="0"/>
              </a:rPr>
              <a:t>Vấn đề nghị luận của VB được nêu ở phần nào của bài viết?</a:t>
            </a:r>
            <a:endParaRPr lang="en-GB" sz="54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029200" y="4186800"/>
            <a:ext cx="5410199" cy="3996191"/>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800" b="1">
                <a:latin typeface="Times New Roman" panose="02020603050405020304" pitchFamily="18" charset="0"/>
                <a:cs typeface="Times New Roman" panose="02020603050405020304" pitchFamily="18" charset="0"/>
              </a:rPr>
              <a:t>Đáp </a:t>
            </a:r>
            <a:r>
              <a:rPr lang="vi-VN" sz="4800" b="1" smtClean="0">
                <a:latin typeface="Times New Roman" panose="02020603050405020304" pitchFamily="18" charset="0"/>
                <a:cs typeface="Times New Roman" panose="02020603050405020304" pitchFamily="18" charset="0"/>
              </a:rPr>
              <a:t>án</a:t>
            </a:r>
          </a:p>
          <a:p>
            <a:pPr algn="ctr" defTabSz="685800"/>
            <a:r>
              <a:rPr lang="vi-VN" sz="4800" smtClean="0">
                <a:latin typeface="Times New Roman" panose="02020603050405020304" pitchFamily="18" charset="0"/>
                <a:cs typeface="Times New Roman" panose="02020603050405020304" pitchFamily="18" charset="0"/>
              </a:rPr>
              <a:t>Luận </a:t>
            </a:r>
            <a:r>
              <a:rPr lang="vi-VN" sz="4800">
                <a:latin typeface="Times New Roman" panose="02020603050405020304" pitchFamily="18" charset="0"/>
                <a:cs typeface="Times New Roman" panose="02020603050405020304" pitchFamily="18" charset="0"/>
              </a:rPr>
              <a:t>đề được nêu lên ở đầu phần (2) của VB</a:t>
            </a:r>
            <a:endParaRPr lang="en-US" sz="44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29822264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4724400" y="213876"/>
            <a:ext cx="11509743" cy="2956414"/>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b="1">
                <a:latin typeface="Times New Roman" panose="02020603050405020304" pitchFamily="18" charset="0"/>
                <a:cs typeface="Times New Roman" panose="02020603050405020304" pitchFamily="18" charset="0"/>
              </a:rPr>
              <a:t>Câu </a:t>
            </a:r>
            <a:r>
              <a:rPr lang="vi-VN" sz="6000" b="1" smtClean="0">
                <a:latin typeface="Times New Roman" panose="02020603050405020304" pitchFamily="18" charset="0"/>
                <a:cs typeface="Times New Roman" panose="02020603050405020304" pitchFamily="18" charset="0"/>
              </a:rPr>
              <a:t>6. </a:t>
            </a:r>
            <a:r>
              <a:rPr lang="vi-VN" sz="6000">
                <a:latin typeface="Times New Roman" panose="02020603050405020304" pitchFamily="18" charset="0"/>
                <a:cs typeface="Times New Roman" panose="02020603050405020304" pitchFamily="18" charset="0"/>
              </a:rPr>
              <a:t>Để làm sáng tỏ luận đề, bài viết đã sử dụng mấy luận điểm?</a:t>
            </a:r>
            <a:endParaRPr lang="en-GB" sz="6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12740786" y="3568870"/>
            <a:ext cx="5090014" cy="393683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600" b="1">
                <a:latin typeface="Times New Roman" panose="02020603050405020304" pitchFamily="18" charset="0"/>
                <a:cs typeface="Times New Roman" panose="02020603050405020304" pitchFamily="18" charset="0"/>
              </a:rPr>
              <a:t>Đáp </a:t>
            </a:r>
            <a:r>
              <a:rPr lang="vi-VN" sz="6600" b="1" smtClean="0">
                <a:latin typeface="Times New Roman" panose="02020603050405020304" pitchFamily="18" charset="0"/>
                <a:cs typeface="Times New Roman" panose="02020603050405020304" pitchFamily="18" charset="0"/>
              </a:rPr>
              <a:t>án</a:t>
            </a:r>
          </a:p>
          <a:p>
            <a:pPr algn="ctr"/>
            <a:r>
              <a:rPr lang="vi-VN" sz="6600" smtClean="0">
                <a:latin typeface="Times New Roman" panose="02020603050405020304" pitchFamily="18" charset="0"/>
                <a:cs typeface="Times New Roman" panose="02020603050405020304" pitchFamily="18" charset="0"/>
              </a:rPr>
              <a:t>3 </a:t>
            </a:r>
            <a:r>
              <a:rPr lang="vi-VN" sz="6600">
                <a:latin typeface="Times New Roman" panose="02020603050405020304" pitchFamily="18" charset="0"/>
                <a:cs typeface="Times New Roman" panose="02020603050405020304" pitchFamily="18" charset="0"/>
              </a:rPr>
              <a:t>luận điểm</a:t>
            </a:r>
            <a:endParaRPr lang="en-GB" sz="66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364086517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92867" y="4857123"/>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5715000" y="190500"/>
            <a:ext cx="11887200" cy="3962400"/>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000" b="1">
                <a:latin typeface="Times New Roman" panose="02020603050405020304" pitchFamily="18" charset="0"/>
                <a:cs typeface="Times New Roman" panose="02020603050405020304" pitchFamily="18" charset="0"/>
              </a:rPr>
              <a:t>Câu </a:t>
            </a:r>
            <a:r>
              <a:rPr lang="vi-VN" sz="4000" b="1" smtClean="0">
                <a:latin typeface="Times New Roman" panose="02020603050405020304" pitchFamily="18" charset="0"/>
                <a:cs typeface="Times New Roman" panose="02020603050405020304" pitchFamily="18" charset="0"/>
              </a:rPr>
              <a:t>7. </a:t>
            </a:r>
            <a:r>
              <a:rPr lang="vi-VN" sz="4000">
                <a:latin typeface="Times New Roman" panose="02020603050405020304" pitchFamily="18" charset="0"/>
                <a:cs typeface="Times New Roman" panose="02020603050405020304" pitchFamily="18" charset="0"/>
              </a:rPr>
              <a:t>Để làm sáng tỏ cho luận điểm </a:t>
            </a:r>
            <a:r>
              <a:rPr lang="vi-VN" sz="4000" i="1">
                <a:latin typeface="Times New Roman" panose="02020603050405020304" pitchFamily="18" charset="0"/>
                <a:cs typeface="Times New Roman" panose="02020603050405020304" pitchFamily="18" charset="0"/>
              </a:rPr>
              <a:t>“Đây đó cho rằng Vũ Nương tan nát hạnh phúc là do chiến tranh. Xin nói ngay, ý kiến này hoàn toàn sai.” </a:t>
            </a:r>
            <a:r>
              <a:rPr lang="vi-VN" sz="4000">
                <a:latin typeface="Times New Roman" panose="02020603050405020304" pitchFamily="18" charset="0"/>
                <a:cs typeface="Times New Roman" panose="02020603050405020304" pitchFamily="18" charset="0"/>
              </a:rPr>
              <a:t>tác giả đã sử dụng những bằng chứng nào?</a:t>
            </a:r>
            <a:endParaRPr lang="en-GB" sz="40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5715001" y="5180602"/>
            <a:ext cx="7514770" cy="4153898"/>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600">
                <a:latin typeface="Times New Roman" panose="02020603050405020304" pitchFamily="18" charset="0"/>
                <a:cs typeface="Times New Roman" panose="02020603050405020304" pitchFamily="18" charset="0"/>
              </a:rPr>
              <a:t>- Chi tiết Trương Sinh ra trận</a:t>
            </a:r>
            <a:endParaRPr lang="en-GB" sz="3600">
              <a:latin typeface="Times New Roman" panose="02020603050405020304" pitchFamily="18" charset="0"/>
              <a:cs typeface="Times New Roman" panose="02020603050405020304" pitchFamily="18" charset="0"/>
            </a:endParaRPr>
          </a:p>
          <a:p>
            <a:pPr algn="ctr"/>
            <a:r>
              <a:rPr lang="vi-VN" sz="3600">
                <a:latin typeface="Times New Roman" panose="02020603050405020304" pitchFamily="18" charset="0"/>
                <a:cs typeface="Times New Roman" panose="02020603050405020304" pitchFamily="18" charset="0"/>
              </a:rPr>
              <a:t>- Chi tiết cái bóng trong lời kể của bé Đản “một người đàn ông đêm nào cũng đến, ... chẳng bào giờ bế Đản cả.”</a:t>
            </a:r>
            <a:endParaRPr lang="en-GB" sz="3600">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258800" y="4974559"/>
            <a:ext cx="2460584" cy="2460584"/>
          </a:xfrm>
          <a:prstGeom prst="rect">
            <a:avLst/>
          </a:prstGeom>
        </p:spPr>
      </p:pic>
    </p:spTree>
    <p:extLst>
      <p:ext uri="{BB962C8B-B14F-4D97-AF65-F5344CB8AC3E}">
        <p14:creationId xmlns:p14="http://schemas.microsoft.com/office/powerpoint/2010/main" val="19174573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7424" y="3626829"/>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87531" y="1409700"/>
            <a:ext cx="10668000" cy="1440873"/>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8800" smtClean="0">
                <a:solidFill>
                  <a:schemeClr val="bg1"/>
                </a:solidFill>
                <a:latin typeface="Times New Roman" panose="02020603050405020304" pitchFamily="18" charset="0"/>
                <a:cs typeface="Times New Roman" panose="02020603050405020304" pitchFamily="18" charset="0"/>
              </a:rPr>
              <a:t>Chúc mừng em</a:t>
            </a:r>
            <a:endParaRPr lang="en-US" sz="8800">
              <a:solidFill>
                <a:schemeClr val="bg1"/>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04906" y="3724312"/>
            <a:ext cx="2460584" cy="2460584"/>
          </a:xfrm>
          <a:prstGeom prst="rect">
            <a:avLst/>
          </a:prstGeom>
        </p:spPr>
      </p:pic>
    </p:spTree>
    <p:extLst>
      <p:ext uri="{BB962C8B-B14F-4D97-AF65-F5344CB8AC3E}">
        <p14:creationId xmlns:p14="http://schemas.microsoft.com/office/powerpoint/2010/main" val="12441890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9" name="khoc">
            <a:extLst>
              <a:ext uri="{FF2B5EF4-FFF2-40B4-BE49-F238E27FC236}">
                <a16:creationId xmlns:a16="http://schemas.microsoft.com/office/drawing/2014/main" id="{4E91B3F1-273C-91A6-7D34-A9F9F5C15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7438" y="3615674"/>
            <a:ext cx="2655546" cy="2655546"/>
          </a:xfrm>
          <a:prstGeom prst="rect">
            <a:avLst/>
          </a:prstGeom>
        </p:spPr>
      </p:pic>
      <p:sp>
        <p:nvSpPr>
          <p:cNvPr id="5" name="CAUHOI">
            <a:extLst>
              <a:ext uri="{FF2B5EF4-FFF2-40B4-BE49-F238E27FC236}">
                <a16:creationId xmlns:a16="http://schemas.microsoft.com/office/drawing/2014/main" id="{E839B432-1D3E-40AC-31BC-AC0E4B992466}"/>
              </a:ext>
            </a:extLst>
          </p:cNvPr>
          <p:cNvSpPr/>
          <p:nvPr/>
        </p:nvSpPr>
        <p:spPr>
          <a:xfrm>
            <a:off x="6251943" y="566734"/>
            <a:ext cx="10668000" cy="2299226"/>
          </a:xfrm>
          <a:prstGeom prst="parallelogram">
            <a:avLst/>
          </a:prstGeom>
          <a:solidFill>
            <a:srgbClr val="E15F94">
              <a:alpha val="65882"/>
            </a:srgb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4800" b="1">
                <a:latin typeface="Times New Roman" panose="02020603050405020304" pitchFamily="18" charset="0"/>
                <a:cs typeface="Times New Roman" panose="02020603050405020304" pitchFamily="18" charset="0"/>
              </a:rPr>
              <a:t>Câu 9</a:t>
            </a:r>
            <a:r>
              <a:rPr lang="vi-VN" sz="4800" b="1"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Ở phần (3) của VB, tác giả nhắc lại câu đã nêu ở phần trước có ý nghĩa gì?</a:t>
            </a:r>
            <a:endParaRPr lang="en-GB" sz="4800">
              <a:latin typeface="Times New Roman" panose="02020603050405020304" pitchFamily="18" charset="0"/>
              <a:cs typeface="Times New Roman" panose="02020603050405020304" pitchFamily="18" charset="0"/>
            </a:endParaRPr>
          </a:p>
        </p:txBody>
      </p:sp>
      <p:sp>
        <p:nvSpPr>
          <p:cNvPr id="6" name="DAD">
            <a:extLst>
              <a:ext uri="{FF2B5EF4-FFF2-40B4-BE49-F238E27FC236}">
                <a16:creationId xmlns:a16="http://schemas.microsoft.com/office/drawing/2014/main" id="{5C98EAF7-68F5-0FA9-752B-C138E3CF83DB}"/>
              </a:ext>
            </a:extLst>
          </p:cNvPr>
          <p:cNvSpPr/>
          <p:nvPr/>
        </p:nvSpPr>
        <p:spPr>
          <a:xfrm>
            <a:off x="10058400" y="3390900"/>
            <a:ext cx="8001000" cy="5562600"/>
          </a:xfrm>
          <a:prstGeom prst="hexagon">
            <a:avLst/>
          </a:prstGeom>
          <a:solidFill>
            <a:srgbClr val="E15F9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vi-VN" sz="4000">
                <a:latin typeface="Times New Roman" panose="02020603050405020304" pitchFamily="18" charset="0"/>
                <a:cs typeface="Times New Roman" panose="02020603050405020304" pitchFamily="18" charset="0"/>
              </a:rPr>
              <a:t>“Rõ ràng, </a:t>
            </a:r>
            <a:r>
              <a:rPr lang="vi-VN" sz="4000" i="1">
                <a:latin typeface="Times New Roman" panose="02020603050405020304" pitchFamily="18" charset="0"/>
                <a:cs typeface="Times New Roman" panose="02020603050405020304" pitchFamily="18" charset="0"/>
              </a:rPr>
              <a:t>Chuyện người con gái Nam Xương </a:t>
            </a:r>
            <a:r>
              <a:rPr lang="vi-VN" sz="4000">
                <a:latin typeface="Times New Roman" panose="02020603050405020304" pitchFamily="18" charset="0"/>
                <a:cs typeface="Times New Roman" panose="02020603050405020304" pitchFamily="18" charset="0"/>
              </a:rPr>
              <a:t>đã cho người đọc thấy thế nào là cái mong manh vô cùng của hạnh phúc người phụ nữ muôn nơi, muôn thuở.” nhằm khái quát, khẳng định lại luận đề đã nêu.</a:t>
            </a:r>
            <a:endParaRPr lang="en-GB" sz="4000">
              <a:latin typeface="Times New Roman" panose="02020603050405020304" pitchFamily="18" charset="0"/>
              <a:cs typeface="Times New Roman" panose="02020603050405020304" pitchFamily="18" charset="0"/>
            </a:endParaRPr>
          </a:p>
          <a:p>
            <a:pPr algn="ctr" defTabSz="685800"/>
            <a:endParaRPr lang="en-US" sz="2800">
              <a:solidFill>
                <a:prstClr val="white"/>
              </a:solidFill>
              <a:latin typeface="Times New Roman" panose="02020603050405020304" pitchFamily="18" charset="0"/>
              <a:cs typeface="Times New Roman" panose="02020603050405020304" pitchFamily="18" charset="0"/>
            </a:endParaRPr>
          </a:p>
        </p:txBody>
      </p:sp>
      <p:pic>
        <p:nvPicPr>
          <p:cNvPr id="32" name="cogai">
            <a:extLst>
              <a:ext uri="{FF2B5EF4-FFF2-40B4-BE49-F238E27FC236}">
                <a16:creationId xmlns:a16="http://schemas.microsoft.com/office/drawing/2014/main" id="{5DE16DE8-2CB8-3403-122B-EFBCB68335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53468" y="566733"/>
            <a:ext cx="6456687" cy="9720267"/>
          </a:xfrm>
          <a:prstGeom prst="rect">
            <a:avLst/>
          </a:prstGeom>
        </p:spPr>
      </p:pic>
      <p:pic>
        <p:nvPicPr>
          <p:cNvPr id="33" name="hoa">
            <a:hlinkClick r:id="rId8" action="ppaction://hlinksldjump"/>
            <a:extLst>
              <a:ext uri="{FF2B5EF4-FFF2-40B4-BE49-F238E27FC236}">
                <a16:creationId xmlns:a16="http://schemas.microsoft.com/office/drawing/2014/main" id="{9BC011D0-FED7-5BFD-DE07-1BA3A2C27764}"/>
              </a:ext>
            </a:extLst>
          </p:cNvPr>
          <p:cNvPicPr>
            <a:picLocks noChangeAspect="1"/>
          </p:cNvPicPr>
          <p:nvPr/>
        </p:nvPicPr>
        <p:blipFill>
          <a:blip r:embed="rId9"/>
          <a:stretch>
            <a:fillRect/>
          </a:stretch>
        </p:blipFill>
        <p:spPr>
          <a:xfrm>
            <a:off x="17129050" y="8770124"/>
            <a:ext cx="1158950" cy="1527186"/>
          </a:xfrm>
          <a:prstGeom prst="rect">
            <a:avLst/>
          </a:prstGeom>
        </p:spPr>
      </p:pic>
      <p:pic>
        <p:nvPicPr>
          <p:cNvPr id="35" name="gifqua" descr="Shape&#10;&#10;Description automatically generated with low confidence">
            <a:extLst>
              <a:ext uri="{FF2B5EF4-FFF2-40B4-BE49-F238E27FC236}">
                <a16:creationId xmlns:a16="http://schemas.microsoft.com/office/drawing/2014/main" id="{22F067BE-6B98-3975-DE2B-BE2267141CA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78165" y="6309542"/>
            <a:ext cx="4179155" cy="4179155"/>
          </a:xfrm>
          <a:prstGeom prst="rect">
            <a:avLst/>
          </a:prstGeom>
        </p:spPr>
      </p:pic>
      <p:pic>
        <p:nvPicPr>
          <p:cNvPr id="37" name="cuoi">
            <a:extLst>
              <a:ext uri="{FF2B5EF4-FFF2-40B4-BE49-F238E27FC236}">
                <a16:creationId xmlns:a16="http://schemas.microsoft.com/office/drawing/2014/main" id="{7ABCDC22-3F41-748D-887F-EC8FBE23CE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95581" y="3626829"/>
            <a:ext cx="2460584" cy="2460584"/>
          </a:xfrm>
          <a:prstGeom prst="rect">
            <a:avLst/>
          </a:prstGeom>
        </p:spPr>
      </p:pic>
    </p:spTree>
    <p:extLst>
      <p:ext uri="{BB962C8B-B14F-4D97-AF65-F5344CB8AC3E}">
        <p14:creationId xmlns:p14="http://schemas.microsoft.com/office/powerpoint/2010/main" val="50708228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subTnLst>
                                    <p:audio>
                                      <p:cMediaNode>
                                        <p:cTn display="0" masterRel="sameClick">
                                          <p:stCondLst>
                                            <p:cond evt="begin" delay="0">
                                              <p:tn val="5"/>
                                            </p:cond>
                                          </p:stCondLst>
                                          <p:endCondLst>
                                            <p:cond evt="onStopAudio" delay="0">
                                              <p:tgtEl>
                                                <p:sldTgt/>
                                              </p:tgtEl>
                                            </p:cond>
                                          </p:endCondLst>
                                        </p:cTn>
                                        <p:tgtEl>
                                          <p:sndTgt r:embed="rId3" name="âm thanh thua.wav"/>
                                        </p:tgtEl>
                                      </p:cMediaNode>
                                    </p:audio>
                                  </p:sub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subTnLst>
                                    <p:audio>
                                      <p:cMediaNode>
                                        <p:cTn display="0" masterRel="sameClick">
                                          <p:stCondLst>
                                            <p:cond evt="begin" delay="0">
                                              <p:tn val="10"/>
                                            </p:cond>
                                          </p:stCondLst>
                                          <p:endCondLst>
                                            <p:cond evt="onStopAudio" delay="0">
                                              <p:tgtEl>
                                                <p:sldTgt/>
                                              </p:tgtEl>
                                            </p:cond>
                                          </p:endCondLst>
                                        </p:cTn>
                                        <p:tgtEl>
                                          <p:sndTgt r:embed="rId3" name="âm thanh thua.wav"/>
                                        </p:tgtEl>
                                      </p:cMediaNode>
                                    </p:audio>
                                  </p:sub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subTnLst>
                                    <p:audio>
                                      <p:cMediaNode>
                                        <p:cTn display="0" masterRel="sameClick">
                                          <p:stCondLst>
                                            <p:cond evt="begin" delay="0">
                                              <p:tn val="15"/>
                                            </p:cond>
                                          </p:stCondLst>
                                          <p:endCondLst>
                                            <p:cond evt="onStopAudio" delay="0">
                                              <p:tgtEl>
                                                <p:sldTgt/>
                                              </p:tgtEl>
                                            </p:cond>
                                          </p:endCondLst>
                                        </p:cTn>
                                        <p:tgtEl>
                                          <p:sndTgt r:embed="rId3" name="âm thanh thua.wav"/>
                                        </p:tgtEl>
                                      </p:cMediaNode>
                                    </p:audio>
                                  </p:subTnLst>
                                </p:cTn>
                              </p:par>
                              <p:par>
                                <p:cTn id="20" presetID="53" presetClass="entr" presetSubtype="16"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subTnLst>
                                    <p:audio>
                                      <p:cMediaNode>
                                        <p:cTn display="0" masterRel="sameClick">
                                          <p:stCondLst>
                                            <p:cond evt="begin" delay="0">
                                              <p:tn val="20"/>
                                            </p:cond>
                                          </p:stCondLst>
                                          <p:endCondLst>
                                            <p:cond evt="onStopAudio" delay="0">
                                              <p:tgtEl>
                                                <p:sldTgt/>
                                              </p:tgtEl>
                                            </p:cond>
                                          </p:endCondLst>
                                        </p:cTn>
                                        <p:tgtEl>
                                          <p:sndTgt r:embed="rId4" name="applause.wav"/>
                                        </p:tgtEl>
                                      </p:cMediaNode>
                                    </p:audio>
                                  </p:sub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741" b="715"/>
          <a:stretch>
            <a:fillRect/>
          </a:stretch>
        </p:blipFill>
        <p:spPr>
          <a:xfrm>
            <a:off x="14844" y="8351"/>
            <a:ext cx="18258312" cy="10270301"/>
          </a:xfrm>
          <a:prstGeom prst="rect">
            <a:avLst/>
          </a:prstGeom>
        </p:spPr>
      </p:pic>
      <p:sp>
        <p:nvSpPr>
          <p:cNvPr id="6" name="Freeform 6"/>
          <p:cNvSpPr/>
          <p:nvPr/>
        </p:nvSpPr>
        <p:spPr>
          <a:xfrm flipH="1">
            <a:off x="14844" y="8350"/>
            <a:ext cx="4147389" cy="3314455"/>
          </a:xfrm>
          <a:custGeom>
            <a:avLst/>
            <a:gdLst/>
            <a:ahLst/>
            <a:cxnLst/>
            <a:rect l="l" t="t" r="r" b="b"/>
            <a:pathLst>
              <a:path w="4154133" h="3319844">
                <a:moveTo>
                  <a:pt x="4154133" y="0"/>
                </a:moveTo>
                <a:lnTo>
                  <a:pt x="0" y="0"/>
                </a:lnTo>
                <a:lnTo>
                  <a:pt x="0" y="3319844"/>
                </a:lnTo>
                <a:lnTo>
                  <a:pt x="4154133" y="3319844"/>
                </a:lnTo>
                <a:lnTo>
                  <a:pt x="4154133" y="0"/>
                </a:lnTo>
                <a:close/>
              </a:path>
            </a:pathLst>
          </a:custGeom>
          <a:blipFill>
            <a:blip r:embed="rId3"/>
            <a:stretch>
              <a:fillRect/>
            </a:stretch>
          </a:blipFill>
        </p:spPr>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1845" y="2095500"/>
            <a:ext cx="7971313" cy="8191500"/>
          </a:xfrm>
          <a:prstGeom prst="rect">
            <a:avLst/>
          </a:prstGeom>
        </p:spPr>
      </p:pic>
      <p:sp>
        <p:nvSpPr>
          <p:cNvPr id="8" name="Freeform 5"/>
          <p:cNvSpPr/>
          <p:nvPr/>
        </p:nvSpPr>
        <p:spPr>
          <a:xfrm>
            <a:off x="12344401" y="8351"/>
            <a:ext cx="6042782" cy="3687350"/>
          </a:xfrm>
          <a:custGeom>
            <a:avLst/>
            <a:gdLst/>
            <a:ahLst/>
            <a:cxnLst/>
            <a:rect l="l" t="t" r="r" b="b"/>
            <a:pathLst>
              <a:path w="7830855" h="6258158">
                <a:moveTo>
                  <a:pt x="0" y="0"/>
                </a:moveTo>
                <a:lnTo>
                  <a:pt x="7830854" y="0"/>
                </a:lnTo>
                <a:lnTo>
                  <a:pt x="7830854" y="6258158"/>
                </a:lnTo>
                <a:lnTo>
                  <a:pt x="0" y="6258158"/>
                </a:lnTo>
                <a:lnTo>
                  <a:pt x="0" y="0"/>
                </a:lnTo>
                <a:close/>
              </a:path>
            </a:pathLst>
          </a:custGeom>
          <a:blipFill>
            <a:blip r:embed="rId3"/>
            <a:stretch>
              <a:fillRect/>
            </a:stretch>
          </a:blipFill>
        </p:spPr>
      </p:sp>
      <p:sp>
        <p:nvSpPr>
          <p:cNvPr id="9" name="Rectangle 8"/>
          <p:cNvSpPr/>
          <p:nvPr/>
        </p:nvSpPr>
        <p:spPr>
          <a:xfrm>
            <a:off x="4776075" y="3948021"/>
            <a:ext cx="8735850" cy="2479015"/>
          </a:xfrm>
          <a:prstGeom prst="rect">
            <a:avLst/>
          </a:prstGeom>
        </p:spPr>
        <p:txBody>
          <a:bodyPr wrap="none">
            <a:prstTxWarp prst="textStop">
              <a:avLst/>
            </a:prstTxWarp>
            <a:spAutoFit/>
          </a:bodyPr>
          <a:lstStyle/>
          <a:p>
            <a:pPr algn="ctr"/>
            <a:r>
              <a:rPr lang="vi-VN" sz="4208" b="1">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HOẠT ĐỘNG </a:t>
            </a:r>
            <a:r>
              <a:rPr lang="vi-VN" sz="4208" b="1" smtClean="0">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4</a:t>
            </a:r>
            <a:endParaRPr lang="vi-VN" sz="4208" b="1">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endParaRPr>
          </a:p>
          <a:p>
            <a:pPr algn="ctr"/>
            <a:r>
              <a:rPr lang="vi-VN" sz="4208" b="1" spc="-6">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 </a:t>
            </a:r>
            <a:r>
              <a:rPr lang="vi-VN" sz="4208" b="1" spc="-6" smtClean="0">
                <a:solidFill>
                  <a:prstClr val="black"/>
                </a:solidFill>
                <a:effectLst>
                  <a:glow rad="139700">
                    <a:srgbClr val="C0504D">
                      <a:satMod val="175000"/>
                      <a:alpha val="40000"/>
                    </a:srgbClr>
                  </a:glow>
                </a:effectLst>
                <a:latin typeface="Times New Roman" panose="02020603050405020304" pitchFamily="18" charset="0"/>
                <a:ea typeface="Calibri" panose="020F0502020204030204" pitchFamily="34" charset="0"/>
              </a:rPr>
              <a:t>Vận dụng</a:t>
            </a:r>
            <a:endParaRPr lang="en-GB" sz="4208">
              <a:solidFill>
                <a:prstClr val="black"/>
              </a:solidFill>
              <a:effectLst>
                <a:glow rad="139700">
                  <a:srgbClr val="C0504D">
                    <a:satMod val="175000"/>
                    <a:alpha val="40000"/>
                  </a:srgbClr>
                </a:glow>
              </a:effectLst>
            </a:endParaRPr>
          </a:p>
        </p:txBody>
      </p:sp>
    </p:spTree>
    <p:extLst>
      <p:ext uri="{BB962C8B-B14F-4D97-AF65-F5344CB8AC3E}">
        <p14:creationId xmlns:p14="http://schemas.microsoft.com/office/powerpoint/2010/main" val="1987972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4844" y="3621974"/>
            <a:ext cx="18258312" cy="6656676"/>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r="54566" b="64881"/>
          <a:stretch>
            <a:fillRect/>
          </a:stretch>
        </p:blipFill>
        <p:spPr>
          <a:xfrm>
            <a:off x="619944" y="361029"/>
            <a:ext cx="3240415" cy="2504734"/>
          </a:xfrm>
          <a:prstGeom prst="rect">
            <a:avLst/>
          </a:prstGeom>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l="19138" t="28682" r="27015" b="42898"/>
          <a:stretch>
            <a:fillRect/>
          </a:stretch>
        </p:blipFill>
        <p:spPr>
          <a:xfrm flipH="1">
            <a:off x="12738340" y="6935844"/>
            <a:ext cx="6134006" cy="3237392"/>
          </a:xfrm>
          <a:prstGeom prst="rect">
            <a:avLst/>
          </a:prstGeom>
        </p:spPr>
      </p:pic>
      <p:sp>
        <p:nvSpPr>
          <p:cNvPr id="2" name="Rectangle 1"/>
          <p:cNvSpPr/>
          <p:nvPr/>
        </p:nvSpPr>
        <p:spPr>
          <a:xfrm>
            <a:off x="619944" y="5448300"/>
            <a:ext cx="10222137" cy="3139321"/>
          </a:xfrm>
          <a:prstGeom prst="rect">
            <a:avLst/>
          </a:prstGeom>
        </p:spPr>
        <p:txBody>
          <a:bodyPr wrap="square">
            <a:spAutoFit/>
          </a:bodyPr>
          <a:lstStyle/>
          <a:p>
            <a:pPr algn="ctr"/>
            <a:r>
              <a:rPr lang="de-DE" sz="6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I. KIẾN THỨC NGỮ </a:t>
            </a:r>
            <a:r>
              <a:rPr lang="de-DE" sz="6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VĂN</a:t>
            </a:r>
            <a:r>
              <a:rPr lang="vi-VN" sz="6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vi-VN" sz="6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THỂ LOẠI NGHỊ LUẬN VĂN HỌC</a:t>
            </a:r>
            <a:endParaRPr lang="en-GB" sz="6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842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decel="48000" fill="hold" nodeType="withEffect">
                                  <p:stCondLst>
                                    <p:cond delay="0"/>
                                  </p:stCondLst>
                                  <p:childTnLst>
                                    <p:animMotion origin="layout" path="M -3.75E-6 4.07407E-6 L -0.89765 -0.23195 " pathEditMode="relative" rAng="0" ptsTypes="AA">
                                      <p:cBhvr>
                                        <p:cTn id="6" dur="30000" fill="hold"/>
                                        <p:tgtEl>
                                          <p:spTgt spid="18"/>
                                        </p:tgtEl>
                                        <p:attrNameLst>
                                          <p:attrName>ppt_x</p:attrName>
                                          <p:attrName>ppt_y</p:attrName>
                                        </p:attrNameLst>
                                      </p:cBhvr>
                                      <p:rCtr x="-44883" y="-11597"/>
                                    </p:animMotion>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296361" y="-163516"/>
            <a:ext cx="621384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a:off x="4267200" y="4040753"/>
            <a:ext cx="11260456" cy="5036495"/>
          </a:xfrm>
          <a:custGeom>
            <a:avLst/>
            <a:gdLst/>
            <a:ahLst/>
            <a:cxnLst/>
            <a:rect l="l" t="t" r="r" b="b"/>
            <a:pathLst>
              <a:path w="11260456" h="5036495">
                <a:moveTo>
                  <a:pt x="0" y="0"/>
                </a:moveTo>
                <a:lnTo>
                  <a:pt x="11260456" y="0"/>
                </a:lnTo>
                <a:lnTo>
                  <a:pt x="11260456" y="5036495"/>
                </a:lnTo>
                <a:lnTo>
                  <a:pt x="0" y="50364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4" name="Group 4"/>
          <p:cNvGrpSpPr/>
          <p:nvPr/>
        </p:nvGrpSpPr>
        <p:grpSpPr>
          <a:xfrm>
            <a:off x="4555805" y="4357329"/>
            <a:ext cx="10683246" cy="4403344"/>
            <a:chOff x="0" y="0"/>
            <a:chExt cx="3562299" cy="1468283"/>
          </a:xfrm>
        </p:grpSpPr>
        <p:sp>
          <p:nvSpPr>
            <p:cNvPr id="5" name="Freeform 5"/>
            <p:cNvSpPr/>
            <p:nvPr/>
          </p:nvSpPr>
          <p:spPr>
            <a:xfrm>
              <a:off x="0" y="0"/>
              <a:ext cx="3562299" cy="1468283"/>
            </a:xfrm>
            <a:custGeom>
              <a:avLst/>
              <a:gdLst/>
              <a:ahLst/>
              <a:cxnLst/>
              <a:rect l="l" t="t" r="r" b="b"/>
              <a:pathLst>
                <a:path w="3562299" h="1468283">
                  <a:moveTo>
                    <a:pt x="55076" y="0"/>
                  </a:moveTo>
                  <a:lnTo>
                    <a:pt x="3507223" y="0"/>
                  </a:lnTo>
                  <a:cubicBezTo>
                    <a:pt x="3537641" y="0"/>
                    <a:pt x="3562299" y="24658"/>
                    <a:pt x="3562299" y="55076"/>
                  </a:cubicBezTo>
                  <a:lnTo>
                    <a:pt x="3562299" y="1413207"/>
                  </a:lnTo>
                  <a:cubicBezTo>
                    <a:pt x="3562299" y="1427814"/>
                    <a:pt x="3556496" y="1441823"/>
                    <a:pt x="3546168" y="1452151"/>
                  </a:cubicBezTo>
                  <a:cubicBezTo>
                    <a:pt x="3535839" y="1462480"/>
                    <a:pt x="3521830" y="1468283"/>
                    <a:pt x="3507223" y="1468283"/>
                  </a:cubicBezTo>
                  <a:lnTo>
                    <a:pt x="55076" y="1468283"/>
                  </a:lnTo>
                  <a:cubicBezTo>
                    <a:pt x="24658" y="1468283"/>
                    <a:pt x="0" y="1443625"/>
                    <a:pt x="0" y="1413207"/>
                  </a:cubicBezTo>
                  <a:lnTo>
                    <a:pt x="0" y="55076"/>
                  </a:lnTo>
                  <a:cubicBezTo>
                    <a:pt x="0" y="24658"/>
                    <a:pt x="24658" y="0"/>
                    <a:pt x="55076" y="0"/>
                  </a:cubicBezTo>
                  <a:close/>
                </a:path>
              </a:pathLst>
            </a:custGeom>
            <a:solidFill>
              <a:srgbClr val="000000">
                <a:alpha val="0"/>
              </a:srgbClr>
            </a:solidFill>
            <a:ln w="38100" cap="rnd">
              <a:solidFill>
                <a:srgbClr val="AC3C26"/>
              </a:solidFill>
              <a:prstDash val="dash"/>
              <a:round/>
            </a:ln>
          </p:spPr>
        </p:sp>
        <p:sp>
          <p:nvSpPr>
            <p:cNvPr id="6" name="TextBox 6"/>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rot="-10800000" flipH="1">
            <a:off x="13116333" y="-195064"/>
            <a:ext cx="5503737" cy="4242881"/>
          </a:xfrm>
          <a:custGeom>
            <a:avLst/>
            <a:gdLst/>
            <a:ahLst/>
            <a:cxnLst/>
            <a:rect l="l" t="t" r="r" b="b"/>
            <a:pathLst>
              <a:path w="5503737" h="4242881">
                <a:moveTo>
                  <a:pt x="5503737" y="0"/>
                </a:moveTo>
                <a:lnTo>
                  <a:pt x="0" y="0"/>
                </a:lnTo>
                <a:lnTo>
                  <a:pt x="0" y="4242881"/>
                </a:lnTo>
                <a:lnTo>
                  <a:pt x="5503737" y="4242881"/>
                </a:lnTo>
                <a:lnTo>
                  <a:pt x="5503737" y="0"/>
                </a:lnTo>
                <a:close/>
              </a:path>
            </a:pathLst>
          </a:custGeom>
          <a:blipFill>
            <a:blip r:embed="rId6">
              <a:extLst>
                <a:ext uri="{96DAC541-7B7A-43D3-8B79-37D633B846F1}">
                  <asvg:svgBlip xmlns:asvg="http://schemas.microsoft.com/office/drawing/2016/SVG/main" xmlns="" r:embed="rId8"/>
                </a:ext>
              </a:extLst>
            </a:blip>
            <a:stretch>
              <a:fillRect/>
            </a:stretch>
          </a:blipFill>
        </p:spPr>
      </p:sp>
      <p:sp>
        <p:nvSpPr>
          <p:cNvPr id="11" name="Rectangle 10"/>
          <p:cNvSpPr/>
          <p:nvPr/>
        </p:nvSpPr>
        <p:spPr>
          <a:xfrm>
            <a:off x="4636289" y="4649750"/>
            <a:ext cx="10375111" cy="3785652"/>
          </a:xfrm>
          <a:prstGeom prst="rect">
            <a:avLst/>
          </a:prstGeom>
        </p:spPr>
        <p:txBody>
          <a:bodyPr wrap="square">
            <a:spAutoFit/>
          </a:bodyPr>
          <a:lstStyle/>
          <a:p>
            <a:pPr algn="ctr"/>
            <a:r>
              <a:rPr lang="en-GB" sz="4800"/>
              <a:t> </a:t>
            </a:r>
            <a:r>
              <a:rPr lang="vi-VN" sz="8000">
                <a:latin typeface="Times New Roman" panose="02020603050405020304" pitchFamily="18" charset="0"/>
                <a:cs typeface="Times New Roman" panose="02020603050405020304" pitchFamily="18" charset="0"/>
              </a:rPr>
              <a:t>Em thích nhất ý kiến nào của tác giả trong văn bản? Vì sao?</a:t>
            </a:r>
            <a:endParaRPr lang="en-GB" sz="8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H="1">
            <a:off x="-2296361" y="-163516"/>
            <a:ext cx="6213843" cy="10614032"/>
          </a:xfrm>
          <a:custGeom>
            <a:avLst/>
            <a:gdLst/>
            <a:ahLst/>
            <a:cxnLst/>
            <a:rect l="l" t="t" r="r" b="b"/>
            <a:pathLst>
              <a:path w="6213843" h="10614032">
                <a:moveTo>
                  <a:pt x="6213842" y="0"/>
                </a:moveTo>
                <a:lnTo>
                  <a:pt x="0" y="0"/>
                </a:lnTo>
                <a:lnTo>
                  <a:pt x="0" y="10614032"/>
                </a:lnTo>
                <a:lnTo>
                  <a:pt x="6213842" y="10614032"/>
                </a:lnTo>
                <a:lnTo>
                  <a:pt x="6213842" y="0"/>
                </a:lnTo>
                <a:close/>
              </a:path>
            </a:pathLst>
          </a:custGeom>
          <a:blipFill>
            <a:blip r:embed="rId2">
              <a:extLst>
                <a:ext uri="{96DAC541-7B7A-43D3-8B79-37D633B846F1}">
                  <asvg:svgBlip xmlns:asvg="http://schemas.microsoft.com/office/drawing/2016/SVG/main" xmlns="" r:embed="rId3"/>
                </a:ext>
              </a:extLst>
            </a:blip>
            <a:stretch>
              <a:fillRect l="-26711"/>
            </a:stretch>
          </a:blipFill>
        </p:spPr>
      </p:sp>
      <p:sp>
        <p:nvSpPr>
          <p:cNvPr id="3" name="Freeform 3"/>
          <p:cNvSpPr/>
          <p:nvPr/>
        </p:nvSpPr>
        <p:spPr>
          <a:xfrm>
            <a:off x="4267200" y="2019301"/>
            <a:ext cx="11260456" cy="7057948"/>
          </a:xfrm>
          <a:custGeom>
            <a:avLst/>
            <a:gdLst/>
            <a:ahLst/>
            <a:cxnLst/>
            <a:rect l="l" t="t" r="r" b="b"/>
            <a:pathLst>
              <a:path w="11260456" h="5036495">
                <a:moveTo>
                  <a:pt x="0" y="0"/>
                </a:moveTo>
                <a:lnTo>
                  <a:pt x="11260456" y="0"/>
                </a:lnTo>
                <a:lnTo>
                  <a:pt x="11260456" y="5036495"/>
                </a:lnTo>
                <a:lnTo>
                  <a:pt x="0" y="503649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grpSp>
        <p:nvGrpSpPr>
          <p:cNvPr id="4" name="Group 4"/>
          <p:cNvGrpSpPr/>
          <p:nvPr/>
        </p:nvGrpSpPr>
        <p:grpSpPr>
          <a:xfrm>
            <a:off x="4555805" y="2476500"/>
            <a:ext cx="10683246" cy="6284173"/>
            <a:chOff x="0" y="0"/>
            <a:chExt cx="3562299" cy="1468283"/>
          </a:xfrm>
        </p:grpSpPr>
        <p:sp>
          <p:nvSpPr>
            <p:cNvPr id="5" name="Freeform 5"/>
            <p:cNvSpPr/>
            <p:nvPr/>
          </p:nvSpPr>
          <p:spPr>
            <a:xfrm>
              <a:off x="0" y="0"/>
              <a:ext cx="3562299" cy="1468283"/>
            </a:xfrm>
            <a:custGeom>
              <a:avLst/>
              <a:gdLst/>
              <a:ahLst/>
              <a:cxnLst/>
              <a:rect l="l" t="t" r="r" b="b"/>
              <a:pathLst>
                <a:path w="3562299" h="1468283">
                  <a:moveTo>
                    <a:pt x="55076" y="0"/>
                  </a:moveTo>
                  <a:lnTo>
                    <a:pt x="3507223" y="0"/>
                  </a:lnTo>
                  <a:cubicBezTo>
                    <a:pt x="3537641" y="0"/>
                    <a:pt x="3562299" y="24658"/>
                    <a:pt x="3562299" y="55076"/>
                  </a:cubicBezTo>
                  <a:lnTo>
                    <a:pt x="3562299" y="1413207"/>
                  </a:lnTo>
                  <a:cubicBezTo>
                    <a:pt x="3562299" y="1427814"/>
                    <a:pt x="3556496" y="1441823"/>
                    <a:pt x="3546168" y="1452151"/>
                  </a:cubicBezTo>
                  <a:cubicBezTo>
                    <a:pt x="3535839" y="1462480"/>
                    <a:pt x="3521830" y="1468283"/>
                    <a:pt x="3507223" y="1468283"/>
                  </a:cubicBezTo>
                  <a:lnTo>
                    <a:pt x="55076" y="1468283"/>
                  </a:lnTo>
                  <a:cubicBezTo>
                    <a:pt x="24658" y="1468283"/>
                    <a:pt x="0" y="1443625"/>
                    <a:pt x="0" y="1413207"/>
                  </a:cubicBezTo>
                  <a:lnTo>
                    <a:pt x="0" y="55076"/>
                  </a:lnTo>
                  <a:cubicBezTo>
                    <a:pt x="0" y="24658"/>
                    <a:pt x="24658" y="0"/>
                    <a:pt x="55076" y="0"/>
                  </a:cubicBezTo>
                  <a:close/>
                </a:path>
              </a:pathLst>
            </a:custGeom>
            <a:solidFill>
              <a:srgbClr val="000000">
                <a:alpha val="0"/>
              </a:srgbClr>
            </a:solidFill>
            <a:ln w="38100" cap="rnd">
              <a:solidFill>
                <a:srgbClr val="AC3C26"/>
              </a:solidFill>
              <a:prstDash val="dash"/>
              <a:round/>
            </a:ln>
          </p:spPr>
        </p:sp>
        <p:sp>
          <p:nvSpPr>
            <p:cNvPr id="6" name="TextBox 6"/>
            <p:cNvSpPr txBox="1"/>
            <p:nvPr/>
          </p:nvSpPr>
          <p:spPr>
            <a:xfrm>
              <a:off x="0" y="-47625"/>
              <a:ext cx="3562299" cy="15159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rot="-10800000" flipH="1">
            <a:off x="13116333" y="-195064"/>
            <a:ext cx="5503737" cy="4242881"/>
          </a:xfrm>
          <a:custGeom>
            <a:avLst/>
            <a:gdLst/>
            <a:ahLst/>
            <a:cxnLst/>
            <a:rect l="l" t="t" r="r" b="b"/>
            <a:pathLst>
              <a:path w="5503737" h="4242881">
                <a:moveTo>
                  <a:pt x="5503737" y="0"/>
                </a:moveTo>
                <a:lnTo>
                  <a:pt x="0" y="0"/>
                </a:lnTo>
                <a:lnTo>
                  <a:pt x="0" y="4242881"/>
                </a:lnTo>
                <a:lnTo>
                  <a:pt x="5503737" y="4242881"/>
                </a:lnTo>
                <a:lnTo>
                  <a:pt x="5503737" y="0"/>
                </a:lnTo>
                <a:close/>
              </a:path>
            </a:pathLst>
          </a:custGeom>
          <a:blipFill>
            <a:blip r:embed="rId6">
              <a:extLst>
                <a:ext uri="{96DAC541-7B7A-43D3-8B79-37D633B846F1}">
                  <asvg:svgBlip xmlns:asvg="http://schemas.microsoft.com/office/drawing/2016/SVG/main" xmlns="" r:embed="rId8"/>
                </a:ext>
              </a:extLst>
            </a:blip>
            <a:stretch>
              <a:fillRect/>
            </a:stretch>
          </a:blipFill>
        </p:spPr>
      </p:sp>
      <p:sp>
        <p:nvSpPr>
          <p:cNvPr id="9" name="Rectangle 8"/>
          <p:cNvSpPr/>
          <p:nvPr/>
        </p:nvSpPr>
        <p:spPr>
          <a:xfrm>
            <a:off x="5029200" y="2942897"/>
            <a:ext cx="9840686" cy="5509200"/>
          </a:xfrm>
          <a:prstGeom prst="rect">
            <a:avLst/>
          </a:prstGeom>
        </p:spPr>
        <p:txBody>
          <a:bodyPr wrap="square">
            <a:spAutoFit/>
          </a:bodyPr>
          <a:lstStyle/>
          <a:p>
            <a:pPr algn="ctr"/>
            <a:r>
              <a:rPr lang="vi-VN" sz="4400" b="1">
                <a:latin typeface="Times New Roman" panose="02020603050405020304" pitchFamily="18" charset="0"/>
                <a:cs typeface="Times New Roman" panose="02020603050405020304" pitchFamily="18" charset="0"/>
              </a:rPr>
              <a:t>HƯỚNG DẪN HỌC Ở NHÀ</a:t>
            </a:r>
            <a:endParaRPr lang="en-GB" sz="4400">
              <a:latin typeface="Times New Roman" panose="02020603050405020304" pitchFamily="18" charset="0"/>
              <a:cs typeface="Times New Roman" panose="02020603050405020304" pitchFamily="18" charset="0"/>
            </a:endParaRPr>
          </a:p>
          <a:p>
            <a:pPr algn="just"/>
            <a:r>
              <a:rPr lang="pt-BR" sz="4400">
                <a:latin typeface="Times New Roman" panose="02020603050405020304" pitchFamily="18" charset="0"/>
                <a:cs typeface="Times New Roman" panose="02020603050405020304" pitchFamily="18" charset="0"/>
              </a:rPr>
              <a:t>- Vẽ sơ đồ tư duy về các đơn vị kiến thức của bài học và hoàn thiện bài tập vận dụng.</a:t>
            </a:r>
            <a:endParaRPr lang="en-GB" sz="4400">
              <a:latin typeface="Times New Roman" panose="02020603050405020304" pitchFamily="18" charset="0"/>
              <a:cs typeface="Times New Roman" panose="02020603050405020304" pitchFamily="18" charset="0"/>
            </a:endParaRPr>
          </a:p>
          <a:p>
            <a:pPr algn="just"/>
            <a:r>
              <a:rPr lang="pt-BR" sz="4400">
                <a:latin typeface="Times New Roman" panose="02020603050405020304" pitchFamily="18" charset="0"/>
                <a:cs typeface="Times New Roman" panose="02020603050405020304" pitchFamily="18" charset="0"/>
              </a:rPr>
              <a:t>- Tìm đọc thêm </a:t>
            </a:r>
            <a:r>
              <a:rPr lang="vi-VN" sz="4400">
                <a:latin typeface="Times New Roman" panose="02020603050405020304" pitchFamily="18" charset="0"/>
                <a:cs typeface="Times New Roman" panose="02020603050405020304" pitchFamily="18" charset="0"/>
              </a:rPr>
              <a:t>các bài viết nghị luận văn học của tác giả Nguyễn Đình Chú</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Chuẩn bị bài: Văn bản 2. “Về truyện </a:t>
            </a:r>
            <a:r>
              <a:rPr lang="vi-VN" sz="4400" i="1">
                <a:latin typeface="Times New Roman" panose="02020603050405020304" pitchFamily="18" charset="0"/>
                <a:cs typeface="Times New Roman" panose="02020603050405020304" pitchFamily="18" charset="0"/>
              </a:rPr>
              <a:t>Làng</a:t>
            </a:r>
            <a:r>
              <a:rPr lang="vi-VN" sz="4400">
                <a:latin typeface="Times New Roman" panose="02020603050405020304" pitchFamily="18" charset="0"/>
                <a:cs typeface="Times New Roman" panose="02020603050405020304" pitchFamily="18" charset="0"/>
              </a:rPr>
              <a:t> của Kim Lân”</a:t>
            </a:r>
            <a:r>
              <a:rPr lang="vi-VN" sz="4400" i="1">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(Nguyễn Văn Long) </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7228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7D9"/>
        </a:solidFill>
        <a:effectLst/>
      </p:bgPr>
    </p:bg>
    <p:spTree>
      <p:nvGrpSpPr>
        <p:cNvPr id="1" name=""/>
        <p:cNvGrpSpPr/>
        <p:nvPr/>
      </p:nvGrpSpPr>
      <p:grpSpPr>
        <a:xfrm>
          <a:off x="0" y="0"/>
          <a:ext cx="0" cy="0"/>
          <a:chOff x="0" y="0"/>
          <a:chExt cx="0" cy="0"/>
        </a:xfrm>
      </p:grpSpPr>
      <p:sp>
        <p:nvSpPr>
          <p:cNvPr id="2" name="Freeform 2"/>
          <p:cNvSpPr/>
          <p:nvPr/>
        </p:nvSpPr>
        <p:spPr>
          <a:xfrm flipV="1">
            <a:off x="15240922" y="-800049"/>
            <a:ext cx="3606899" cy="4785602"/>
          </a:xfrm>
          <a:custGeom>
            <a:avLst/>
            <a:gdLst/>
            <a:ahLst/>
            <a:cxnLst/>
            <a:rect l="l" t="t" r="r" b="b"/>
            <a:pathLst>
              <a:path w="3606899" h="4785602">
                <a:moveTo>
                  <a:pt x="0" y="4785602"/>
                </a:moveTo>
                <a:lnTo>
                  <a:pt x="3606898" y="4785602"/>
                </a:lnTo>
                <a:lnTo>
                  <a:pt x="3606898" y="0"/>
                </a:lnTo>
                <a:lnTo>
                  <a:pt x="0" y="0"/>
                </a:lnTo>
                <a:lnTo>
                  <a:pt x="0" y="4785602"/>
                </a:lnTo>
                <a:close/>
              </a:path>
            </a:pathLst>
          </a:custGeom>
          <a:blipFill>
            <a:blip r:embed="rId2">
              <a:extLst>
                <a:ext uri="{96DAC541-7B7A-43D3-8B79-37D633B846F1}">
                  <asvg:svgBlip xmlns:asvg="http://schemas.microsoft.com/office/drawing/2016/SVG/main" xmlns="" r:embed="rId3"/>
                </a:ext>
              </a:extLst>
            </a:blip>
            <a:stretch>
              <a:fillRect l="-113960" t="-60382"/>
            </a:stretch>
          </a:blipFill>
        </p:spPr>
      </p:sp>
      <p:sp>
        <p:nvSpPr>
          <p:cNvPr id="3" name="Freeform 3"/>
          <p:cNvSpPr/>
          <p:nvPr/>
        </p:nvSpPr>
        <p:spPr>
          <a:xfrm>
            <a:off x="11212559" y="6700520"/>
            <a:ext cx="6662519" cy="6913934"/>
          </a:xfrm>
          <a:custGeom>
            <a:avLst/>
            <a:gdLst/>
            <a:ahLst/>
            <a:cxnLst/>
            <a:rect l="l" t="t" r="r" b="b"/>
            <a:pathLst>
              <a:path w="6662519" h="6913934">
                <a:moveTo>
                  <a:pt x="0" y="0"/>
                </a:moveTo>
                <a:lnTo>
                  <a:pt x="6662518" y="0"/>
                </a:lnTo>
                <a:lnTo>
                  <a:pt x="6662518" y="6913935"/>
                </a:lnTo>
                <a:lnTo>
                  <a:pt x="0" y="691393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TextBox 4"/>
          <p:cNvSpPr txBox="1"/>
          <p:nvPr/>
        </p:nvSpPr>
        <p:spPr>
          <a:xfrm>
            <a:off x="3744182" y="3748405"/>
            <a:ext cx="10799636" cy="144911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11330"/>
              </a:lnSpc>
            </a:pPr>
            <a:r>
              <a:rPr lang="en-US" sz="11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THANK YOU </a:t>
            </a:r>
          </a:p>
        </p:txBody>
      </p:sp>
      <p:sp>
        <p:nvSpPr>
          <p:cNvPr id="5" name="Freeform 5"/>
          <p:cNvSpPr/>
          <p:nvPr/>
        </p:nvSpPr>
        <p:spPr>
          <a:xfrm>
            <a:off x="0" y="-3244649"/>
            <a:ext cx="7175502" cy="6092654"/>
          </a:xfrm>
          <a:custGeom>
            <a:avLst/>
            <a:gdLst/>
            <a:ahLst/>
            <a:cxnLst/>
            <a:rect l="l" t="t" r="r" b="b"/>
            <a:pathLst>
              <a:path w="7175502" h="6092654">
                <a:moveTo>
                  <a:pt x="0" y="0"/>
                </a:moveTo>
                <a:lnTo>
                  <a:pt x="7175502" y="0"/>
                </a:lnTo>
                <a:lnTo>
                  <a:pt x="7175502" y="6092653"/>
                </a:lnTo>
                <a:lnTo>
                  <a:pt x="0" y="609265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0" y="6172200"/>
            <a:ext cx="4647105" cy="4114800"/>
          </a:xfrm>
          <a:custGeom>
            <a:avLst/>
            <a:gdLst/>
            <a:ahLst/>
            <a:cxnLst/>
            <a:rect l="l" t="t" r="r" b="b"/>
            <a:pathLst>
              <a:path w="4647105" h="4114800">
                <a:moveTo>
                  <a:pt x="0" y="0"/>
                </a:moveTo>
                <a:lnTo>
                  <a:pt x="4647105" y="0"/>
                </a:lnTo>
                <a:lnTo>
                  <a:pt x="4647105"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52251" y="727919"/>
            <a:ext cx="9144000" cy="1389035"/>
          </a:xfrm>
          <a:prstGeom prst="rect">
            <a:avLst/>
          </a:prstGeom>
        </p:spPr>
        <p:txBody>
          <a:bodyPr>
            <a:spAutoFit/>
          </a:bodyPr>
          <a:lstStyle/>
          <a:p>
            <a:pPr algn="ctr">
              <a:lnSpc>
                <a:spcPct val="130000"/>
              </a:lnSpc>
              <a:spcAft>
                <a:spcPts val="800"/>
              </a:spcAft>
            </a:pPr>
            <a:r>
              <a:rPr lang="pt-BR" sz="7200" b="1">
                <a:latin typeface="Times New Roman" panose="02020603050405020304" pitchFamily="18" charset="0"/>
                <a:cs typeface="Times New Roman" panose="02020603050405020304" pitchFamily="18" charset="0"/>
              </a:rPr>
              <a:t>Giới thiệu bài học</a:t>
            </a:r>
            <a:endParaRPr lang="en-GB" sz="7200" kern="100">
              <a:solidFill>
                <a:prstClr val="black"/>
              </a:solidFill>
              <a:latin typeface="Times New Roman" panose="02020603050405020304" pitchFamily="18" charset="0"/>
              <a:ea typeface="Aptos"/>
              <a:cs typeface="Times New Roman" panose="02020603050405020304" pitchFamily="18" charset="0"/>
            </a:endParaRPr>
          </a:p>
        </p:txBody>
      </p:sp>
      <p:sp>
        <p:nvSpPr>
          <p:cNvPr id="7" name="Rectangle 6"/>
          <p:cNvSpPr/>
          <p:nvPr/>
        </p:nvSpPr>
        <p:spPr>
          <a:xfrm>
            <a:off x="1730253" y="2647026"/>
            <a:ext cx="14790206" cy="4764381"/>
          </a:xfrm>
          <a:prstGeom prst="rect">
            <a:avLst/>
          </a:prstGeom>
        </p:spPr>
        <p:txBody>
          <a:bodyPr wrap="square">
            <a:spAutoFit/>
          </a:bodyPr>
          <a:lstStyle/>
          <a:p>
            <a:pPr algn="just">
              <a:lnSpc>
                <a:spcPct val="115000"/>
              </a:lnSpc>
              <a:spcAft>
                <a:spcPts val="0"/>
              </a:spcAft>
            </a:pPr>
            <a:r>
              <a:rPr lang="pt-BR" sz="4400" b="1">
                <a:latin typeface="Times New Roman" panose="02020603050405020304" pitchFamily="18" charset="0"/>
                <a:ea typeface="Times New Roman" panose="02020603050405020304" pitchFamily="18" charset="0"/>
                <a:cs typeface="Times New Roman" panose="02020603050405020304" pitchFamily="18" charset="0"/>
              </a:rPr>
              <a:t>- VB đọc chính:</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4400">
                <a:latin typeface="Times New Roman" panose="02020603050405020304" pitchFamily="18" charset="0"/>
                <a:ea typeface="Times New Roman" panose="02020603050405020304" pitchFamily="18" charset="0"/>
                <a:cs typeface="Times New Roman" panose="02020603050405020304" pitchFamily="18" charset="0"/>
              </a:rPr>
              <a:t>+ VB1: </a:t>
            </a:r>
            <a:r>
              <a:rPr lang="pt-BR"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Nghĩ thêm về</a:t>
            </a:r>
            <a:r>
              <a:rPr lang="pt-BR"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Chuyện người con gái Nam Xương</a:t>
            </a:r>
            <a:r>
              <a:rPr lang="pt-BR"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(Nguyễn Đình Chú)</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 VB2: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 truyện</a:t>
            </a:r>
            <a:r>
              <a:rPr lang="vi-VN"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Làng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 Kim Lân</a:t>
            </a:r>
            <a:r>
              <a:rPr lang="vi-VN"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(Nguyễn Văn Long)</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 VB thực hành đọc: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 tích bài</a:t>
            </a:r>
            <a:r>
              <a:rPr lang="vi-VN" sz="4400"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Khóc Dương Khuê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(Hoàng Hữu Yên)</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1737510" y="7604847"/>
            <a:ext cx="6943952" cy="871008"/>
          </a:xfrm>
          <a:prstGeom prst="rect">
            <a:avLst/>
          </a:prstGeom>
        </p:spPr>
        <p:txBody>
          <a:bodyPr wrap="none">
            <a:spAutoFit/>
          </a:bodyPr>
          <a:lstStyle/>
          <a:p>
            <a:pPr algn="just">
              <a:lnSpc>
                <a:spcPct val="115000"/>
              </a:lnSpc>
              <a:spcAft>
                <a:spcPts val="0"/>
              </a:spcAft>
            </a:pPr>
            <a:r>
              <a:rPr lang="pt-BR" sz="4400" b="1">
                <a:latin typeface="Times New Roman" panose="02020603050405020304" pitchFamily="18" charset="0"/>
                <a:ea typeface="Times New Roman" panose="02020603050405020304" pitchFamily="18" charset="0"/>
                <a:cs typeface="Times New Roman" panose="02020603050405020304" pitchFamily="18" charset="0"/>
              </a:rPr>
              <a:t>- Thể loại: </a:t>
            </a:r>
            <a:r>
              <a:rPr lang="vi-VN" sz="4400">
                <a:latin typeface="Times New Roman" panose="02020603050405020304" pitchFamily="18" charset="0"/>
                <a:ea typeface="Times New Roman" panose="02020603050405020304" pitchFamily="18" charset="0"/>
                <a:cs typeface="Times New Roman" panose="02020603050405020304" pitchFamily="18" charset="0"/>
              </a:rPr>
              <a:t>Nghị luận văn học</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9819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151687151"/>
              </p:ext>
            </p:extLst>
          </p:nvPr>
        </p:nvGraphicFramePr>
        <p:xfrm>
          <a:off x="1256933" y="1943100"/>
          <a:ext cx="15253471" cy="7062978"/>
        </p:xfrm>
        <a:graphic>
          <a:graphicData uri="http://schemas.openxmlformats.org/drawingml/2006/table">
            <a:tbl>
              <a:tblPr firstRow="1" firstCol="1" bandRow="1"/>
              <a:tblGrid>
                <a:gridCol w="15253471">
                  <a:extLst>
                    <a:ext uri="{9D8B030D-6E8A-4147-A177-3AD203B41FA5}">
                      <a16:colId xmlns:a16="http://schemas.microsoft.com/office/drawing/2014/main" val="20000"/>
                    </a:ext>
                  </a:extLst>
                </a:gridCol>
              </a:tblGrid>
              <a:tr h="0">
                <a:tc>
                  <a:txBody>
                    <a:bodyPr/>
                    <a:lstStyle/>
                    <a:p>
                      <a:pPr algn="ctr">
                        <a:lnSpc>
                          <a:spcPct val="115000"/>
                        </a:lnSpc>
                        <a:spcBef>
                          <a:spcPts val="300"/>
                        </a:spcBef>
                        <a:spcAft>
                          <a:spcPts val="300"/>
                        </a:spcAft>
                      </a:pPr>
                      <a:r>
                        <a:rPr lang="pt-BR"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01</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ÔN TẬP</a:t>
                      </a: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TRI THỨC NGỮ VĂN VỀ </a:t>
                      </a:r>
                      <a:endParaRPr lang="vi-VN"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 </a:t>
                      </a: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LỚP 8</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BT1: Dựa vào kiến thức đã học về văn nghị luận ở chương trình lớp 8, em hãy điền từ thích hợp vào dấu “...” trong các câu sau: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 là vấn đề chính được nêu ra để bàn luận trong VB nghị luận.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là những ý kiến thể hiện quan điểm của người viết về luận đề.</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là những thông tin khách quan, có thể kiểm chứng được trong thực tế.</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là những nhận định, suy nghĩ, phán đoán theo góc nhìn chủ quan của người viết, thường ít có cơ sở để kiểm chứng.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13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81836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Table 7"/>
          <p:cNvGraphicFramePr>
            <a:graphicFrameLocks noGrp="1"/>
          </p:cNvGraphicFramePr>
          <p:nvPr>
            <p:extLst>
              <p:ext uri="{D42A27DB-BD31-4B8C-83A1-F6EECF244321}">
                <p14:modId xmlns:p14="http://schemas.microsoft.com/office/powerpoint/2010/main" val="52138794"/>
              </p:ext>
            </p:extLst>
          </p:nvPr>
        </p:nvGraphicFramePr>
        <p:xfrm>
          <a:off x="1049028" y="1501237"/>
          <a:ext cx="16306800" cy="7815072"/>
        </p:xfrm>
        <a:graphic>
          <a:graphicData uri="http://schemas.openxmlformats.org/drawingml/2006/table">
            <a:tbl>
              <a:tblPr firstRow="1" firstCol="1" bandRow="1"/>
              <a:tblGrid>
                <a:gridCol w="16306800">
                  <a:extLst>
                    <a:ext uri="{9D8B030D-6E8A-4147-A177-3AD203B41FA5}">
                      <a16:colId xmlns:a16="http://schemas.microsoft.com/office/drawing/2014/main" val="20000"/>
                    </a:ext>
                  </a:extLst>
                </a:gridCol>
              </a:tblGrid>
              <a:tr h="5581428">
                <a:tc>
                  <a:txBody>
                    <a:bodyPr/>
                    <a:lstStyle/>
                    <a:p>
                      <a:pPr algn="ctr">
                        <a:lnSpc>
                          <a:spcPct val="115000"/>
                        </a:lnSpc>
                        <a:spcBef>
                          <a:spcPts val="300"/>
                        </a:spcBef>
                        <a:spcAft>
                          <a:spcPts val="300"/>
                        </a:spcAft>
                      </a:pPr>
                      <a:r>
                        <a:rPr lang="en-US" sz="4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4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01</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ÔN TẬP</a:t>
                      </a:r>
                      <a:r>
                        <a:rPr lang="vi-VN" sz="4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TRI THỨC NGỮ VĂN VỀ </a:t>
                      </a:r>
                      <a:endParaRPr lang="vi-VN" sz="4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4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 </a:t>
                      </a:r>
                      <a:r>
                        <a:rPr lang="vi-VN" sz="4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NGHỊ LUẬN LỚP 8</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BT1: Dựa vào kiến thức đã học về văn nghị luận ở chương trình lớp 8, em hãy điền từ thích hợp vào dấu “...” trong các câu sau:</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4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đề</a:t>
                      </a:r>
                      <a:r>
                        <a:rPr lang="vi-VN" sz="42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 vấn đề chính được nêu ra để bàn luận trong VB nghị luận.</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vi-VN" sz="4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a:t>
                      </a:r>
                      <a:r>
                        <a:rPr lang="vi-VN" sz="42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 những ý kiến thể hiện quan điểm của người viết về luận đề.</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vi-VN" sz="4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Bằng chứng khách quan</a:t>
                      </a:r>
                      <a:r>
                        <a:rPr lang="vi-VN" sz="4200"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 những thông tin khách quan, có thể kiểm chứng được trong thực tế.</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a:t>
                      </a:r>
                      <a:r>
                        <a:rPr lang="vi-VN" sz="4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Ý kiến, đánh giá chủ quan</a:t>
                      </a:r>
                      <a:r>
                        <a:rPr lang="vi-VN" sz="42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4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 những nhận định, suy nghĩ, phán đoán theo góc nhìn chủ quan của người viết, thường ít có cơ sở để kiểm chứng.</a:t>
                      </a:r>
                      <a:endParaRPr lang="en-GB" sz="4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8203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653" y="0"/>
            <a:ext cx="18297808" cy="10287000"/>
          </a:xfrm>
          <a:custGeom>
            <a:avLst/>
            <a:gdLst/>
            <a:ahLst/>
            <a:cxnLst/>
            <a:rect l="l" t="t" r="r" b="b"/>
            <a:pathLst>
              <a:path w="15621000" h="8801100">
                <a:moveTo>
                  <a:pt x="0" y="0"/>
                </a:moveTo>
                <a:lnTo>
                  <a:pt x="15621000" y="0"/>
                </a:lnTo>
                <a:lnTo>
                  <a:pt x="15621000" y="8801100"/>
                </a:lnTo>
                <a:lnTo>
                  <a:pt x="0" y="8801100"/>
                </a:lnTo>
                <a:lnTo>
                  <a:pt x="0" y="0"/>
                </a:lnTo>
                <a:close/>
              </a:path>
            </a:pathLst>
          </a:custGeom>
          <a:blipFill>
            <a:blip r:embed="rId2"/>
            <a:stretch>
              <a:fillRect t="-23147" b="-3757"/>
            </a:stretch>
          </a:blipFill>
        </p:spPr>
      </p:sp>
      <p:grpSp>
        <p:nvGrpSpPr>
          <p:cNvPr id="3" name="Group 3"/>
          <p:cNvGrpSpPr/>
          <p:nvPr/>
        </p:nvGrpSpPr>
        <p:grpSpPr>
          <a:xfrm>
            <a:off x="593766" y="512123"/>
            <a:ext cx="17189532" cy="9351818"/>
            <a:chOff x="0" y="0"/>
            <a:chExt cx="23101300" cy="11734800"/>
          </a:xfrm>
        </p:grpSpPr>
        <p:sp>
          <p:nvSpPr>
            <p:cNvPr id="4" name="Freeform 4"/>
            <p:cNvSpPr/>
            <p:nvPr/>
          </p:nvSpPr>
          <p:spPr>
            <a:xfrm>
              <a:off x="50800" y="50800"/>
              <a:ext cx="22999700" cy="11633200"/>
            </a:xfrm>
            <a:custGeom>
              <a:avLst/>
              <a:gdLst/>
              <a:ahLst/>
              <a:cxnLst/>
              <a:rect l="l" t="t" r="r" b="b"/>
              <a:pathLst>
                <a:path w="22999700" h="11633200">
                  <a:moveTo>
                    <a:pt x="22987000" y="457200"/>
                  </a:moveTo>
                  <a:cubicBezTo>
                    <a:pt x="22741891" y="457200"/>
                    <a:pt x="22542500" y="257810"/>
                    <a:pt x="22542500" y="12700"/>
                  </a:cubicBezTo>
                  <a:lnTo>
                    <a:pt x="22542500" y="0"/>
                  </a:lnTo>
                  <a:lnTo>
                    <a:pt x="457200" y="0"/>
                  </a:lnTo>
                  <a:lnTo>
                    <a:pt x="457200" y="12700"/>
                  </a:lnTo>
                  <a:cubicBezTo>
                    <a:pt x="457200" y="257810"/>
                    <a:pt x="257810" y="457200"/>
                    <a:pt x="12700" y="457200"/>
                  </a:cubicBezTo>
                  <a:lnTo>
                    <a:pt x="0" y="457200"/>
                  </a:lnTo>
                  <a:lnTo>
                    <a:pt x="0" y="11176000"/>
                  </a:lnTo>
                  <a:lnTo>
                    <a:pt x="12700" y="11176000"/>
                  </a:lnTo>
                  <a:cubicBezTo>
                    <a:pt x="257810" y="11176000"/>
                    <a:pt x="457200" y="11375390"/>
                    <a:pt x="457200" y="11620500"/>
                  </a:cubicBezTo>
                  <a:lnTo>
                    <a:pt x="457200" y="11633200"/>
                  </a:lnTo>
                  <a:lnTo>
                    <a:pt x="22542500" y="11633200"/>
                  </a:lnTo>
                  <a:lnTo>
                    <a:pt x="22542500" y="11620500"/>
                  </a:lnTo>
                  <a:cubicBezTo>
                    <a:pt x="22542500" y="11375390"/>
                    <a:pt x="22741891" y="11176000"/>
                    <a:pt x="22987000" y="11176000"/>
                  </a:cubicBezTo>
                  <a:lnTo>
                    <a:pt x="22999700" y="11176000"/>
                  </a:lnTo>
                  <a:lnTo>
                    <a:pt x="22999700" y="457200"/>
                  </a:lnTo>
                  <a:lnTo>
                    <a:pt x="22987000" y="457200"/>
                  </a:lnTo>
                  <a:close/>
                  <a:moveTo>
                    <a:pt x="22973030" y="568960"/>
                  </a:moveTo>
                  <a:lnTo>
                    <a:pt x="22973030" y="11149330"/>
                  </a:lnTo>
                  <a:cubicBezTo>
                    <a:pt x="22724111" y="11155680"/>
                    <a:pt x="22522180" y="11357611"/>
                    <a:pt x="22515830" y="11606530"/>
                  </a:cubicBezTo>
                  <a:lnTo>
                    <a:pt x="483870" y="11606530"/>
                  </a:lnTo>
                  <a:cubicBezTo>
                    <a:pt x="477520" y="11357611"/>
                    <a:pt x="275590" y="11155680"/>
                    <a:pt x="26670" y="11149330"/>
                  </a:cubicBezTo>
                  <a:lnTo>
                    <a:pt x="26670" y="483870"/>
                  </a:lnTo>
                  <a:cubicBezTo>
                    <a:pt x="275590" y="477520"/>
                    <a:pt x="477520" y="275590"/>
                    <a:pt x="483870" y="26670"/>
                  </a:cubicBezTo>
                  <a:lnTo>
                    <a:pt x="22517100" y="26670"/>
                  </a:lnTo>
                  <a:cubicBezTo>
                    <a:pt x="22523450" y="275590"/>
                    <a:pt x="22725380" y="477520"/>
                    <a:pt x="22974300" y="483870"/>
                  </a:cubicBezTo>
                  <a:lnTo>
                    <a:pt x="22974300" y="568960"/>
                  </a:lnTo>
                  <a:lnTo>
                    <a:pt x="22973030" y="568960"/>
                  </a:lnTo>
                  <a:close/>
                  <a:moveTo>
                    <a:pt x="22480270" y="78740"/>
                  </a:moveTo>
                  <a:lnTo>
                    <a:pt x="22479000" y="67310"/>
                  </a:lnTo>
                  <a:lnTo>
                    <a:pt x="22418041" y="67310"/>
                  </a:lnTo>
                  <a:lnTo>
                    <a:pt x="22418041" y="66040"/>
                  </a:lnTo>
                  <a:lnTo>
                    <a:pt x="521970" y="66040"/>
                  </a:lnTo>
                  <a:lnTo>
                    <a:pt x="520700" y="77470"/>
                  </a:lnTo>
                  <a:cubicBezTo>
                    <a:pt x="491490" y="308610"/>
                    <a:pt x="309880" y="490220"/>
                    <a:pt x="78740" y="519430"/>
                  </a:cubicBezTo>
                  <a:lnTo>
                    <a:pt x="67310" y="520700"/>
                  </a:lnTo>
                  <a:lnTo>
                    <a:pt x="67310" y="642620"/>
                  </a:lnTo>
                  <a:lnTo>
                    <a:pt x="66040" y="642620"/>
                  </a:lnTo>
                  <a:lnTo>
                    <a:pt x="66040" y="11111230"/>
                  </a:lnTo>
                  <a:lnTo>
                    <a:pt x="77470" y="11112500"/>
                  </a:lnTo>
                  <a:cubicBezTo>
                    <a:pt x="308610" y="11141710"/>
                    <a:pt x="490220" y="11323320"/>
                    <a:pt x="519430" y="11554460"/>
                  </a:cubicBezTo>
                  <a:lnTo>
                    <a:pt x="520700" y="11565890"/>
                  </a:lnTo>
                  <a:lnTo>
                    <a:pt x="591820" y="11565890"/>
                  </a:lnTo>
                  <a:lnTo>
                    <a:pt x="591820" y="11567160"/>
                  </a:lnTo>
                  <a:lnTo>
                    <a:pt x="22477730" y="11567160"/>
                  </a:lnTo>
                  <a:lnTo>
                    <a:pt x="22479000" y="11555730"/>
                  </a:lnTo>
                  <a:cubicBezTo>
                    <a:pt x="22508211" y="11324590"/>
                    <a:pt x="22689820" y="11142980"/>
                    <a:pt x="22920961" y="11113770"/>
                  </a:cubicBezTo>
                  <a:lnTo>
                    <a:pt x="22932389" y="11112500"/>
                  </a:lnTo>
                  <a:lnTo>
                    <a:pt x="22932389" y="10991850"/>
                  </a:lnTo>
                  <a:lnTo>
                    <a:pt x="22933661" y="10991850"/>
                  </a:lnTo>
                  <a:lnTo>
                    <a:pt x="22933661" y="521970"/>
                  </a:lnTo>
                  <a:lnTo>
                    <a:pt x="22922230" y="520700"/>
                  </a:lnTo>
                  <a:cubicBezTo>
                    <a:pt x="22691089" y="491490"/>
                    <a:pt x="22509480" y="309880"/>
                    <a:pt x="22480270" y="78740"/>
                  </a:cubicBezTo>
                  <a:close/>
                  <a:moveTo>
                    <a:pt x="22906989" y="642620"/>
                  </a:moveTo>
                  <a:lnTo>
                    <a:pt x="22906989" y="10991850"/>
                  </a:lnTo>
                  <a:lnTo>
                    <a:pt x="22905720" y="10991850"/>
                  </a:lnTo>
                  <a:lnTo>
                    <a:pt x="22905720" y="11088370"/>
                  </a:lnTo>
                  <a:lnTo>
                    <a:pt x="22906989" y="11088370"/>
                  </a:lnTo>
                  <a:cubicBezTo>
                    <a:pt x="22673311" y="11122660"/>
                    <a:pt x="22489161" y="11306810"/>
                    <a:pt x="22454870" y="11540490"/>
                  </a:cubicBezTo>
                  <a:lnTo>
                    <a:pt x="641350" y="11540490"/>
                  </a:lnTo>
                  <a:lnTo>
                    <a:pt x="641350" y="11539220"/>
                  </a:lnTo>
                  <a:lnTo>
                    <a:pt x="544830" y="11539220"/>
                  </a:lnTo>
                  <a:lnTo>
                    <a:pt x="544830" y="11540490"/>
                  </a:lnTo>
                  <a:cubicBezTo>
                    <a:pt x="510540" y="11306810"/>
                    <a:pt x="326390" y="11122660"/>
                    <a:pt x="92710" y="11088370"/>
                  </a:cubicBezTo>
                  <a:lnTo>
                    <a:pt x="92710" y="641350"/>
                  </a:lnTo>
                  <a:lnTo>
                    <a:pt x="93980" y="641350"/>
                  </a:lnTo>
                  <a:lnTo>
                    <a:pt x="93980" y="544830"/>
                  </a:lnTo>
                  <a:lnTo>
                    <a:pt x="92710" y="544830"/>
                  </a:lnTo>
                  <a:cubicBezTo>
                    <a:pt x="326390" y="510540"/>
                    <a:pt x="510540" y="326390"/>
                    <a:pt x="544830" y="92710"/>
                  </a:cubicBezTo>
                  <a:lnTo>
                    <a:pt x="22212300" y="92710"/>
                  </a:lnTo>
                  <a:lnTo>
                    <a:pt x="22212300" y="93980"/>
                  </a:lnTo>
                  <a:lnTo>
                    <a:pt x="22454870" y="93980"/>
                  </a:lnTo>
                  <a:lnTo>
                    <a:pt x="22454870" y="92710"/>
                  </a:lnTo>
                  <a:cubicBezTo>
                    <a:pt x="22489161" y="326390"/>
                    <a:pt x="22673311" y="510540"/>
                    <a:pt x="22906991" y="544830"/>
                  </a:cubicBezTo>
                  <a:lnTo>
                    <a:pt x="22906991" y="642620"/>
                  </a:lnTo>
                  <a:close/>
                </a:path>
              </a:pathLst>
            </a:custGeom>
            <a:solidFill>
              <a:srgbClr val="C42C2C"/>
            </a:solidFill>
          </p:spPr>
        </p:sp>
      </p:grpSp>
      <p:pic>
        <p:nvPicPr>
          <p:cNvPr id="31"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9900000">
            <a:off x="14150918" y="229177"/>
            <a:ext cx="4401292" cy="295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1"/>
          <p:cNvGrpSpPr>
            <a:grpSpLocks/>
          </p:cNvGrpSpPr>
          <p:nvPr/>
        </p:nvGrpSpPr>
        <p:grpSpPr bwMode="auto">
          <a:xfrm rot="5239797">
            <a:off x="351580" y="-964985"/>
            <a:ext cx="3696195" cy="4542312"/>
            <a:chOff x="3668724" y="1507724"/>
            <a:chExt cx="4868459" cy="5272906"/>
          </a:xfrm>
        </p:grpSpPr>
        <p:pic>
          <p:nvPicPr>
            <p:cNvPr id="33" name="图片 14"/>
            <p:cNvPicPr>
              <a:picLocks noChangeAspect="1"/>
            </p:cNvPicPr>
            <p:nvPr/>
          </p:nvPicPr>
          <p:blipFill>
            <a:blip r:embed="rId4">
              <a:extLst>
                <a:ext uri="{28A0092B-C50C-407E-A947-70E740481C1C}">
                  <a14:useLocalDpi xmlns:a14="http://schemas.microsoft.com/office/drawing/2010/main" val="0"/>
                </a:ext>
              </a:extLst>
            </a:blip>
            <a:srcRect l="39716" b="12071"/>
            <a:stretch>
              <a:fillRect/>
            </a:stretch>
          </p:blipFill>
          <p:spPr bwMode="auto">
            <a:xfrm>
              <a:off x="4684848" y="1507724"/>
              <a:ext cx="3852335" cy="527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5"/>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784838" y="4756223"/>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16"/>
            <p:cNvPicPr>
              <a:picLocks noChangeAspect="1"/>
            </p:cNvPicPr>
            <p:nvPr/>
          </p:nvPicPr>
          <p:blipFill>
            <a:blip r:embed="rId4">
              <a:extLst>
                <a:ext uri="{28A0092B-C50C-407E-A947-70E740481C1C}">
                  <a14:useLocalDpi xmlns:a14="http://schemas.microsoft.com/office/drawing/2010/main" val="0"/>
                </a:ext>
              </a:extLst>
            </a:blip>
            <a:srcRect l="-1305" t="49103" r="84631" b="25987"/>
            <a:stretch>
              <a:fillRect/>
            </a:stretch>
          </p:blipFill>
          <p:spPr bwMode="auto">
            <a:xfrm>
              <a:off x="3668724" y="5158181"/>
              <a:ext cx="1065321" cy="149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图片 2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8990" y="90512"/>
            <a:ext cx="1167122" cy="9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2475842190"/>
              </p:ext>
            </p:extLst>
          </p:nvPr>
        </p:nvGraphicFramePr>
        <p:xfrm>
          <a:off x="1278704" y="1081776"/>
          <a:ext cx="15773399" cy="8583168"/>
        </p:xfrm>
        <a:graphic>
          <a:graphicData uri="http://schemas.openxmlformats.org/drawingml/2006/table">
            <a:tbl>
              <a:tblPr firstRow="1" firstCol="1" bandRow="1"/>
              <a:tblGrid>
                <a:gridCol w="15773399">
                  <a:extLst>
                    <a:ext uri="{9D8B030D-6E8A-4147-A177-3AD203B41FA5}">
                      <a16:colId xmlns:a16="http://schemas.microsoft.com/office/drawing/2014/main" val="20000"/>
                    </a:ext>
                  </a:extLst>
                </a:gridCol>
              </a:tblGrid>
              <a:tr h="3227705">
                <a:tc>
                  <a:txBody>
                    <a:bodyPr/>
                    <a:lstStyle/>
                    <a:p>
                      <a:pPr algn="ctr">
                        <a:lnSpc>
                          <a:spcPct val="115000"/>
                        </a:lnSpc>
                        <a:spcBef>
                          <a:spcPts val="300"/>
                        </a:spcBef>
                        <a:spcAft>
                          <a:spcPts val="300"/>
                        </a:spcAft>
                      </a:pPr>
                      <a:r>
                        <a:rPr lang="pt-BR"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tabLst>
                          <a:tab pos="5147310" algn="l"/>
                        </a:tabLst>
                      </a:pPr>
                      <a:r>
                        <a:rPr lang="pt-BR" sz="3600" b="1">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KIẾN</a:t>
                      </a:r>
                      <a:r>
                        <a:rPr lang="pt-BR" sz="3600" b="1">
                          <a:effectLst/>
                          <a:latin typeface="Times New Roman" panose="02020603050405020304" pitchFamily="18" charset="0"/>
                          <a:ea typeface="Calibri" panose="020F0502020204030204" pitchFamily="34" charset="0"/>
                          <a:cs typeface="Times New Roman" panose="02020603050405020304" pitchFamily="18" charset="0"/>
                        </a:rPr>
                        <a:t> THỨC NGỮ VĂN</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 VỀ NGHỊ LUẬN VĂN HỌC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 tập 1: Đọc phần Kiến thức ngữ văn trang 105 SGK và điền từ thích hợp vào dấu “...” trong các câu sau: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 là dạng văn bản chủ yếu sử dụng thao tác phân tích, chỉ ra cái  hay, cái đẹp về nội dung và sự độc đáo về hình thức của một tác phẩm văn học. Phân tích có thể từ nội dung khái quát chỉ ra các biểu hiện cụ thể hoặc từ các yếu tố cụ thể làm rõ cho nội dung khái quát.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Là kiểu bài nghị luận nên văn bản phân tích tác phẩm văn học cũng có mục đích thuyết phục người đọc bằng việc nêu lên ... và ... , lí lẽ và 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Muốn phân tích đúng tác phẩm văn học, người viết cần bám sát ... của tác phẩm; nhận biết các yếu ... độc đáo và tác dụng của chúng trong việc làm sáng tỏ ...; nhận xét, đánh giá được giá trị của tác phẩm;…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6964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613</TotalTime>
  <Words>3130</Words>
  <Application>Microsoft Office PowerPoint</Application>
  <PresentationFormat>Custom</PresentationFormat>
  <Paragraphs>243</Paragraphs>
  <Slides>52</Slides>
  <Notes>13</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52</vt:i4>
      </vt:variant>
    </vt:vector>
  </HeadingPairs>
  <TitlesOfParts>
    <vt:vector size="67" baseType="lpstr">
      <vt:lpstr>宋体</vt:lpstr>
      <vt:lpstr>#9Slide05 Brannboll Ny</vt:lpstr>
      <vt:lpstr>#9Slide07 SVNAdam Gorry</vt:lpstr>
      <vt:lpstr>Aptos</vt:lpstr>
      <vt:lpstr>Arial</vt:lpstr>
      <vt:lpstr>Calibri</vt:lpstr>
      <vt:lpstr>Calibri Light</vt:lpstr>
      <vt:lpstr>等线</vt:lpstr>
      <vt:lpstr>等线 Light</vt:lpstr>
      <vt:lpstr>MS Mincho</vt:lpstr>
      <vt:lpstr>Times New Roman</vt:lpstr>
      <vt:lpstr>Office Theme</vt:lpstr>
      <vt:lpstr>1_Office Theme</vt:lpstr>
      <vt:lpstr>1_Office 主题​​</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 Yellow Creative Geometric Group Project Presentation</dc:title>
  <dc:creator>Admin</dc:creator>
  <cp:lastModifiedBy>Admin</cp:lastModifiedBy>
  <cp:revision>259</cp:revision>
  <dcterms:created xsi:type="dcterms:W3CDTF">2006-08-16T00:00:00Z</dcterms:created>
  <dcterms:modified xsi:type="dcterms:W3CDTF">2025-05-09T14:03:27Z</dcterms:modified>
  <dc:identifier>DAGEXCRtWyE</dc:identifier>
</cp:coreProperties>
</file>